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30"/>
  </p:notesMasterIdLst>
  <p:sldIdLst>
    <p:sldId id="329" r:id="rId2"/>
    <p:sldId id="256" r:id="rId3"/>
    <p:sldId id="260" r:id="rId4"/>
    <p:sldId id="312" r:id="rId5"/>
    <p:sldId id="313" r:id="rId6"/>
    <p:sldId id="314" r:id="rId7"/>
    <p:sldId id="315" r:id="rId8"/>
    <p:sldId id="316" r:id="rId9"/>
    <p:sldId id="317" r:id="rId10"/>
    <p:sldId id="318" r:id="rId11"/>
    <p:sldId id="319" r:id="rId12"/>
    <p:sldId id="259" r:id="rId13"/>
    <p:sldId id="321" r:id="rId14"/>
    <p:sldId id="325" r:id="rId15"/>
    <p:sldId id="326" r:id="rId16"/>
    <p:sldId id="283" r:id="rId17"/>
    <p:sldId id="322" r:id="rId18"/>
    <p:sldId id="265" r:id="rId19"/>
    <p:sldId id="304" r:id="rId20"/>
    <p:sldId id="323" r:id="rId21"/>
    <p:sldId id="324" r:id="rId22"/>
    <p:sldId id="306" r:id="rId23"/>
    <p:sldId id="328" r:id="rId24"/>
    <p:sldId id="310" r:id="rId25"/>
    <p:sldId id="311" r:id="rId26"/>
    <p:sldId id="320" r:id="rId27"/>
    <p:sldId id="331" r:id="rId28"/>
    <p:sldId id="284" r:id="rId29"/>
  </p:sldIdLst>
  <p:sldSz cx="9144000" cy="5143500" type="screen16x9"/>
  <p:notesSz cx="6858000" cy="9144000"/>
  <p:embeddedFontLst>
    <p:embeddedFont>
      <p:font typeface="Barlow Semi Condensed" panose="020B0604020202020204" charset="0"/>
      <p:regular r:id="rId31"/>
      <p:bold r:id="rId32"/>
      <p:italic r:id="rId33"/>
      <p:boldItalic r:id="rId34"/>
    </p:embeddedFont>
    <p:embeddedFont>
      <p:font typeface="Barlow Semi Condensed Medium" panose="020B0604020202020204" charset="0"/>
      <p:regular r:id="rId35"/>
      <p:bold r:id="rId36"/>
      <p:italic r:id="rId37"/>
      <p:boldItalic r:id="rId38"/>
    </p:embeddedFont>
    <p:embeddedFont>
      <p:font typeface="Fjalla One" panose="020B0604020202020204" charset="0"/>
      <p:regular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E95E4FF-A305-497D-8676-AEB7160B196C}">
  <a:tblStyle styleId="{4E95E4FF-A305-497D-8676-AEB7160B196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9065671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5" name="Google Shape;162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97913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0"/>
        <p:cNvGrpSpPr/>
        <p:nvPr/>
      </p:nvGrpSpPr>
      <p:grpSpPr>
        <a:xfrm>
          <a:off x="0" y="0"/>
          <a:ext cx="0" cy="0"/>
          <a:chOff x="0" y="0"/>
          <a:chExt cx="0" cy="0"/>
        </a:xfrm>
      </p:grpSpPr>
      <p:sp>
        <p:nvSpPr>
          <p:cNvPr id="4871" name="Google Shape;4871;g804e9800b4_0_1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2" name="Google Shape;4872;g804e9800b4_0_1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1416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6"/>
        <p:cNvGrpSpPr/>
        <p:nvPr/>
      </p:nvGrpSpPr>
      <p:grpSpPr>
        <a:xfrm>
          <a:off x="0" y="0"/>
          <a:ext cx="0" cy="0"/>
          <a:chOff x="0" y="0"/>
          <a:chExt cx="0" cy="0"/>
        </a:xfrm>
      </p:grpSpPr>
      <p:sp>
        <p:nvSpPr>
          <p:cNvPr id="3147" name="Google Shape;3147;g8714a43093_3_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8" name="Google Shape;3148;g8714a43093_3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6802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7"/>
        <p:cNvGrpSpPr/>
        <p:nvPr/>
      </p:nvGrpSpPr>
      <p:grpSpPr>
        <a:xfrm>
          <a:off x="0" y="0"/>
          <a:ext cx="0" cy="0"/>
          <a:chOff x="0" y="0"/>
          <a:chExt cx="0" cy="0"/>
        </a:xfrm>
      </p:grpSpPr>
      <p:sp>
        <p:nvSpPr>
          <p:cNvPr id="2158" name="Google Shape;2158;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9" name="Google Shape;2159;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62784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6"/>
        <p:cNvGrpSpPr/>
        <p:nvPr/>
      </p:nvGrpSpPr>
      <p:grpSpPr>
        <a:xfrm>
          <a:off x="0" y="0"/>
          <a:ext cx="0" cy="0"/>
          <a:chOff x="0" y="0"/>
          <a:chExt cx="0" cy="0"/>
        </a:xfrm>
      </p:grpSpPr>
      <p:sp>
        <p:nvSpPr>
          <p:cNvPr id="3447" name="Google Shape;3447;g8714a43093_3_1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8" name="Google Shape;3448;g8714a43093_3_1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098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1"/>
        <p:cNvGrpSpPr/>
        <p:nvPr/>
      </p:nvGrpSpPr>
      <p:grpSpPr>
        <a:xfrm>
          <a:off x="0" y="0"/>
          <a:ext cx="0" cy="0"/>
          <a:chOff x="0" y="0"/>
          <a:chExt cx="0" cy="0"/>
        </a:xfrm>
      </p:grpSpPr>
      <p:sp>
        <p:nvSpPr>
          <p:cNvPr id="2672" name="Google Shape;2672;g8714a43093_1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3" name="Google Shape;2673;g8714a43093_1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75840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1"/>
        <p:cNvGrpSpPr/>
        <p:nvPr/>
      </p:nvGrpSpPr>
      <p:grpSpPr>
        <a:xfrm>
          <a:off x="0" y="0"/>
          <a:ext cx="0" cy="0"/>
          <a:chOff x="0" y="0"/>
          <a:chExt cx="0" cy="0"/>
        </a:xfrm>
      </p:grpSpPr>
      <p:sp>
        <p:nvSpPr>
          <p:cNvPr id="2672" name="Google Shape;2672;g8714a43093_1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3" name="Google Shape;2673;g8714a43093_1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10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8"/>
        <p:cNvGrpSpPr/>
        <p:nvPr/>
      </p:nvGrpSpPr>
      <p:grpSpPr>
        <a:xfrm>
          <a:off x="0" y="0"/>
          <a:ext cx="0" cy="0"/>
          <a:chOff x="0" y="0"/>
          <a:chExt cx="0" cy="0"/>
        </a:xfrm>
      </p:grpSpPr>
      <p:sp>
        <p:nvSpPr>
          <p:cNvPr id="3539" name="Google Shape;3539;g8714a43093_5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0" name="Google Shape;3540;g8714a43093_5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0198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1384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8"/>
        <p:cNvGrpSpPr/>
        <p:nvPr/>
      </p:nvGrpSpPr>
      <p:grpSpPr>
        <a:xfrm>
          <a:off x="0" y="0"/>
          <a:ext cx="0" cy="0"/>
          <a:chOff x="0" y="0"/>
          <a:chExt cx="0" cy="0"/>
        </a:xfrm>
      </p:grpSpPr>
      <p:sp>
        <p:nvSpPr>
          <p:cNvPr id="2089" name="Google Shape;2089;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0" name="Google Shape;2090;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0477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0"/>
        <p:cNvGrpSpPr/>
        <p:nvPr/>
      </p:nvGrpSpPr>
      <p:grpSpPr>
        <a:xfrm>
          <a:off x="0" y="0"/>
          <a:ext cx="0" cy="0"/>
          <a:chOff x="0" y="0"/>
          <a:chExt cx="0" cy="0"/>
        </a:xfrm>
      </p:grpSpPr>
      <p:sp>
        <p:nvSpPr>
          <p:cNvPr id="4871" name="Google Shape;4871;g804e9800b4_0_1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2" name="Google Shape;4872;g804e9800b4_0_1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32320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6"/>
        <p:cNvGrpSpPr/>
        <p:nvPr/>
      </p:nvGrpSpPr>
      <p:grpSpPr>
        <a:xfrm>
          <a:off x="0" y="0"/>
          <a:ext cx="0" cy="0"/>
          <a:chOff x="0" y="0"/>
          <a:chExt cx="0" cy="0"/>
        </a:xfrm>
      </p:grpSpPr>
      <p:sp>
        <p:nvSpPr>
          <p:cNvPr id="3147" name="Google Shape;3147;g8714a43093_3_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8" name="Google Shape;3148;g8714a43093_3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3984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6"/>
        <p:cNvGrpSpPr/>
        <p:nvPr/>
      </p:nvGrpSpPr>
      <p:grpSpPr>
        <a:xfrm>
          <a:off x="0" y="0"/>
          <a:ext cx="0" cy="0"/>
          <a:chOff x="0" y="0"/>
          <a:chExt cx="0" cy="0"/>
        </a:xfrm>
      </p:grpSpPr>
      <p:sp>
        <p:nvSpPr>
          <p:cNvPr id="3447" name="Google Shape;3447;g8714a43093_3_1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8" name="Google Shape;3448;g8714a43093_3_1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0251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0"/>
        <p:cNvGrpSpPr/>
        <p:nvPr/>
      </p:nvGrpSpPr>
      <p:grpSpPr>
        <a:xfrm>
          <a:off x="0" y="0"/>
          <a:ext cx="0" cy="0"/>
          <a:chOff x="0" y="0"/>
          <a:chExt cx="0" cy="0"/>
        </a:xfrm>
      </p:grpSpPr>
      <p:sp>
        <p:nvSpPr>
          <p:cNvPr id="4871" name="Google Shape;4871;g804e9800b4_0_1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2" name="Google Shape;4872;g804e9800b4_0_1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43456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9"/>
        <p:cNvGrpSpPr/>
        <p:nvPr/>
      </p:nvGrpSpPr>
      <p:grpSpPr>
        <a:xfrm>
          <a:off x="0" y="0"/>
          <a:ext cx="0" cy="0"/>
          <a:chOff x="0" y="0"/>
          <a:chExt cx="0" cy="0"/>
        </a:xfrm>
      </p:grpSpPr>
      <p:sp>
        <p:nvSpPr>
          <p:cNvPr id="2260" name="Google Shape;2260;g8714a43093_3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1" name="Google Shape;2261;g8714a43093_3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96856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8"/>
        <p:cNvGrpSpPr/>
        <p:nvPr/>
      </p:nvGrpSpPr>
      <p:grpSpPr>
        <a:xfrm>
          <a:off x="0" y="0"/>
          <a:ext cx="0" cy="0"/>
          <a:chOff x="0" y="0"/>
          <a:chExt cx="0" cy="0"/>
        </a:xfrm>
      </p:grpSpPr>
      <p:sp>
        <p:nvSpPr>
          <p:cNvPr id="2089" name="Google Shape;2089;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0" name="Google Shape;2090;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8158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s://www.freepik.com/"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9" name="Google Shape;9;p2"/>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77C6FC"/>
              </a:buClr>
              <a:buSzPts val="2800"/>
              <a:buFont typeface="Barlow Semi Condensed Medium"/>
              <a:buNone/>
              <a:defRPr sz="2800">
                <a:solidFill>
                  <a:srgbClr val="77C6FC"/>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rgbClr val="77C6FC"/>
              </a:buClr>
              <a:buSzPts val="2800"/>
              <a:buFont typeface="Barlow Semi Condensed Medium"/>
              <a:buNone/>
              <a:defRPr sz="2800">
                <a:solidFill>
                  <a:srgbClr val="77C6FC"/>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rgbClr val="77C6FC"/>
              </a:buClr>
              <a:buSzPts val="2800"/>
              <a:buFont typeface="Barlow Semi Condensed Medium"/>
              <a:buNone/>
              <a:defRPr sz="2800">
                <a:solidFill>
                  <a:srgbClr val="77C6FC"/>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rgbClr val="77C6FC"/>
              </a:buClr>
              <a:buSzPts val="2800"/>
              <a:buFont typeface="Barlow Semi Condensed Medium"/>
              <a:buNone/>
              <a:defRPr sz="2800">
                <a:solidFill>
                  <a:srgbClr val="77C6FC"/>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rgbClr val="77C6FC"/>
              </a:buClr>
              <a:buSzPts val="2800"/>
              <a:buFont typeface="Barlow Semi Condensed Medium"/>
              <a:buNone/>
              <a:defRPr sz="2800">
                <a:solidFill>
                  <a:srgbClr val="77C6FC"/>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rgbClr val="77C6FC"/>
              </a:buClr>
              <a:buSzPts val="2800"/>
              <a:buFont typeface="Barlow Semi Condensed Medium"/>
              <a:buNone/>
              <a:defRPr sz="2800">
                <a:solidFill>
                  <a:srgbClr val="77C6FC"/>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rgbClr val="77C6FC"/>
              </a:buClr>
              <a:buSzPts val="2800"/>
              <a:buFont typeface="Barlow Semi Condensed Medium"/>
              <a:buNone/>
              <a:defRPr sz="2800">
                <a:solidFill>
                  <a:srgbClr val="77C6FC"/>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rgbClr val="77C6FC"/>
              </a:buClr>
              <a:buSzPts val="2800"/>
              <a:buFont typeface="Barlow Semi Condensed Medium"/>
              <a:buNone/>
              <a:defRPr sz="2800">
                <a:solidFill>
                  <a:srgbClr val="77C6FC"/>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rgbClr val="77C6FC"/>
              </a:buClr>
              <a:buSzPts val="2800"/>
              <a:buFont typeface="Barlow Semi Condensed Medium"/>
              <a:buNone/>
              <a:defRPr sz="2800">
                <a:solidFill>
                  <a:srgbClr val="77C6FC"/>
                </a:solidFill>
                <a:latin typeface="Barlow Semi Condensed Medium"/>
                <a:ea typeface="Barlow Semi Condensed Medium"/>
                <a:cs typeface="Barlow Semi Condensed Medium"/>
                <a:sym typeface="Barlow Semi Condensed Medium"/>
              </a:defRPr>
            </a:lvl9pPr>
          </a:lstStyle>
          <a:p>
            <a:endParaRPr/>
          </a:p>
        </p:txBody>
      </p:sp>
      <p:cxnSp>
        <p:nvCxnSpPr>
          <p:cNvPr id="10" name="Google Shape;10;p2"/>
          <p:cNvCxnSpPr/>
          <p:nvPr/>
        </p:nvCxnSpPr>
        <p:spPr>
          <a:xfrm flipH="1">
            <a:off x="5827050" y="451300"/>
            <a:ext cx="1672500" cy="126000"/>
          </a:xfrm>
          <a:prstGeom prst="straightConnector1">
            <a:avLst/>
          </a:prstGeom>
          <a:noFill/>
          <a:ln w="9525" cap="flat" cmpd="sng">
            <a:solidFill>
              <a:srgbClr val="374957"/>
            </a:solidFill>
            <a:prstDash val="solid"/>
            <a:round/>
            <a:headEnd type="none" w="med" len="med"/>
            <a:tailEnd type="none" w="med" len="med"/>
          </a:ln>
        </p:spPr>
      </p:cxnSp>
      <p:cxnSp>
        <p:nvCxnSpPr>
          <p:cNvPr id="11" name="Google Shape;11;p2"/>
          <p:cNvCxnSpPr/>
          <p:nvPr/>
        </p:nvCxnSpPr>
        <p:spPr>
          <a:xfrm rot="10800000">
            <a:off x="7512925" y="457850"/>
            <a:ext cx="829500" cy="743400"/>
          </a:xfrm>
          <a:prstGeom prst="straightConnector1">
            <a:avLst/>
          </a:prstGeom>
          <a:noFill/>
          <a:ln w="9525" cap="flat" cmpd="sng">
            <a:solidFill>
              <a:srgbClr val="374957"/>
            </a:solidFill>
            <a:prstDash val="solid"/>
            <a:round/>
            <a:headEnd type="none" w="med" len="med"/>
            <a:tailEnd type="none" w="med" len="med"/>
          </a:ln>
        </p:spPr>
      </p:cxnSp>
      <p:cxnSp>
        <p:nvCxnSpPr>
          <p:cNvPr id="12" name="Google Shape;12;p2"/>
          <p:cNvCxnSpPr/>
          <p:nvPr/>
        </p:nvCxnSpPr>
        <p:spPr>
          <a:xfrm flipH="1">
            <a:off x="8348975" y="-6625"/>
            <a:ext cx="796500" cy="1188000"/>
          </a:xfrm>
          <a:prstGeom prst="straightConnector1">
            <a:avLst/>
          </a:prstGeom>
          <a:noFill/>
          <a:ln w="9525" cap="flat" cmpd="sng">
            <a:solidFill>
              <a:srgbClr val="374957"/>
            </a:solidFill>
            <a:prstDash val="solid"/>
            <a:round/>
            <a:headEnd type="none" w="med" len="med"/>
            <a:tailEnd type="none" w="med" len="med"/>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of text 2">
  <p:cSld name="CUSTOM_7">
    <p:spTree>
      <p:nvGrpSpPr>
        <p:cNvPr id="1" name="Shape 711"/>
        <p:cNvGrpSpPr/>
        <p:nvPr/>
      </p:nvGrpSpPr>
      <p:grpSpPr>
        <a:xfrm>
          <a:off x="0" y="0"/>
          <a:ext cx="0" cy="0"/>
          <a:chOff x="0" y="0"/>
          <a:chExt cx="0" cy="0"/>
        </a:xfrm>
      </p:grpSpPr>
      <p:cxnSp>
        <p:nvCxnSpPr>
          <p:cNvPr id="712" name="Google Shape;712;p16"/>
          <p:cNvCxnSpPr/>
          <p:nvPr/>
        </p:nvCxnSpPr>
        <p:spPr>
          <a:xfrm>
            <a:off x="590450" y="4340600"/>
            <a:ext cx="670200" cy="423000"/>
          </a:xfrm>
          <a:prstGeom prst="straightConnector1">
            <a:avLst/>
          </a:prstGeom>
          <a:noFill/>
          <a:ln w="9525" cap="flat" cmpd="sng">
            <a:solidFill>
              <a:srgbClr val="595959"/>
            </a:solidFill>
            <a:prstDash val="solid"/>
            <a:round/>
            <a:headEnd type="none" w="med" len="med"/>
            <a:tailEnd type="none" w="med" len="med"/>
          </a:ln>
        </p:spPr>
      </p:cxnSp>
      <p:sp>
        <p:nvSpPr>
          <p:cNvPr id="713" name="Google Shape;713;p16"/>
          <p:cNvSpPr txBox="1">
            <a:spLocks noGrp="1"/>
          </p:cNvSpPr>
          <p:nvPr>
            <p:ph type="title"/>
          </p:nvPr>
        </p:nvSpPr>
        <p:spPr>
          <a:xfrm>
            <a:off x="2208175" y="342775"/>
            <a:ext cx="4727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4" name="Google Shape;714;p16"/>
          <p:cNvCxnSpPr/>
          <p:nvPr/>
        </p:nvCxnSpPr>
        <p:spPr>
          <a:xfrm rot="10800000" flipH="1">
            <a:off x="0" y="4332550"/>
            <a:ext cx="590700" cy="663900"/>
          </a:xfrm>
          <a:prstGeom prst="straightConnector1">
            <a:avLst/>
          </a:prstGeom>
          <a:noFill/>
          <a:ln w="9525" cap="flat" cmpd="sng">
            <a:solidFill>
              <a:srgbClr val="595959"/>
            </a:solidFill>
            <a:prstDash val="solid"/>
            <a:round/>
            <a:headEnd type="none" w="med" len="med"/>
            <a:tailEnd type="none" w="med" len="med"/>
          </a:ln>
        </p:spPr>
      </p:cxnSp>
      <p:grpSp>
        <p:nvGrpSpPr>
          <p:cNvPr id="715" name="Google Shape;715;p16"/>
          <p:cNvGrpSpPr/>
          <p:nvPr/>
        </p:nvGrpSpPr>
        <p:grpSpPr>
          <a:xfrm flipH="1">
            <a:off x="431725" y="4183775"/>
            <a:ext cx="292025" cy="292575"/>
            <a:chOff x="7353050" y="316275"/>
            <a:chExt cx="292025" cy="292575"/>
          </a:xfrm>
        </p:grpSpPr>
        <p:sp>
          <p:nvSpPr>
            <p:cNvPr id="716" name="Google Shape;716;p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16"/>
          <p:cNvGrpSpPr/>
          <p:nvPr/>
        </p:nvGrpSpPr>
        <p:grpSpPr>
          <a:xfrm>
            <a:off x="1075789" y="4604675"/>
            <a:ext cx="293111" cy="293388"/>
            <a:chOff x="3164039" y="430875"/>
            <a:chExt cx="293111" cy="293388"/>
          </a:xfrm>
        </p:grpSpPr>
        <p:sp>
          <p:nvSpPr>
            <p:cNvPr id="721" name="Google Shape;721;p1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27" name="Google Shape;727;p16"/>
          <p:cNvCxnSpPr/>
          <p:nvPr/>
        </p:nvCxnSpPr>
        <p:spPr>
          <a:xfrm rot="10800000">
            <a:off x="7196975" y="295100"/>
            <a:ext cx="1157100" cy="542700"/>
          </a:xfrm>
          <a:prstGeom prst="straightConnector1">
            <a:avLst/>
          </a:prstGeom>
          <a:noFill/>
          <a:ln w="9525" cap="flat" cmpd="sng">
            <a:solidFill>
              <a:srgbClr val="595959"/>
            </a:solidFill>
            <a:prstDash val="solid"/>
            <a:round/>
            <a:headEnd type="none" w="med" len="med"/>
            <a:tailEnd type="none" w="med" len="med"/>
          </a:ln>
        </p:spPr>
      </p:cxnSp>
      <p:cxnSp>
        <p:nvCxnSpPr>
          <p:cNvPr id="728" name="Google Shape;728;p16"/>
          <p:cNvCxnSpPr/>
          <p:nvPr/>
        </p:nvCxnSpPr>
        <p:spPr>
          <a:xfrm flipH="1">
            <a:off x="8354075" y="-6625"/>
            <a:ext cx="791400" cy="836400"/>
          </a:xfrm>
          <a:prstGeom prst="straightConnector1">
            <a:avLst/>
          </a:prstGeom>
          <a:noFill/>
          <a:ln w="9525" cap="flat" cmpd="sng">
            <a:solidFill>
              <a:srgbClr val="595959"/>
            </a:solidFill>
            <a:prstDash val="solid"/>
            <a:round/>
            <a:headEnd type="none" w="med" len="med"/>
            <a:tailEnd type="none" w="med" len="med"/>
          </a:ln>
        </p:spPr>
      </p:cxnSp>
      <p:grpSp>
        <p:nvGrpSpPr>
          <p:cNvPr id="729" name="Google Shape;729;p16"/>
          <p:cNvGrpSpPr/>
          <p:nvPr/>
        </p:nvGrpSpPr>
        <p:grpSpPr>
          <a:xfrm>
            <a:off x="8064275" y="526925"/>
            <a:ext cx="581800" cy="582350"/>
            <a:chOff x="8064275" y="887850"/>
            <a:chExt cx="581800" cy="582350"/>
          </a:xfrm>
        </p:grpSpPr>
        <p:sp>
          <p:nvSpPr>
            <p:cNvPr id="730" name="Google Shape;730;p1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16"/>
          <p:cNvGrpSpPr/>
          <p:nvPr/>
        </p:nvGrpSpPr>
        <p:grpSpPr>
          <a:xfrm>
            <a:off x="7033875" y="170875"/>
            <a:ext cx="292025" cy="292575"/>
            <a:chOff x="7353050" y="316275"/>
            <a:chExt cx="292025" cy="292575"/>
          </a:xfrm>
        </p:grpSpPr>
        <p:sp>
          <p:nvSpPr>
            <p:cNvPr id="737" name="Google Shape;737;p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16"/>
          <p:cNvGrpSpPr/>
          <p:nvPr/>
        </p:nvGrpSpPr>
        <p:grpSpPr>
          <a:xfrm>
            <a:off x="8757950" y="229650"/>
            <a:ext cx="175000" cy="175000"/>
            <a:chOff x="8792300" y="321275"/>
            <a:chExt cx="175000" cy="175000"/>
          </a:xfrm>
        </p:grpSpPr>
        <p:sp>
          <p:nvSpPr>
            <p:cNvPr id="742" name="Google Shape;742;p1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16"/>
          <p:cNvGrpSpPr/>
          <p:nvPr/>
        </p:nvGrpSpPr>
        <p:grpSpPr>
          <a:xfrm>
            <a:off x="8490050" y="170875"/>
            <a:ext cx="175013" cy="27000"/>
            <a:chOff x="5662375" y="212375"/>
            <a:chExt cx="175013" cy="27000"/>
          </a:xfrm>
        </p:grpSpPr>
        <p:sp>
          <p:nvSpPr>
            <p:cNvPr id="747" name="Google Shape;747;p16"/>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6"/>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6"/>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16"/>
          <p:cNvGrpSpPr/>
          <p:nvPr/>
        </p:nvGrpSpPr>
        <p:grpSpPr>
          <a:xfrm>
            <a:off x="7916350" y="1124600"/>
            <a:ext cx="175013" cy="27000"/>
            <a:chOff x="5662375" y="212375"/>
            <a:chExt cx="175013" cy="27000"/>
          </a:xfrm>
        </p:grpSpPr>
        <p:sp>
          <p:nvSpPr>
            <p:cNvPr id="751" name="Google Shape;751;p16"/>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6"/>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6"/>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 name="Google Shape;754;p16"/>
          <p:cNvSpPr txBox="1">
            <a:spLocks noGrp="1"/>
          </p:cNvSpPr>
          <p:nvPr>
            <p:ph type="subTitle" idx="1"/>
          </p:nvPr>
        </p:nvSpPr>
        <p:spPr>
          <a:xfrm>
            <a:off x="6217920" y="1819656"/>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9pPr>
          </a:lstStyle>
          <a:p>
            <a:endParaRPr/>
          </a:p>
        </p:txBody>
      </p:sp>
      <p:sp>
        <p:nvSpPr>
          <p:cNvPr id="755" name="Google Shape;755;p16"/>
          <p:cNvSpPr txBox="1">
            <a:spLocks noGrp="1"/>
          </p:cNvSpPr>
          <p:nvPr>
            <p:ph type="subTitle" idx="2"/>
          </p:nvPr>
        </p:nvSpPr>
        <p:spPr>
          <a:xfrm>
            <a:off x="3749040" y="1252728"/>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9pPr>
          </a:lstStyle>
          <a:p>
            <a:endParaRPr/>
          </a:p>
        </p:txBody>
      </p:sp>
      <p:sp>
        <p:nvSpPr>
          <p:cNvPr id="756" name="Google Shape;756;p16"/>
          <p:cNvSpPr txBox="1">
            <a:spLocks noGrp="1"/>
          </p:cNvSpPr>
          <p:nvPr>
            <p:ph type="subTitle" idx="3"/>
          </p:nvPr>
        </p:nvSpPr>
        <p:spPr>
          <a:xfrm>
            <a:off x="1289304" y="1819656"/>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9pPr>
          </a:lstStyle>
          <a:p>
            <a:endParaRPr/>
          </a:p>
        </p:txBody>
      </p:sp>
      <p:sp>
        <p:nvSpPr>
          <p:cNvPr id="757" name="Google Shape;757;p16"/>
          <p:cNvSpPr txBox="1">
            <a:spLocks noGrp="1"/>
          </p:cNvSpPr>
          <p:nvPr>
            <p:ph type="subTitle" idx="4"/>
          </p:nvPr>
        </p:nvSpPr>
        <p:spPr>
          <a:xfrm>
            <a:off x="6217920" y="2139696"/>
            <a:ext cx="1636800" cy="877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defRPr>
            </a:lvl1pPr>
            <a:lvl2pPr lvl="1" algn="ctr" rtl="0">
              <a:spcBef>
                <a:spcPts val="0"/>
              </a:spcBef>
              <a:spcAft>
                <a:spcPts val="0"/>
              </a:spcAft>
              <a:buNone/>
              <a:defRPr sz="1600">
                <a:solidFill>
                  <a:schemeClr val="dk2"/>
                </a:solidFill>
              </a:defRPr>
            </a:lvl2pPr>
            <a:lvl3pPr lvl="2" algn="ctr" rtl="0">
              <a:spcBef>
                <a:spcPts val="0"/>
              </a:spcBef>
              <a:spcAft>
                <a:spcPts val="0"/>
              </a:spcAft>
              <a:buNone/>
              <a:defRPr sz="1600">
                <a:solidFill>
                  <a:schemeClr val="dk2"/>
                </a:solidFill>
              </a:defRPr>
            </a:lvl3pPr>
            <a:lvl4pPr lvl="3" algn="ctr" rtl="0">
              <a:spcBef>
                <a:spcPts val="0"/>
              </a:spcBef>
              <a:spcAft>
                <a:spcPts val="0"/>
              </a:spcAft>
              <a:buNone/>
              <a:defRPr sz="1600">
                <a:solidFill>
                  <a:schemeClr val="dk2"/>
                </a:solidFill>
              </a:defRPr>
            </a:lvl4pPr>
            <a:lvl5pPr lvl="4" algn="ctr" rtl="0">
              <a:spcBef>
                <a:spcPts val="0"/>
              </a:spcBef>
              <a:spcAft>
                <a:spcPts val="0"/>
              </a:spcAft>
              <a:buNone/>
              <a:defRPr sz="1600">
                <a:solidFill>
                  <a:schemeClr val="dk2"/>
                </a:solidFill>
              </a:defRPr>
            </a:lvl5pPr>
            <a:lvl6pPr lvl="5" algn="ctr" rtl="0">
              <a:spcBef>
                <a:spcPts val="0"/>
              </a:spcBef>
              <a:spcAft>
                <a:spcPts val="0"/>
              </a:spcAft>
              <a:buNone/>
              <a:defRPr sz="1600">
                <a:solidFill>
                  <a:schemeClr val="dk2"/>
                </a:solidFill>
              </a:defRPr>
            </a:lvl6pPr>
            <a:lvl7pPr lvl="6" algn="ctr" rtl="0">
              <a:spcBef>
                <a:spcPts val="0"/>
              </a:spcBef>
              <a:spcAft>
                <a:spcPts val="0"/>
              </a:spcAft>
              <a:buNone/>
              <a:defRPr sz="1600">
                <a:solidFill>
                  <a:schemeClr val="dk2"/>
                </a:solidFill>
              </a:defRPr>
            </a:lvl7pPr>
            <a:lvl8pPr lvl="7" algn="ctr" rtl="0">
              <a:spcBef>
                <a:spcPts val="0"/>
              </a:spcBef>
              <a:spcAft>
                <a:spcPts val="0"/>
              </a:spcAft>
              <a:buNone/>
              <a:defRPr sz="1600">
                <a:solidFill>
                  <a:schemeClr val="dk2"/>
                </a:solidFill>
              </a:defRPr>
            </a:lvl8pPr>
            <a:lvl9pPr lvl="8" algn="ctr" rtl="0">
              <a:spcBef>
                <a:spcPts val="0"/>
              </a:spcBef>
              <a:spcAft>
                <a:spcPts val="0"/>
              </a:spcAft>
              <a:buNone/>
              <a:defRPr sz="1600">
                <a:solidFill>
                  <a:schemeClr val="dk2"/>
                </a:solidFill>
              </a:defRPr>
            </a:lvl9pPr>
          </a:lstStyle>
          <a:p>
            <a:endParaRPr/>
          </a:p>
        </p:txBody>
      </p:sp>
      <p:sp>
        <p:nvSpPr>
          <p:cNvPr id="758" name="Google Shape;758;p16"/>
          <p:cNvSpPr txBox="1">
            <a:spLocks noGrp="1"/>
          </p:cNvSpPr>
          <p:nvPr>
            <p:ph type="subTitle" idx="5"/>
          </p:nvPr>
        </p:nvSpPr>
        <p:spPr>
          <a:xfrm>
            <a:off x="3749040" y="1581912"/>
            <a:ext cx="1636800" cy="877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759" name="Google Shape;759;p16"/>
          <p:cNvSpPr txBox="1">
            <a:spLocks noGrp="1"/>
          </p:cNvSpPr>
          <p:nvPr>
            <p:ph type="subTitle" idx="6"/>
          </p:nvPr>
        </p:nvSpPr>
        <p:spPr>
          <a:xfrm>
            <a:off x="1289304" y="2139696"/>
            <a:ext cx="1636800" cy="877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2">
  <p:cSld name="CUSTOM_10">
    <p:spTree>
      <p:nvGrpSpPr>
        <p:cNvPr id="1" name="Shape 840"/>
        <p:cNvGrpSpPr/>
        <p:nvPr/>
      </p:nvGrpSpPr>
      <p:grpSpPr>
        <a:xfrm>
          <a:off x="0" y="0"/>
          <a:ext cx="0" cy="0"/>
          <a:chOff x="0" y="0"/>
          <a:chExt cx="0" cy="0"/>
        </a:xfrm>
      </p:grpSpPr>
      <p:sp>
        <p:nvSpPr>
          <p:cNvPr id="841" name="Google Shape;841;p18"/>
          <p:cNvSpPr txBox="1">
            <a:spLocks noGrp="1"/>
          </p:cNvSpPr>
          <p:nvPr>
            <p:ph type="title"/>
          </p:nvPr>
        </p:nvSpPr>
        <p:spPr>
          <a:xfrm>
            <a:off x="1271016" y="338328"/>
            <a:ext cx="6611100" cy="548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842" name="Google Shape;842;p18"/>
          <p:cNvSpPr txBox="1">
            <a:spLocks noGrp="1"/>
          </p:cNvSpPr>
          <p:nvPr>
            <p:ph type="subTitle" idx="1"/>
          </p:nvPr>
        </p:nvSpPr>
        <p:spPr>
          <a:xfrm>
            <a:off x="4690872" y="1572768"/>
            <a:ext cx="3557100" cy="23865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None/>
              <a:defRPr sz="1600">
                <a:solidFill>
                  <a:srgbClr val="494949"/>
                </a:solidFill>
                <a:latin typeface="Barlow Semi Condensed"/>
                <a:ea typeface="Barlow Semi Condensed"/>
                <a:cs typeface="Barlow Semi Condensed"/>
                <a:sym typeface="Barlow Semi Condensed"/>
              </a:defRPr>
            </a:lvl1pPr>
            <a:lvl2pPr lvl="1" algn="r" rtl="0">
              <a:spcBef>
                <a:spcPts val="0"/>
              </a:spcBef>
              <a:spcAft>
                <a:spcPts val="0"/>
              </a:spcAft>
              <a:buNone/>
              <a:defRPr sz="1600">
                <a:solidFill>
                  <a:srgbClr val="494949"/>
                </a:solidFill>
                <a:latin typeface="Barlow Semi Condensed"/>
                <a:ea typeface="Barlow Semi Condensed"/>
                <a:cs typeface="Barlow Semi Condensed"/>
                <a:sym typeface="Barlow Semi Condensed"/>
              </a:defRPr>
            </a:lvl2pPr>
            <a:lvl3pPr lvl="2" algn="r" rtl="0">
              <a:spcBef>
                <a:spcPts val="0"/>
              </a:spcBef>
              <a:spcAft>
                <a:spcPts val="0"/>
              </a:spcAft>
              <a:buNone/>
              <a:defRPr sz="1600">
                <a:solidFill>
                  <a:srgbClr val="494949"/>
                </a:solidFill>
                <a:latin typeface="Barlow Semi Condensed"/>
                <a:ea typeface="Barlow Semi Condensed"/>
                <a:cs typeface="Barlow Semi Condensed"/>
                <a:sym typeface="Barlow Semi Condensed"/>
              </a:defRPr>
            </a:lvl3pPr>
            <a:lvl4pPr lvl="3" algn="r" rtl="0">
              <a:spcBef>
                <a:spcPts val="0"/>
              </a:spcBef>
              <a:spcAft>
                <a:spcPts val="0"/>
              </a:spcAft>
              <a:buNone/>
              <a:defRPr sz="1600">
                <a:solidFill>
                  <a:srgbClr val="494949"/>
                </a:solidFill>
                <a:latin typeface="Barlow Semi Condensed"/>
                <a:ea typeface="Barlow Semi Condensed"/>
                <a:cs typeface="Barlow Semi Condensed"/>
                <a:sym typeface="Barlow Semi Condensed"/>
              </a:defRPr>
            </a:lvl4pPr>
            <a:lvl5pPr lvl="4" algn="r" rtl="0">
              <a:spcBef>
                <a:spcPts val="0"/>
              </a:spcBef>
              <a:spcAft>
                <a:spcPts val="0"/>
              </a:spcAft>
              <a:buNone/>
              <a:defRPr sz="1600">
                <a:solidFill>
                  <a:srgbClr val="494949"/>
                </a:solidFill>
                <a:latin typeface="Barlow Semi Condensed"/>
                <a:ea typeface="Barlow Semi Condensed"/>
                <a:cs typeface="Barlow Semi Condensed"/>
                <a:sym typeface="Barlow Semi Condensed"/>
              </a:defRPr>
            </a:lvl5pPr>
            <a:lvl6pPr lvl="5" algn="r" rtl="0">
              <a:spcBef>
                <a:spcPts val="0"/>
              </a:spcBef>
              <a:spcAft>
                <a:spcPts val="0"/>
              </a:spcAft>
              <a:buNone/>
              <a:defRPr sz="1600">
                <a:solidFill>
                  <a:srgbClr val="494949"/>
                </a:solidFill>
                <a:latin typeface="Barlow Semi Condensed"/>
                <a:ea typeface="Barlow Semi Condensed"/>
                <a:cs typeface="Barlow Semi Condensed"/>
                <a:sym typeface="Barlow Semi Condensed"/>
              </a:defRPr>
            </a:lvl6pPr>
            <a:lvl7pPr lvl="6" algn="r" rtl="0">
              <a:spcBef>
                <a:spcPts val="0"/>
              </a:spcBef>
              <a:spcAft>
                <a:spcPts val="0"/>
              </a:spcAft>
              <a:buNone/>
              <a:defRPr sz="1600">
                <a:solidFill>
                  <a:srgbClr val="494949"/>
                </a:solidFill>
                <a:latin typeface="Barlow Semi Condensed"/>
                <a:ea typeface="Barlow Semi Condensed"/>
                <a:cs typeface="Barlow Semi Condensed"/>
                <a:sym typeface="Barlow Semi Condensed"/>
              </a:defRPr>
            </a:lvl7pPr>
            <a:lvl8pPr lvl="7" algn="r" rtl="0">
              <a:spcBef>
                <a:spcPts val="0"/>
              </a:spcBef>
              <a:spcAft>
                <a:spcPts val="0"/>
              </a:spcAft>
              <a:buNone/>
              <a:defRPr sz="1600">
                <a:solidFill>
                  <a:srgbClr val="494949"/>
                </a:solidFill>
                <a:latin typeface="Barlow Semi Condensed"/>
                <a:ea typeface="Barlow Semi Condensed"/>
                <a:cs typeface="Barlow Semi Condensed"/>
                <a:sym typeface="Barlow Semi Condensed"/>
              </a:defRPr>
            </a:lvl8pPr>
            <a:lvl9pPr lvl="8" algn="r" rtl="0">
              <a:spcBef>
                <a:spcPts val="0"/>
              </a:spcBef>
              <a:spcAft>
                <a:spcPts val="0"/>
              </a:spcAft>
              <a:buNone/>
              <a:defRPr sz="1600">
                <a:solidFill>
                  <a:srgbClr val="494949"/>
                </a:solidFill>
                <a:latin typeface="Barlow Semi Condensed"/>
                <a:ea typeface="Barlow Semi Condensed"/>
                <a:cs typeface="Barlow Semi Condensed"/>
                <a:sym typeface="Barlow Semi Condensed"/>
              </a:defRPr>
            </a:lvl9pPr>
          </a:lstStyle>
          <a:p>
            <a:endParaRPr/>
          </a:p>
        </p:txBody>
      </p:sp>
      <p:cxnSp>
        <p:nvCxnSpPr>
          <p:cNvPr id="843" name="Google Shape;843;p18"/>
          <p:cNvCxnSpPr/>
          <p:nvPr/>
        </p:nvCxnSpPr>
        <p:spPr>
          <a:xfrm rot="10800000">
            <a:off x="8109000" y="501275"/>
            <a:ext cx="737700" cy="737700"/>
          </a:xfrm>
          <a:prstGeom prst="straightConnector1">
            <a:avLst/>
          </a:prstGeom>
          <a:noFill/>
          <a:ln w="9525" cap="flat" cmpd="sng">
            <a:solidFill>
              <a:srgbClr val="595959"/>
            </a:solidFill>
            <a:prstDash val="solid"/>
            <a:round/>
            <a:headEnd type="none" w="med" len="med"/>
            <a:tailEnd type="none" w="med" len="med"/>
          </a:ln>
        </p:spPr>
      </p:cxnSp>
      <p:cxnSp>
        <p:nvCxnSpPr>
          <p:cNvPr id="844" name="Google Shape;844;p18"/>
          <p:cNvCxnSpPr/>
          <p:nvPr/>
        </p:nvCxnSpPr>
        <p:spPr>
          <a:xfrm>
            <a:off x="582475" y="282188"/>
            <a:ext cx="1212900" cy="422700"/>
          </a:xfrm>
          <a:prstGeom prst="straightConnector1">
            <a:avLst/>
          </a:prstGeom>
          <a:noFill/>
          <a:ln w="9525" cap="flat" cmpd="sng">
            <a:solidFill>
              <a:srgbClr val="595959"/>
            </a:solidFill>
            <a:prstDash val="solid"/>
            <a:round/>
            <a:headEnd type="none" w="med" len="med"/>
            <a:tailEnd type="none" w="med" len="med"/>
          </a:ln>
        </p:spPr>
      </p:cxnSp>
      <p:cxnSp>
        <p:nvCxnSpPr>
          <p:cNvPr id="845" name="Google Shape;845;p18"/>
          <p:cNvCxnSpPr/>
          <p:nvPr/>
        </p:nvCxnSpPr>
        <p:spPr>
          <a:xfrm rot="10800000" flipH="1">
            <a:off x="0" y="274188"/>
            <a:ext cx="582600" cy="654300"/>
          </a:xfrm>
          <a:prstGeom prst="straightConnector1">
            <a:avLst/>
          </a:prstGeom>
          <a:noFill/>
          <a:ln w="9525" cap="flat" cmpd="sng">
            <a:solidFill>
              <a:srgbClr val="595959"/>
            </a:solidFill>
            <a:prstDash val="solid"/>
            <a:round/>
            <a:headEnd type="none" w="med" len="med"/>
            <a:tailEnd type="none" w="med" len="med"/>
          </a:ln>
        </p:spPr>
      </p:cxnSp>
      <p:grpSp>
        <p:nvGrpSpPr>
          <p:cNvPr id="846" name="Google Shape;846;p18"/>
          <p:cNvGrpSpPr/>
          <p:nvPr/>
        </p:nvGrpSpPr>
        <p:grpSpPr>
          <a:xfrm flipH="1">
            <a:off x="423750" y="125363"/>
            <a:ext cx="292025" cy="292575"/>
            <a:chOff x="7353050" y="316275"/>
            <a:chExt cx="292025" cy="292575"/>
          </a:xfrm>
        </p:grpSpPr>
        <p:sp>
          <p:nvSpPr>
            <p:cNvPr id="847" name="Google Shape;847;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18"/>
          <p:cNvGrpSpPr/>
          <p:nvPr/>
        </p:nvGrpSpPr>
        <p:grpSpPr>
          <a:xfrm>
            <a:off x="1638739" y="558163"/>
            <a:ext cx="293111" cy="293388"/>
            <a:chOff x="3164039" y="430875"/>
            <a:chExt cx="293111" cy="293388"/>
          </a:xfrm>
        </p:grpSpPr>
        <p:sp>
          <p:nvSpPr>
            <p:cNvPr id="852" name="Google Shape;852;p1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 name="Google Shape;858;p18"/>
          <p:cNvGrpSpPr/>
          <p:nvPr/>
        </p:nvGrpSpPr>
        <p:grpSpPr>
          <a:xfrm>
            <a:off x="1591750" y="362600"/>
            <a:ext cx="175013" cy="27000"/>
            <a:chOff x="5662375" y="212375"/>
            <a:chExt cx="175013" cy="27000"/>
          </a:xfrm>
        </p:grpSpPr>
        <p:sp>
          <p:nvSpPr>
            <p:cNvPr id="859" name="Google Shape;859;p18"/>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8"/>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8"/>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62" name="Google Shape;862;p18"/>
          <p:cNvCxnSpPr/>
          <p:nvPr/>
        </p:nvCxnSpPr>
        <p:spPr>
          <a:xfrm flipH="1">
            <a:off x="8151325" y="6875"/>
            <a:ext cx="1002600" cy="494400"/>
          </a:xfrm>
          <a:prstGeom prst="straightConnector1">
            <a:avLst/>
          </a:prstGeom>
          <a:noFill/>
          <a:ln w="9525" cap="flat" cmpd="sng">
            <a:solidFill>
              <a:srgbClr val="595959"/>
            </a:solidFill>
            <a:prstDash val="solid"/>
            <a:round/>
            <a:headEnd type="none" w="med" len="med"/>
            <a:tailEnd type="none" w="med" len="med"/>
          </a:ln>
        </p:spPr>
      </p:cxnSp>
      <p:grpSp>
        <p:nvGrpSpPr>
          <p:cNvPr id="863" name="Google Shape;863;p18"/>
          <p:cNvGrpSpPr/>
          <p:nvPr/>
        </p:nvGrpSpPr>
        <p:grpSpPr>
          <a:xfrm>
            <a:off x="7823875" y="202375"/>
            <a:ext cx="581800" cy="582350"/>
            <a:chOff x="8064275" y="887850"/>
            <a:chExt cx="581800" cy="582350"/>
          </a:xfrm>
        </p:grpSpPr>
        <p:sp>
          <p:nvSpPr>
            <p:cNvPr id="864" name="Google Shape;864;p1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18"/>
          <p:cNvGrpSpPr/>
          <p:nvPr/>
        </p:nvGrpSpPr>
        <p:grpSpPr>
          <a:xfrm flipH="1">
            <a:off x="8698650" y="1117488"/>
            <a:ext cx="292025" cy="292575"/>
            <a:chOff x="7353050" y="316275"/>
            <a:chExt cx="292025" cy="292575"/>
          </a:xfrm>
        </p:grpSpPr>
        <p:sp>
          <p:nvSpPr>
            <p:cNvPr id="871" name="Google Shape;871;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18"/>
          <p:cNvGrpSpPr/>
          <p:nvPr/>
        </p:nvGrpSpPr>
        <p:grpSpPr>
          <a:xfrm>
            <a:off x="8678350" y="1581800"/>
            <a:ext cx="175013" cy="27000"/>
            <a:chOff x="5662375" y="212375"/>
            <a:chExt cx="175013" cy="27000"/>
          </a:xfrm>
        </p:grpSpPr>
        <p:sp>
          <p:nvSpPr>
            <p:cNvPr id="876" name="Google Shape;876;p18"/>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8"/>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8"/>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79" name="Google Shape;879;p18"/>
          <p:cNvCxnSpPr/>
          <p:nvPr/>
        </p:nvCxnSpPr>
        <p:spPr>
          <a:xfrm flipH="1">
            <a:off x="5101704" y="4513075"/>
            <a:ext cx="1133100" cy="306300"/>
          </a:xfrm>
          <a:prstGeom prst="straightConnector1">
            <a:avLst/>
          </a:prstGeom>
          <a:noFill/>
          <a:ln w="9525" cap="flat" cmpd="sng">
            <a:solidFill>
              <a:srgbClr val="595959"/>
            </a:solidFill>
            <a:prstDash val="solid"/>
            <a:round/>
            <a:headEnd type="none" w="med" len="med"/>
            <a:tailEnd type="none" w="med" len="med"/>
          </a:ln>
        </p:spPr>
      </p:cxnSp>
      <p:cxnSp>
        <p:nvCxnSpPr>
          <p:cNvPr id="880" name="Google Shape;880;p18"/>
          <p:cNvCxnSpPr/>
          <p:nvPr/>
        </p:nvCxnSpPr>
        <p:spPr>
          <a:xfrm rot="10800000">
            <a:off x="6234804" y="4492325"/>
            <a:ext cx="1342200" cy="315300"/>
          </a:xfrm>
          <a:prstGeom prst="straightConnector1">
            <a:avLst/>
          </a:prstGeom>
          <a:noFill/>
          <a:ln w="9525" cap="flat" cmpd="sng">
            <a:solidFill>
              <a:srgbClr val="595959"/>
            </a:solidFill>
            <a:prstDash val="solid"/>
            <a:round/>
            <a:headEnd type="none" w="med" len="med"/>
            <a:tailEnd type="none" w="med" len="med"/>
          </a:ln>
        </p:spPr>
      </p:cxnSp>
      <p:cxnSp>
        <p:nvCxnSpPr>
          <p:cNvPr id="881" name="Google Shape;881;p18"/>
          <p:cNvCxnSpPr/>
          <p:nvPr/>
        </p:nvCxnSpPr>
        <p:spPr>
          <a:xfrm flipH="1">
            <a:off x="7547529" y="4408000"/>
            <a:ext cx="1332000" cy="392100"/>
          </a:xfrm>
          <a:prstGeom prst="straightConnector1">
            <a:avLst/>
          </a:prstGeom>
          <a:noFill/>
          <a:ln w="9525" cap="flat" cmpd="sng">
            <a:solidFill>
              <a:srgbClr val="595959"/>
            </a:solidFill>
            <a:prstDash val="solid"/>
            <a:round/>
            <a:headEnd type="none" w="med" len="med"/>
            <a:tailEnd type="none" w="med" len="med"/>
          </a:ln>
        </p:spPr>
      </p:cxnSp>
      <p:cxnSp>
        <p:nvCxnSpPr>
          <p:cNvPr id="882" name="Google Shape;882;p18"/>
          <p:cNvCxnSpPr/>
          <p:nvPr/>
        </p:nvCxnSpPr>
        <p:spPr>
          <a:xfrm flipH="1">
            <a:off x="8872054" y="3993550"/>
            <a:ext cx="273900" cy="407100"/>
          </a:xfrm>
          <a:prstGeom prst="straightConnector1">
            <a:avLst/>
          </a:prstGeom>
          <a:noFill/>
          <a:ln w="9525" cap="flat" cmpd="sng">
            <a:solidFill>
              <a:srgbClr val="595959"/>
            </a:solidFill>
            <a:prstDash val="solid"/>
            <a:round/>
            <a:headEnd type="none" w="med" len="med"/>
            <a:tailEnd type="none" w="med" len="med"/>
          </a:ln>
        </p:spPr>
      </p:cxnSp>
      <p:grpSp>
        <p:nvGrpSpPr>
          <p:cNvPr id="883" name="Google Shape;883;p18"/>
          <p:cNvGrpSpPr/>
          <p:nvPr/>
        </p:nvGrpSpPr>
        <p:grpSpPr>
          <a:xfrm>
            <a:off x="7278954" y="4513075"/>
            <a:ext cx="581800" cy="582350"/>
            <a:chOff x="8064275" y="887850"/>
            <a:chExt cx="581800" cy="582350"/>
          </a:xfrm>
        </p:grpSpPr>
        <p:sp>
          <p:nvSpPr>
            <p:cNvPr id="884" name="Google Shape;884;p1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18"/>
          <p:cNvGrpSpPr/>
          <p:nvPr/>
        </p:nvGrpSpPr>
        <p:grpSpPr>
          <a:xfrm>
            <a:off x="6099454" y="4340463"/>
            <a:ext cx="292025" cy="292575"/>
            <a:chOff x="7353050" y="316275"/>
            <a:chExt cx="292025" cy="292575"/>
          </a:xfrm>
        </p:grpSpPr>
        <p:sp>
          <p:nvSpPr>
            <p:cNvPr id="891" name="Google Shape;891;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18"/>
          <p:cNvGrpSpPr/>
          <p:nvPr/>
        </p:nvGrpSpPr>
        <p:grpSpPr>
          <a:xfrm>
            <a:off x="8792779" y="4315025"/>
            <a:ext cx="175000" cy="175000"/>
            <a:chOff x="8792300" y="321275"/>
            <a:chExt cx="175000" cy="175000"/>
          </a:xfrm>
        </p:grpSpPr>
        <p:sp>
          <p:nvSpPr>
            <p:cNvPr id="896" name="Google Shape;896;p1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18"/>
          <p:cNvGrpSpPr/>
          <p:nvPr/>
        </p:nvGrpSpPr>
        <p:grpSpPr>
          <a:xfrm flipH="1">
            <a:off x="4972779" y="4657550"/>
            <a:ext cx="293111" cy="293388"/>
            <a:chOff x="3164039" y="430875"/>
            <a:chExt cx="293111" cy="293388"/>
          </a:xfrm>
        </p:grpSpPr>
        <p:sp>
          <p:nvSpPr>
            <p:cNvPr id="901" name="Google Shape;901;p1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18"/>
          <p:cNvGrpSpPr/>
          <p:nvPr/>
        </p:nvGrpSpPr>
        <p:grpSpPr>
          <a:xfrm>
            <a:off x="8721804" y="4142425"/>
            <a:ext cx="175013" cy="27000"/>
            <a:chOff x="5662375" y="212375"/>
            <a:chExt cx="175013" cy="27000"/>
          </a:xfrm>
        </p:grpSpPr>
        <p:sp>
          <p:nvSpPr>
            <p:cNvPr id="908" name="Google Shape;908;p18"/>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8"/>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8"/>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911"/>
        <p:cNvGrpSpPr/>
        <p:nvPr/>
      </p:nvGrpSpPr>
      <p:grpSpPr>
        <a:xfrm>
          <a:off x="0" y="0"/>
          <a:ext cx="0" cy="0"/>
          <a:chOff x="0" y="0"/>
          <a:chExt cx="0" cy="0"/>
        </a:xfrm>
      </p:grpSpPr>
      <p:sp>
        <p:nvSpPr>
          <p:cNvPr id="912" name="Google Shape;912;p19"/>
          <p:cNvSpPr txBox="1">
            <a:spLocks noGrp="1"/>
          </p:cNvSpPr>
          <p:nvPr>
            <p:ph type="title"/>
          </p:nvPr>
        </p:nvSpPr>
        <p:spPr>
          <a:xfrm>
            <a:off x="2105425" y="384048"/>
            <a:ext cx="4937700" cy="10791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4800"/>
            </a:lvl1pPr>
            <a:lvl2pPr lvl="1">
              <a:spcBef>
                <a:spcPts val="0"/>
              </a:spcBef>
              <a:spcAft>
                <a:spcPts val="0"/>
              </a:spcAft>
              <a:buNone/>
              <a:defRPr sz="4800"/>
            </a:lvl2pPr>
            <a:lvl3pPr lvl="2">
              <a:spcBef>
                <a:spcPts val="0"/>
              </a:spcBef>
              <a:spcAft>
                <a:spcPts val="0"/>
              </a:spcAft>
              <a:buNone/>
              <a:defRPr sz="4800"/>
            </a:lvl3pPr>
            <a:lvl4pPr lvl="3">
              <a:spcBef>
                <a:spcPts val="0"/>
              </a:spcBef>
              <a:spcAft>
                <a:spcPts val="0"/>
              </a:spcAft>
              <a:buNone/>
              <a:defRPr sz="4800"/>
            </a:lvl4pPr>
            <a:lvl5pPr lvl="4">
              <a:spcBef>
                <a:spcPts val="0"/>
              </a:spcBef>
              <a:spcAft>
                <a:spcPts val="0"/>
              </a:spcAft>
              <a:buNone/>
              <a:defRPr sz="4800"/>
            </a:lvl5pPr>
            <a:lvl6pPr lvl="5">
              <a:spcBef>
                <a:spcPts val="0"/>
              </a:spcBef>
              <a:spcAft>
                <a:spcPts val="0"/>
              </a:spcAft>
              <a:buNone/>
              <a:defRPr sz="4800"/>
            </a:lvl6pPr>
            <a:lvl7pPr lvl="6">
              <a:spcBef>
                <a:spcPts val="0"/>
              </a:spcBef>
              <a:spcAft>
                <a:spcPts val="0"/>
              </a:spcAft>
              <a:buNone/>
              <a:defRPr sz="4800"/>
            </a:lvl7pPr>
            <a:lvl8pPr lvl="7">
              <a:spcBef>
                <a:spcPts val="0"/>
              </a:spcBef>
              <a:spcAft>
                <a:spcPts val="0"/>
              </a:spcAft>
              <a:buNone/>
              <a:defRPr sz="4800"/>
            </a:lvl8pPr>
            <a:lvl9pPr lvl="8">
              <a:spcBef>
                <a:spcPts val="0"/>
              </a:spcBef>
              <a:spcAft>
                <a:spcPts val="0"/>
              </a:spcAft>
              <a:buNone/>
              <a:defRPr sz="4800"/>
            </a:lvl9pPr>
          </a:lstStyle>
          <a:p>
            <a:endParaRPr/>
          </a:p>
        </p:txBody>
      </p:sp>
      <p:sp>
        <p:nvSpPr>
          <p:cNvPr id="913" name="Google Shape;913;p19"/>
          <p:cNvSpPr txBox="1">
            <a:spLocks noGrp="1"/>
          </p:cNvSpPr>
          <p:nvPr>
            <p:ph type="subTitle" idx="1"/>
          </p:nvPr>
        </p:nvSpPr>
        <p:spPr>
          <a:xfrm>
            <a:off x="3017520" y="1709928"/>
            <a:ext cx="3099900" cy="1435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1600">
                <a:latin typeface="Barlow Semi Condensed"/>
                <a:ea typeface="Barlow Semi Condensed"/>
                <a:cs typeface="Barlow Semi Condensed"/>
                <a:sym typeface="Barlow Semi Condensed"/>
              </a:defRPr>
            </a:lvl1pPr>
            <a:lvl2pPr lvl="1">
              <a:spcBef>
                <a:spcPts val="0"/>
              </a:spcBef>
              <a:spcAft>
                <a:spcPts val="0"/>
              </a:spcAft>
              <a:buNone/>
              <a:defRPr>
                <a:latin typeface="Barlow Semi Condensed"/>
                <a:ea typeface="Barlow Semi Condensed"/>
                <a:cs typeface="Barlow Semi Condensed"/>
                <a:sym typeface="Barlow Semi Condensed"/>
              </a:defRPr>
            </a:lvl2pPr>
            <a:lvl3pPr lvl="2">
              <a:spcBef>
                <a:spcPts val="0"/>
              </a:spcBef>
              <a:spcAft>
                <a:spcPts val="0"/>
              </a:spcAft>
              <a:buNone/>
              <a:defRPr>
                <a:latin typeface="Barlow Semi Condensed"/>
                <a:ea typeface="Barlow Semi Condensed"/>
                <a:cs typeface="Barlow Semi Condensed"/>
                <a:sym typeface="Barlow Semi Condensed"/>
              </a:defRPr>
            </a:lvl3pPr>
            <a:lvl4pPr lvl="3">
              <a:spcBef>
                <a:spcPts val="0"/>
              </a:spcBef>
              <a:spcAft>
                <a:spcPts val="0"/>
              </a:spcAft>
              <a:buNone/>
              <a:defRPr>
                <a:latin typeface="Barlow Semi Condensed"/>
                <a:ea typeface="Barlow Semi Condensed"/>
                <a:cs typeface="Barlow Semi Condensed"/>
                <a:sym typeface="Barlow Semi Condensed"/>
              </a:defRPr>
            </a:lvl4pPr>
            <a:lvl5pPr lvl="4">
              <a:spcBef>
                <a:spcPts val="0"/>
              </a:spcBef>
              <a:spcAft>
                <a:spcPts val="0"/>
              </a:spcAft>
              <a:buNone/>
              <a:defRPr>
                <a:latin typeface="Barlow Semi Condensed"/>
                <a:ea typeface="Barlow Semi Condensed"/>
                <a:cs typeface="Barlow Semi Condensed"/>
                <a:sym typeface="Barlow Semi Condensed"/>
              </a:defRPr>
            </a:lvl5pPr>
            <a:lvl6pPr lvl="5">
              <a:spcBef>
                <a:spcPts val="0"/>
              </a:spcBef>
              <a:spcAft>
                <a:spcPts val="0"/>
              </a:spcAft>
              <a:buNone/>
              <a:defRPr>
                <a:latin typeface="Barlow Semi Condensed"/>
                <a:ea typeface="Barlow Semi Condensed"/>
                <a:cs typeface="Barlow Semi Condensed"/>
                <a:sym typeface="Barlow Semi Condensed"/>
              </a:defRPr>
            </a:lvl6pPr>
            <a:lvl7pPr lvl="6">
              <a:spcBef>
                <a:spcPts val="0"/>
              </a:spcBef>
              <a:spcAft>
                <a:spcPts val="0"/>
              </a:spcAft>
              <a:buNone/>
              <a:defRPr>
                <a:latin typeface="Barlow Semi Condensed"/>
                <a:ea typeface="Barlow Semi Condensed"/>
                <a:cs typeface="Barlow Semi Condensed"/>
                <a:sym typeface="Barlow Semi Condensed"/>
              </a:defRPr>
            </a:lvl7pPr>
            <a:lvl8pPr lvl="7">
              <a:spcBef>
                <a:spcPts val="0"/>
              </a:spcBef>
              <a:spcAft>
                <a:spcPts val="0"/>
              </a:spcAft>
              <a:buNone/>
              <a:defRPr>
                <a:latin typeface="Barlow Semi Condensed"/>
                <a:ea typeface="Barlow Semi Condensed"/>
                <a:cs typeface="Barlow Semi Condensed"/>
                <a:sym typeface="Barlow Semi Condensed"/>
              </a:defRPr>
            </a:lvl8pPr>
            <a:lvl9pPr lvl="8">
              <a:spcBef>
                <a:spcPts val="0"/>
              </a:spcBef>
              <a:spcAft>
                <a:spcPts val="0"/>
              </a:spcAft>
              <a:buNone/>
              <a:defRPr>
                <a:latin typeface="Barlow Semi Condensed"/>
                <a:ea typeface="Barlow Semi Condensed"/>
                <a:cs typeface="Barlow Semi Condensed"/>
                <a:sym typeface="Barlow Semi Condensed"/>
              </a:defRPr>
            </a:lvl9pPr>
          </a:lstStyle>
          <a:p>
            <a:endParaRPr/>
          </a:p>
        </p:txBody>
      </p:sp>
      <p:sp>
        <p:nvSpPr>
          <p:cNvPr id="914" name="Google Shape;914;p19"/>
          <p:cNvSpPr txBox="1"/>
          <p:nvPr/>
        </p:nvSpPr>
        <p:spPr>
          <a:xfrm>
            <a:off x="2489375" y="3588000"/>
            <a:ext cx="4161600" cy="762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chemeClr val="accent1"/>
                </a:solidFill>
                <a:latin typeface="Barlow Semi Condensed Medium"/>
                <a:ea typeface="Barlow Semi Condensed Medium"/>
                <a:cs typeface="Barlow Semi Condensed Medium"/>
                <a:sym typeface="Barlow Semi Condensed Medium"/>
              </a:rPr>
              <a:t>CREDITS:</a:t>
            </a:r>
            <a:r>
              <a:rPr lang="en" sz="1100">
                <a:solidFill>
                  <a:schemeClr val="dk2"/>
                </a:solidFill>
                <a:latin typeface="Barlow Semi Condensed"/>
                <a:ea typeface="Barlow Semi Condensed"/>
                <a:cs typeface="Barlow Semi Condensed"/>
                <a:sym typeface="Barlow Semi Condensed"/>
              </a:rPr>
              <a:t> This presentation template was created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xmlns:ahyp="http://schemas.microsoft.com/office/drawing/2018/hyperlinkcolor" val="tx"/>
                    </a:ext>
                  </a:extLst>
                </a:hlinkClick>
              </a:rPr>
              <a:t>Slidesgo</a:t>
            </a:r>
            <a:r>
              <a:rPr lang="en" sz="1100">
                <a:solidFill>
                  <a:schemeClr val="dk2"/>
                </a:solidFill>
                <a:latin typeface="Barlow Semi Condensed"/>
                <a:ea typeface="Barlow Semi Condensed"/>
                <a:cs typeface="Barlow Semi Condensed"/>
                <a:sym typeface="Barlow Semi Condensed"/>
              </a:rPr>
              <a:t>, including icons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xmlns:ahyp="http://schemas.microsoft.com/office/drawing/2018/hyperlinkcolor" val="tx"/>
                    </a:ext>
                  </a:extLst>
                </a:hlinkClick>
              </a:rPr>
              <a:t>Flaticon</a:t>
            </a:r>
            <a:r>
              <a:rPr lang="en" sz="1100">
                <a:solidFill>
                  <a:schemeClr val="dk2"/>
                </a:solidFill>
                <a:latin typeface="Barlow Semi Condensed"/>
                <a:ea typeface="Barlow Semi Condensed"/>
                <a:cs typeface="Barlow Semi Condensed"/>
                <a:sym typeface="Barlow Semi Condensed"/>
              </a:rPr>
              <a:t>, infographics &amp; images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xmlns:ahyp="http://schemas.microsoft.com/office/drawing/2018/hyperlinkcolor" val="tx"/>
                    </a:ext>
                  </a:extLst>
                </a:hlinkClick>
              </a:rPr>
              <a:t>Freepik</a:t>
            </a:r>
            <a:r>
              <a:rPr lang="en" sz="1100">
                <a:solidFill>
                  <a:schemeClr val="dk2"/>
                </a:solidFill>
                <a:latin typeface="Barlow Semi Condensed"/>
                <a:ea typeface="Barlow Semi Condensed"/>
                <a:cs typeface="Barlow Semi Condensed"/>
                <a:sym typeface="Barlow Semi Condensed"/>
              </a:rPr>
              <a:t> and illustrations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xmlns:ahyp="http://schemas.microsoft.com/office/drawing/2018/hyperlinkcolor" val="tx"/>
                    </a:ext>
                  </a:extLst>
                </a:hlinkClick>
              </a:rPr>
              <a:t>Stories</a:t>
            </a:r>
            <a:endParaRPr>
              <a:solidFill>
                <a:schemeClr val="dk2"/>
              </a:solidFill>
              <a:latin typeface="Barlow Semi Condensed Medium"/>
              <a:ea typeface="Barlow Semi Condensed Medium"/>
              <a:cs typeface="Barlow Semi Condensed Medium"/>
              <a:sym typeface="Barlow Semi Condensed Medium"/>
            </a:endParaRPr>
          </a:p>
          <a:p>
            <a:pPr marL="0" lvl="0" indent="0" algn="ctr" rtl="0">
              <a:spcBef>
                <a:spcPts val="0"/>
              </a:spcBef>
              <a:spcAft>
                <a:spcPts val="0"/>
              </a:spcAft>
              <a:buNone/>
            </a:pPr>
            <a:endParaRPr>
              <a:solidFill>
                <a:schemeClr val="dk2"/>
              </a:solidFill>
              <a:latin typeface="Barlow Semi Condensed"/>
              <a:ea typeface="Barlow Semi Condensed"/>
              <a:cs typeface="Barlow Semi Condensed"/>
              <a:sym typeface="Barlow Semi Condensed"/>
            </a:endParaRPr>
          </a:p>
        </p:txBody>
      </p:sp>
      <p:cxnSp>
        <p:nvCxnSpPr>
          <p:cNvPr id="915" name="Google Shape;915;p19"/>
          <p:cNvCxnSpPr/>
          <p:nvPr/>
        </p:nvCxnSpPr>
        <p:spPr>
          <a:xfrm rot="5400000">
            <a:off x="7269708" y="3324550"/>
            <a:ext cx="1133100" cy="306300"/>
          </a:xfrm>
          <a:prstGeom prst="straightConnector1">
            <a:avLst/>
          </a:prstGeom>
          <a:noFill/>
          <a:ln w="9525" cap="flat" cmpd="sng">
            <a:solidFill>
              <a:srgbClr val="595959"/>
            </a:solidFill>
            <a:prstDash val="solid"/>
            <a:round/>
            <a:headEnd type="none" w="med" len="med"/>
            <a:tailEnd type="none" w="med" len="med"/>
          </a:ln>
        </p:spPr>
      </p:cxnSp>
      <p:cxnSp>
        <p:nvCxnSpPr>
          <p:cNvPr id="916" name="Google Shape;916;p19"/>
          <p:cNvCxnSpPr/>
          <p:nvPr/>
        </p:nvCxnSpPr>
        <p:spPr>
          <a:xfrm rot="-5400000" flipH="1">
            <a:off x="7181408" y="2082400"/>
            <a:ext cx="1342200" cy="315300"/>
          </a:xfrm>
          <a:prstGeom prst="straightConnector1">
            <a:avLst/>
          </a:prstGeom>
          <a:noFill/>
          <a:ln w="9525" cap="flat" cmpd="sng">
            <a:solidFill>
              <a:srgbClr val="595959"/>
            </a:solidFill>
            <a:prstDash val="solid"/>
            <a:round/>
            <a:headEnd type="none" w="med" len="med"/>
            <a:tailEnd type="none" w="med" len="med"/>
          </a:ln>
        </p:spPr>
      </p:cxnSp>
      <p:cxnSp>
        <p:nvCxnSpPr>
          <p:cNvPr id="917" name="Google Shape;917;p19"/>
          <p:cNvCxnSpPr/>
          <p:nvPr/>
        </p:nvCxnSpPr>
        <p:spPr>
          <a:xfrm rot="5400000">
            <a:off x="7232433" y="736375"/>
            <a:ext cx="1332000" cy="392100"/>
          </a:xfrm>
          <a:prstGeom prst="straightConnector1">
            <a:avLst/>
          </a:prstGeom>
          <a:noFill/>
          <a:ln w="9525" cap="flat" cmpd="sng">
            <a:solidFill>
              <a:srgbClr val="595959"/>
            </a:solidFill>
            <a:prstDash val="solid"/>
            <a:round/>
            <a:headEnd type="none" w="med" len="med"/>
            <a:tailEnd type="none" w="med" len="med"/>
          </a:ln>
        </p:spPr>
      </p:cxnSp>
      <p:cxnSp>
        <p:nvCxnSpPr>
          <p:cNvPr id="918" name="Google Shape;918;p19"/>
          <p:cNvCxnSpPr/>
          <p:nvPr/>
        </p:nvCxnSpPr>
        <p:spPr>
          <a:xfrm rot="5400000">
            <a:off x="8168433" y="-66600"/>
            <a:ext cx="273900" cy="407100"/>
          </a:xfrm>
          <a:prstGeom prst="straightConnector1">
            <a:avLst/>
          </a:prstGeom>
          <a:noFill/>
          <a:ln w="9525" cap="flat" cmpd="sng">
            <a:solidFill>
              <a:srgbClr val="595959"/>
            </a:solidFill>
            <a:prstDash val="solid"/>
            <a:round/>
            <a:headEnd type="none" w="med" len="med"/>
            <a:tailEnd type="none" w="med" len="med"/>
          </a:ln>
        </p:spPr>
      </p:cxnSp>
      <p:grpSp>
        <p:nvGrpSpPr>
          <p:cNvPr id="919" name="Google Shape;919;p19"/>
          <p:cNvGrpSpPr/>
          <p:nvPr/>
        </p:nvGrpSpPr>
        <p:grpSpPr>
          <a:xfrm rot="5400000" flipH="1">
            <a:off x="7407333" y="1284925"/>
            <a:ext cx="581800" cy="582350"/>
            <a:chOff x="8064275" y="887850"/>
            <a:chExt cx="581800" cy="582350"/>
          </a:xfrm>
        </p:grpSpPr>
        <p:sp>
          <p:nvSpPr>
            <p:cNvPr id="920" name="Google Shape;920;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19"/>
          <p:cNvGrpSpPr/>
          <p:nvPr/>
        </p:nvGrpSpPr>
        <p:grpSpPr>
          <a:xfrm rot="5400000" flipH="1">
            <a:off x="7869720" y="2754200"/>
            <a:ext cx="292025" cy="292575"/>
            <a:chOff x="7353050" y="316275"/>
            <a:chExt cx="292025" cy="292575"/>
          </a:xfrm>
        </p:grpSpPr>
        <p:sp>
          <p:nvSpPr>
            <p:cNvPr id="927" name="Google Shape;927;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 name="Google Shape;931;p19"/>
          <p:cNvGrpSpPr/>
          <p:nvPr/>
        </p:nvGrpSpPr>
        <p:grpSpPr>
          <a:xfrm rot="5400000" flipH="1">
            <a:off x="8012458" y="178175"/>
            <a:ext cx="175000" cy="175000"/>
            <a:chOff x="8792300" y="321275"/>
            <a:chExt cx="175000" cy="175000"/>
          </a:xfrm>
        </p:grpSpPr>
        <p:sp>
          <p:nvSpPr>
            <p:cNvPr id="932" name="Google Shape;932;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19"/>
          <p:cNvGrpSpPr/>
          <p:nvPr/>
        </p:nvGrpSpPr>
        <p:grpSpPr>
          <a:xfrm rot="5400000">
            <a:off x="7551683" y="3879926"/>
            <a:ext cx="293111" cy="293388"/>
            <a:chOff x="3164039" y="430875"/>
            <a:chExt cx="293111" cy="293388"/>
          </a:xfrm>
        </p:grpSpPr>
        <p:sp>
          <p:nvSpPr>
            <p:cNvPr id="937" name="Google Shape;937;p19"/>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9"/>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9"/>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9"/>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9"/>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9"/>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19"/>
          <p:cNvGrpSpPr/>
          <p:nvPr/>
        </p:nvGrpSpPr>
        <p:grpSpPr>
          <a:xfrm rot="5400000" flipH="1">
            <a:off x="8259052" y="323144"/>
            <a:ext cx="175013" cy="27000"/>
            <a:chOff x="5662375" y="212375"/>
            <a:chExt cx="175013" cy="27000"/>
          </a:xfrm>
        </p:grpSpPr>
        <p:sp>
          <p:nvSpPr>
            <p:cNvPr id="944" name="Google Shape;944;p1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47" name="Google Shape;947;p19"/>
          <p:cNvCxnSpPr/>
          <p:nvPr/>
        </p:nvCxnSpPr>
        <p:spPr>
          <a:xfrm rot="5400000" flipH="1">
            <a:off x="740850" y="2598325"/>
            <a:ext cx="1672500" cy="126000"/>
          </a:xfrm>
          <a:prstGeom prst="straightConnector1">
            <a:avLst/>
          </a:prstGeom>
          <a:noFill/>
          <a:ln w="9525" cap="flat" cmpd="sng">
            <a:solidFill>
              <a:srgbClr val="595959"/>
            </a:solidFill>
            <a:prstDash val="solid"/>
            <a:round/>
            <a:headEnd type="none" w="med" len="med"/>
            <a:tailEnd type="none" w="med" len="med"/>
          </a:ln>
        </p:spPr>
      </p:cxnSp>
      <p:cxnSp>
        <p:nvCxnSpPr>
          <p:cNvPr id="948" name="Google Shape;948;p19"/>
          <p:cNvCxnSpPr/>
          <p:nvPr/>
        </p:nvCxnSpPr>
        <p:spPr>
          <a:xfrm rot="-5400000">
            <a:off x="847100" y="3554000"/>
            <a:ext cx="829500" cy="743400"/>
          </a:xfrm>
          <a:prstGeom prst="straightConnector1">
            <a:avLst/>
          </a:prstGeom>
          <a:noFill/>
          <a:ln w="9525" cap="flat" cmpd="sng">
            <a:solidFill>
              <a:srgbClr val="595959"/>
            </a:solidFill>
            <a:prstDash val="solid"/>
            <a:round/>
            <a:headEnd type="none" w="med" len="med"/>
            <a:tailEnd type="none" w="med" len="med"/>
          </a:ln>
        </p:spPr>
      </p:cxnSp>
      <p:cxnSp>
        <p:nvCxnSpPr>
          <p:cNvPr id="949" name="Google Shape;949;p19"/>
          <p:cNvCxnSpPr/>
          <p:nvPr/>
        </p:nvCxnSpPr>
        <p:spPr>
          <a:xfrm rot="5400000" flipH="1">
            <a:off x="1105775" y="4151250"/>
            <a:ext cx="796500" cy="1188000"/>
          </a:xfrm>
          <a:prstGeom prst="straightConnector1">
            <a:avLst/>
          </a:prstGeom>
          <a:noFill/>
          <a:ln w="9525" cap="flat" cmpd="sng">
            <a:solidFill>
              <a:srgbClr val="595959"/>
            </a:solidFill>
            <a:prstDash val="solid"/>
            <a:round/>
            <a:headEnd type="none" w="med" len="med"/>
            <a:tailEnd type="none" w="med" len="med"/>
          </a:ln>
        </p:spPr>
      </p:cxnSp>
      <p:grpSp>
        <p:nvGrpSpPr>
          <p:cNvPr id="950" name="Google Shape;950;p19"/>
          <p:cNvGrpSpPr/>
          <p:nvPr/>
        </p:nvGrpSpPr>
        <p:grpSpPr>
          <a:xfrm rot="5400000">
            <a:off x="621475" y="4062025"/>
            <a:ext cx="581800" cy="582350"/>
            <a:chOff x="8064275" y="887850"/>
            <a:chExt cx="581800" cy="582350"/>
          </a:xfrm>
        </p:grpSpPr>
        <p:sp>
          <p:nvSpPr>
            <p:cNvPr id="951" name="Google Shape;951;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19"/>
          <p:cNvGrpSpPr/>
          <p:nvPr/>
        </p:nvGrpSpPr>
        <p:grpSpPr>
          <a:xfrm rot="5400000">
            <a:off x="1482825" y="3350800"/>
            <a:ext cx="292025" cy="292575"/>
            <a:chOff x="7353050" y="316275"/>
            <a:chExt cx="292025" cy="292575"/>
          </a:xfrm>
        </p:grpSpPr>
        <p:sp>
          <p:nvSpPr>
            <p:cNvPr id="958" name="Google Shape;958;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19"/>
          <p:cNvGrpSpPr/>
          <p:nvPr/>
        </p:nvGrpSpPr>
        <p:grpSpPr>
          <a:xfrm rot="5400000">
            <a:off x="1595125" y="4790325"/>
            <a:ext cx="175000" cy="175000"/>
            <a:chOff x="8792300" y="321275"/>
            <a:chExt cx="175000" cy="175000"/>
          </a:xfrm>
        </p:grpSpPr>
        <p:sp>
          <p:nvSpPr>
            <p:cNvPr id="963" name="Google Shape;963;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7" name="Google Shape;967;p19"/>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9"/>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9"/>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9"/>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9"/>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9"/>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3" name="Google Shape;973;p19"/>
          <p:cNvGrpSpPr/>
          <p:nvPr/>
        </p:nvGrpSpPr>
        <p:grpSpPr>
          <a:xfrm rot="5400000">
            <a:off x="1701119" y="1515381"/>
            <a:ext cx="175013" cy="27000"/>
            <a:chOff x="5662375" y="212375"/>
            <a:chExt cx="175013" cy="27000"/>
          </a:xfrm>
        </p:grpSpPr>
        <p:sp>
          <p:nvSpPr>
            <p:cNvPr id="974" name="Google Shape;974;p1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19"/>
          <p:cNvGrpSpPr/>
          <p:nvPr/>
        </p:nvGrpSpPr>
        <p:grpSpPr>
          <a:xfrm rot="5400000">
            <a:off x="1819519" y="4562081"/>
            <a:ext cx="175013" cy="27000"/>
            <a:chOff x="5662375" y="212375"/>
            <a:chExt cx="175013" cy="27000"/>
          </a:xfrm>
        </p:grpSpPr>
        <p:sp>
          <p:nvSpPr>
            <p:cNvPr id="978" name="Google Shape;978;p1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 name="Google Shape;981;p19"/>
          <p:cNvGrpSpPr/>
          <p:nvPr/>
        </p:nvGrpSpPr>
        <p:grpSpPr>
          <a:xfrm rot="5400000">
            <a:off x="408594" y="4140781"/>
            <a:ext cx="175013" cy="27000"/>
            <a:chOff x="5662375" y="212375"/>
            <a:chExt cx="175013" cy="27000"/>
          </a:xfrm>
        </p:grpSpPr>
        <p:sp>
          <p:nvSpPr>
            <p:cNvPr id="982" name="Google Shape;982;p1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7232433" y="736375"/>
            <a:ext cx="1332000" cy="3921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8168433" y="-66600"/>
            <a:ext cx="273900" cy="4071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7407333" y="1284925"/>
            <a:ext cx="581800" cy="582350"/>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27"/>
          <p:cNvGrpSpPr/>
          <p:nvPr/>
        </p:nvGrpSpPr>
        <p:grpSpPr>
          <a:xfrm rot="5400000" flipH="1">
            <a:off x="7869720" y="2754200"/>
            <a:ext cx="292025" cy="292575"/>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27"/>
          <p:cNvGrpSpPr/>
          <p:nvPr/>
        </p:nvGrpSpPr>
        <p:grpSpPr>
          <a:xfrm rot="5400000" flipH="1">
            <a:off x="8012458" y="178175"/>
            <a:ext cx="175000" cy="175000"/>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7"/>
          <p:cNvGrpSpPr/>
          <p:nvPr/>
        </p:nvGrpSpPr>
        <p:grpSpPr>
          <a:xfrm rot="5400000" flipH="1">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9" name="Google Shape;1359;p27"/>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847100" y="3554000"/>
            <a:ext cx="829500" cy="7434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2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rgbClr val="595959"/>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rgbClr val="595959"/>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rgbClr val="595959"/>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rgbClr val="595959"/>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rgbClr val="595959"/>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rgbClr val="595959"/>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rgbClr val="595959"/>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rgbClr val="D6E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 name="Google Shape;48;p3"/>
          <p:cNvSpPr txBox="1">
            <a:spLocks noGrp="1"/>
          </p:cNvSpPr>
          <p:nvPr>
            <p:ph type="title" idx="2" hasCustomPrompt="1"/>
          </p:nvPr>
        </p:nvSpPr>
        <p:spPr>
          <a:xfrm>
            <a:off x="2971800" y="1161288"/>
            <a:ext cx="2967600" cy="106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9" name="Google Shape;49;p3"/>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8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8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8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8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8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8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8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800">
                <a:solidFill>
                  <a:schemeClr val="dk2"/>
                </a:solidFill>
                <a:latin typeface="Barlow Semi Condensed"/>
                <a:ea typeface="Barlow Semi Condensed"/>
                <a:cs typeface="Barlow Semi Condensed"/>
                <a:sym typeface="Barlow Semi Condensed"/>
              </a:defRPr>
            </a:lvl9pPr>
          </a:lstStyle>
          <a:p>
            <a:endParaRPr/>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 name="Google Shape;69;p3"/>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3" name="Google Shape;103;p3"/>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04" name="Google Shape;104;p3"/>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05" name="Google Shape;105;p3"/>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9"/>
        <p:cNvGrpSpPr/>
        <p:nvPr/>
      </p:nvGrpSpPr>
      <p:grpSpPr>
        <a:xfrm>
          <a:off x="0" y="0"/>
          <a:ext cx="0" cy="0"/>
          <a:chOff x="0" y="0"/>
          <a:chExt cx="0" cy="0"/>
        </a:xfrm>
      </p:grpSpPr>
      <p:sp>
        <p:nvSpPr>
          <p:cNvPr id="110" name="Google Shape;110;p4"/>
          <p:cNvSpPr txBox="1">
            <a:spLocks noGrp="1"/>
          </p:cNvSpPr>
          <p:nvPr>
            <p:ph type="subTitle" idx="1"/>
          </p:nvPr>
        </p:nvSpPr>
        <p:spPr>
          <a:xfrm>
            <a:off x="2167128" y="3054096"/>
            <a:ext cx="4809600" cy="1134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grpSp>
        <p:nvGrpSpPr>
          <p:cNvPr id="111" name="Google Shape;111;p4"/>
          <p:cNvGrpSpPr/>
          <p:nvPr/>
        </p:nvGrpSpPr>
        <p:grpSpPr>
          <a:xfrm>
            <a:off x="4484494" y="4433000"/>
            <a:ext cx="175013" cy="27000"/>
            <a:chOff x="5662375" y="212375"/>
            <a:chExt cx="175013" cy="27000"/>
          </a:xfrm>
        </p:grpSpPr>
        <p:sp>
          <p:nvSpPr>
            <p:cNvPr id="112" name="Google Shape;112;p4"/>
            <p:cNvSpPr/>
            <p:nvPr/>
          </p:nvSpPr>
          <p:spPr>
            <a:xfrm>
              <a:off x="5662375"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5736381"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5810388"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4"/>
          <p:cNvSpPr txBox="1">
            <a:spLocks noGrp="1"/>
          </p:cNvSpPr>
          <p:nvPr>
            <p:ph type="title"/>
          </p:nvPr>
        </p:nvSpPr>
        <p:spPr>
          <a:xfrm>
            <a:off x="2167128" y="2478024"/>
            <a:ext cx="48096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16" name="Google Shape;116;p4"/>
          <p:cNvGrpSpPr/>
          <p:nvPr/>
        </p:nvGrpSpPr>
        <p:grpSpPr>
          <a:xfrm>
            <a:off x="432850" y="0"/>
            <a:ext cx="8278300" cy="5165700"/>
            <a:chOff x="432850" y="0"/>
            <a:chExt cx="8278300" cy="5165700"/>
          </a:xfrm>
        </p:grpSpPr>
        <p:cxnSp>
          <p:nvCxnSpPr>
            <p:cNvPr id="117" name="Google Shape;117;p4"/>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 name="Google Shape;135;p4"/>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9" name="Google Shape;169;p4"/>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70" name="Google Shape;170;p4"/>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71" name="Google Shape;171;p4"/>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2"/>
        <p:cNvGrpSpPr/>
        <p:nvPr/>
      </p:nvGrpSpPr>
      <p:grpSpPr>
        <a:xfrm>
          <a:off x="0" y="0"/>
          <a:ext cx="0" cy="0"/>
          <a:chOff x="0" y="0"/>
          <a:chExt cx="0" cy="0"/>
        </a:xfrm>
      </p:grpSpPr>
      <p:sp>
        <p:nvSpPr>
          <p:cNvPr id="243" name="Google Shape;243;p6"/>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grpSp>
        <p:nvGrpSpPr>
          <p:cNvPr id="244" name="Google Shape;244;p6"/>
          <p:cNvGrpSpPr/>
          <p:nvPr/>
        </p:nvGrpSpPr>
        <p:grpSpPr>
          <a:xfrm>
            <a:off x="432850" y="0"/>
            <a:ext cx="8278300" cy="5165700"/>
            <a:chOff x="432850" y="0"/>
            <a:chExt cx="8278300" cy="5165700"/>
          </a:xfrm>
        </p:grpSpPr>
        <p:cxnSp>
          <p:nvCxnSpPr>
            <p:cNvPr id="245" name="Google Shape;245;p6"/>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3" name="Google Shape;263;p6"/>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7" name="Google Shape;297;p6"/>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298" name="Google Shape;298;p6"/>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299" name="Google Shape;299;p6"/>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3"/>
        <p:cNvGrpSpPr/>
        <p:nvPr/>
      </p:nvGrpSpPr>
      <p:grpSpPr>
        <a:xfrm>
          <a:off x="0" y="0"/>
          <a:ext cx="0" cy="0"/>
          <a:chOff x="0" y="0"/>
          <a:chExt cx="0" cy="0"/>
        </a:xfrm>
      </p:grpSpPr>
      <p:sp>
        <p:nvSpPr>
          <p:cNvPr id="304" name="Google Shape;304;p7"/>
          <p:cNvSpPr txBox="1">
            <a:spLocks noGrp="1"/>
          </p:cNvSpPr>
          <p:nvPr>
            <p:ph type="subTitle" idx="1"/>
          </p:nvPr>
        </p:nvSpPr>
        <p:spPr>
          <a:xfrm>
            <a:off x="804672" y="1984248"/>
            <a:ext cx="3291900" cy="1371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8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8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8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8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8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8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8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8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800">
                <a:solidFill>
                  <a:schemeClr val="dk2"/>
                </a:solidFill>
                <a:latin typeface="Barlow Semi Condensed"/>
                <a:ea typeface="Barlow Semi Condensed"/>
                <a:cs typeface="Barlow Semi Condensed"/>
                <a:sym typeface="Barlow Semi Condensed"/>
              </a:defRPr>
            </a:lvl9pPr>
          </a:lstStyle>
          <a:p>
            <a:endParaRPr/>
          </a:p>
        </p:txBody>
      </p:sp>
      <p:sp>
        <p:nvSpPr>
          <p:cNvPr id="305" name="Google Shape;305;p7"/>
          <p:cNvSpPr txBox="1">
            <a:spLocks noGrp="1"/>
          </p:cNvSpPr>
          <p:nvPr>
            <p:ph type="title"/>
          </p:nvPr>
        </p:nvSpPr>
        <p:spPr>
          <a:xfrm>
            <a:off x="804672" y="3319272"/>
            <a:ext cx="3291900" cy="4023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77C6FC"/>
              </a:buClr>
              <a:buSzPts val="1600"/>
              <a:buFont typeface="Barlow Semi Condensed Medium"/>
              <a:buNone/>
              <a:defRPr sz="1600">
                <a:solidFill>
                  <a:srgbClr val="77C6FC"/>
                </a:solidFill>
                <a:latin typeface="Barlow Semi Condensed Medium"/>
                <a:ea typeface="Barlow Semi Condensed Medium"/>
                <a:cs typeface="Barlow Semi Condensed Medium"/>
                <a:sym typeface="Barlow Semi Condensed Medium"/>
              </a:defRPr>
            </a:lvl1pPr>
            <a:lvl2pPr lvl="1" algn="r">
              <a:spcBef>
                <a:spcPts val="0"/>
              </a:spcBef>
              <a:spcAft>
                <a:spcPts val="0"/>
              </a:spcAft>
              <a:buClr>
                <a:srgbClr val="77C6FC"/>
              </a:buClr>
              <a:buSzPts val="1600"/>
              <a:buFont typeface="Barlow Semi Condensed Medium"/>
              <a:buNone/>
              <a:defRPr sz="1600">
                <a:solidFill>
                  <a:srgbClr val="77C6FC"/>
                </a:solidFill>
                <a:latin typeface="Barlow Semi Condensed Medium"/>
                <a:ea typeface="Barlow Semi Condensed Medium"/>
                <a:cs typeface="Barlow Semi Condensed Medium"/>
                <a:sym typeface="Barlow Semi Condensed Medium"/>
              </a:defRPr>
            </a:lvl2pPr>
            <a:lvl3pPr lvl="2" algn="r">
              <a:spcBef>
                <a:spcPts val="0"/>
              </a:spcBef>
              <a:spcAft>
                <a:spcPts val="0"/>
              </a:spcAft>
              <a:buClr>
                <a:srgbClr val="77C6FC"/>
              </a:buClr>
              <a:buSzPts val="1600"/>
              <a:buFont typeface="Barlow Semi Condensed Medium"/>
              <a:buNone/>
              <a:defRPr sz="1600">
                <a:solidFill>
                  <a:srgbClr val="77C6FC"/>
                </a:solidFill>
                <a:latin typeface="Barlow Semi Condensed Medium"/>
                <a:ea typeface="Barlow Semi Condensed Medium"/>
                <a:cs typeface="Barlow Semi Condensed Medium"/>
                <a:sym typeface="Barlow Semi Condensed Medium"/>
              </a:defRPr>
            </a:lvl3pPr>
            <a:lvl4pPr lvl="3" algn="r">
              <a:spcBef>
                <a:spcPts val="0"/>
              </a:spcBef>
              <a:spcAft>
                <a:spcPts val="0"/>
              </a:spcAft>
              <a:buClr>
                <a:srgbClr val="77C6FC"/>
              </a:buClr>
              <a:buSzPts val="1600"/>
              <a:buFont typeface="Barlow Semi Condensed Medium"/>
              <a:buNone/>
              <a:defRPr sz="1600">
                <a:solidFill>
                  <a:srgbClr val="77C6FC"/>
                </a:solidFill>
                <a:latin typeface="Barlow Semi Condensed Medium"/>
                <a:ea typeface="Barlow Semi Condensed Medium"/>
                <a:cs typeface="Barlow Semi Condensed Medium"/>
                <a:sym typeface="Barlow Semi Condensed Medium"/>
              </a:defRPr>
            </a:lvl4pPr>
            <a:lvl5pPr lvl="4" algn="r">
              <a:spcBef>
                <a:spcPts val="0"/>
              </a:spcBef>
              <a:spcAft>
                <a:spcPts val="0"/>
              </a:spcAft>
              <a:buClr>
                <a:srgbClr val="77C6FC"/>
              </a:buClr>
              <a:buSzPts val="1600"/>
              <a:buFont typeface="Barlow Semi Condensed Medium"/>
              <a:buNone/>
              <a:defRPr sz="1600">
                <a:solidFill>
                  <a:srgbClr val="77C6FC"/>
                </a:solidFill>
                <a:latin typeface="Barlow Semi Condensed Medium"/>
                <a:ea typeface="Barlow Semi Condensed Medium"/>
                <a:cs typeface="Barlow Semi Condensed Medium"/>
                <a:sym typeface="Barlow Semi Condensed Medium"/>
              </a:defRPr>
            </a:lvl5pPr>
            <a:lvl6pPr lvl="5" algn="r">
              <a:spcBef>
                <a:spcPts val="0"/>
              </a:spcBef>
              <a:spcAft>
                <a:spcPts val="0"/>
              </a:spcAft>
              <a:buClr>
                <a:srgbClr val="77C6FC"/>
              </a:buClr>
              <a:buSzPts val="1600"/>
              <a:buFont typeface="Barlow Semi Condensed Medium"/>
              <a:buNone/>
              <a:defRPr sz="1600">
                <a:solidFill>
                  <a:srgbClr val="77C6FC"/>
                </a:solidFill>
                <a:latin typeface="Barlow Semi Condensed Medium"/>
                <a:ea typeface="Barlow Semi Condensed Medium"/>
                <a:cs typeface="Barlow Semi Condensed Medium"/>
                <a:sym typeface="Barlow Semi Condensed Medium"/>
              </a:defRPr>
            </a:lvl6pPr>
            <a:lvl7pPr lvl="6" algn="r">
              <a:spcBef>
                <a:spcPts val="0"/>
              </a:spcBef>
              <a:spcAft>
                <a:spcPts val="0"/>
              </a:spcAft>
              <a:buClr>
                <a:srgbClr val="77C6FC"/>
              </a:buClr>
              <a:buSzPts val="1600"/>
              <a:buFont typeface="Barlow Semi Condensed Medium"/>
              <a:buNone/>
              <a:defRPr sz="1600">
                <a:solidFill>
                  <a:srgbClr val="77C6FC"/>
                </a:solidFill>
                <a:latin typeface="Barlow Semi Condensed Medium"/>
                <a:ea typeface="Barlow Semi Condensed Medium"/>
                <a:cs typeface="Barlow Semi Condensed Medium"/>
                <a:sym typeface="Barlow Semi Condensed Medium"/>
              </a:defRPr>
            </a:lvl7pPr>
            <a:lvl8pPr lvl="7" algn="r">
              <a:spcBef>
                <a:spcPts val="0"/>
              </a:spcBef>
              <a:spcAft>
                <a:spcPts val="0"/>
              </a:spcAft>
              <a:buClr>
                <a:srgbClr val="77C6FC"/>
              </a:buClr>
              <a:buSzPts val="1600"/>
              <a:buFont typeface="Barlow Semi Condensed Medium"/>
              <a:buNone/>
              <a:defRPr sz="1600">
                <a:solidFill>
                  <a:srgbClr val="77C6FC"/>
                </a:solidFill>
                <a:latin typeface="Barlow Semi Condensed Medium"/>
                <a:ea typeface="Barlow Semi Condensed Medium"/>
                <a:cs typeface="Barlow Semi Condensed Medium"/>
                <a:sym typeface="Barlow Semi Condensed Medium"/>
              </a:defRPr>
            </a:lvl8pPr>
            <a:lvl9pPr lvl="8" algn="r">
              <a:spcBef>
                <a:spcPts val="0"/>
              </a:spcBef>
              <a:spcAft>
                <a:spcPts val="0"/>
              </a:spcAft>
              <a:buClr>
                <a:srgbClr val="77C6FC"/>
              </a:buClr>
              <a:buSzPts val="1600"/>
              <a:buFont typeface="Barlow Semi Condensed Medium"/>
              <a:buNone/>
              <a:defRPr sz="1600">
                <a:solidFill>
                  <a:srgbClr val="77C6FC"/>
                </a:solidFill>
                <a:latin typeface="Barlow Semi Condensed Medium"/>
                <a:ea typeface="Barlow Semi Condensed Medium"/>
                <a:cs typeface="Barlow Semi Condensed Medium"/>
                <a:sym typeface="Barlow Semi Condensed Medium"/>
              </a:defRPr>
            </a:lvl9pPr>
          </a:lstStyle>
          <a:p>
            <a:endParaRPr/>
          </a:p>
        </p:txBody>
      </p:sp>
      <p:cxnSp>
        <p:nvCxnSpPr>
          <p:cNvPr id="306" name="Google Shape;306;p7"/>
          <p:cNvCxnSpPr/>
          <p:nvPr/>
        </p:nvCxnSpPr>
        <p:spPr>
          <a:xfrm>
            <a:off x="1645925" y="523125"/>
            <a:ext cx="1672500" cy="126000"/>
          </a:xfrm>
          <a:prstGeom prst="straightConnector1">
            <a:avLst/>
          </a:prstGeom>
          <a:noFill/>
          <a:ln w="9525" cap="flat" cmpd="sng">
            <a:solidFill>
              <a:srgbClr val="374957"/>
            </a:solidFill>
            <a:prstDash val="solid"/>
            <a:round/>
            <a:headEnd type="none" w="med" len="med"/>
            <a:tailEnd type="none" w="med" len="med"/>
          </a:ln>
        </p:spPr>
      </p:cxnSp>
      <p:cxnSp>
        <p:nvCxnSpPr>
          <p:cNvPr id="307" name="Google Shape;307;p7"/>
          <p:cNvCxnSpPr/>
          <p:nvPr/>
        </p:nvCxnSpPr>
        <p:spPr>
          <a:xfrm rot="10800000" flipH="1">
            <a:off x="803050" y="529675"/>
            <a:ext cx="829500" cy="743400"/>
          </a:xfrm>
          <a:prstGeom prst="straightConnector1">
            <a:avLst/>
          </a:prstGeom>
          <a:noFill/>
          <a:ln w="9525" cap="flat" cmpd="sng">
            <a:solidFill>
              <a:srgbClr val="374957"/>
            </a:solidFill>
            <a:prstDash val="solid"/>
            <a:round/>
            <a:headEnd type="none" w="med" len="med"/>
            <a:tailEnd type="none" w="med" len="med"/>
          </a:ln>
        </p:spPr>
      </p:cxnSp>
      <p:cxnSp>
        <p:nvCxnSpPr>
          <p:cNvPr id="308" name="Google Shape;308;p7"/>
          <p:cNvCxnSpPr/>
          <p:nvPr/>
        </p:nvCxnSpPr>
        <p:spPr>
          <a:xfrm>
            <a:off x="0" y="65200"/>
            <a:ext cx="796500" cy="1188000"/>
          </a:xfrm>
          <a:prstGeom prst="straightConnector1">
            <a:avLst/>
          </a:prstGeom>
          <a:noFill/>
          <a:ln w="9525" cap="flat" cmpd="sng">
            <a:solidFill>
              <a:srgbClr val="374957"/>
            </a:solidFill>
            <a:prstDash val="solid"/>
            <a:round/>
            <a:headEnd type="none" w="med" len="med"/>
            <a:tailEnd type="none" w="med" len="med"/>
          </a:ln>
        </p:spPr>
      </p:cxnSp>
      <p:grpSp>
        <p:nvGrpSpPr>
          <p:cNvPr id="309" name="Google Shape;309;p7"/>
          <p:cNvGrpSpPr/>
          <p:nvPr/>
        </p:nvGrpSpPr>
        <p:grpSpPr>
          <a:xfrm flipH="1">
            <a:off x="499400" y="959675"/>
            <a:ext cx="581800" cy="582350"/>
            <a:chOff x="8064275" y="887850"/>
            <a:chExt cx="581800" cy="582350"/>
          </a:xfrm>
        </p:grpSpPr>
        <p:sp>
          <p:nvSpPr>
            <p:cNvPr id="310" name="Google Shape;310;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7"/>
          <p:cNvGrpSpPr/>
          <p:nvPr/>
        </p:nvGrpSpPr>
        <p:grpSpPr>
          <a:xfrm flipH="1">
            <a:off x="1500400" y="388100"/>
            <a:ext cx="292025" cy="292575"/>
            <a:chOff x="7353050" y="316275"/>
            <a:chExt cx="292025" cy="292575"/>
          </a:xfrm>
        </p:grpSpPr>
        <p:sp>
          <p:nvSpPr>
            <p:cNvPr id="317" name="Google Shape;317;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7"/>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7"/>
          <p:cNvGrpSpPr/>
          <p:nvPr/>
        </p:nvGrpSpPr>
        <p:grpSpPr>
          <a:xfrm flipH="1">
            <a:off x="3527112" y="361100"/>
            <a:ext cx="175013" cy="27000"/>
            <a:chOff x="5662375" y="212375"/>
            <a:chExt cx="175013" cy="27000"/>
          </a:xfrm>
        </p:grpSpPr>
        <p:sp>
          <p:nvSpPr>
            <p:cNvPr id="328" name="Google Shape;328;p7"/>
            <p:cNvSpPr/>
            <p:nvPr/>
          </p:nvSpPr>
          <p:spPr>
            <a:xfrm>
              <a:off x="5662375"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5736381"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5810388"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7"/>
          <p:cNvGrpSpPr/>
          <p:nvPr/>
        </p:nvGrpSpPr>
        <p:grpSpPr>
          <a:xfrm flipH="1">
            <a:off x="480412" y="242700"/>
            <a:ext cx="175013" cy="27000"/>
            <a:chOff x="5662375" y="212375"/>
            <a:chExt cx="175013" cy="27000"/>
          </a:xfrm>
        </p:grpSpPr>
        <p:sp>
          <p:nvSpPr>
            <p:cNvPr id="332" name="Google Shape;332;p7"/>
            <p:cNvSpPr/>
            <p:nvPr/>
          </p:nvSpPr>
          <p:spPr>
            <a:xfrm>
              <a:off x="5662375"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5736381"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5810388"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335;p7"/>
          <p:cNvGrpSpPr/>
          <p:nvPr/>
        </p:nvGrpSpPr>
        <p:grpSpPr>
          <a:xfrm flipH="1">
            <a:off x="901712" y="1653625"/>
            <a:ext cx="175013" cy="27000"/>
            <a:chOff x="5662375" y="212375"/>
            <a:chExt cx="175013" cy="27000"/>
          </a:xfrm>
        </p:grpSpPr>
        <p:sp>
          <p:nvSpPr>
            <p:cNvPr id="336" name="Google Shape;336;p7"/>
            <p:cNvSpPr/>
            <p:nvPr/>
          </p:nvSpPr>
          <p:spPr>
            <a:xfrm>
              <a:off x="5662375"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5736381"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5810388"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9" name="Google Shape;339;p7"/>
          <p:cNvCxnSpPr/>
          <p:nvPr/>
        </p:nvCxnSpPr>
        <p:spPr>
          <a:xfrm>
            <a:off x="791400" y="4212400"/>
            <a:ext cx="1157100" cy="542700"/>
          </a:xfrm>
          <a:prstGeom prst="straightConnector1">
            <a:avLst/>
          </a:prstGeom>
          <a:noFill/>
          <a:ln w="9525" cap="flat" cmpd="sng">
            <a:solidFill>
              <a:srgbClr val="374957"/>
            </a:solidFill>
            <a:prstDash val="solid"/>
            <a:round/>
            <a:headEnd type="none" w="med" len="med"/>
            <a:tailEnd type="none" w="med" len="med"/>
          </a:ln>
        </p:spPr>
      </p:cxnSp>
      <p:cxnSp>
        <p:nvCxnSpPr>
          <p:cNvPr id="340" name="Google Shape;340;p7"/>
          <p:cNvCxnSpPr/>
          <p:nvPr/>
        </p:nvCxnSpPr>
        <p:spPr>
          <a:xfrm rot="10800000" flipH="1">
            <a:off x="0" y="4220425"/>
            <a:ext cx="791400" cy="836400"/>
          </a:xfrm>
          <a:prstGeom prst="straightConnector1">
            <a:avLst/>
          </a:prstGeom>
          <a:noFill/>
          <a:ln w="9525" cap="flat" cmpd="sng">
            <a:solidFill>
              <a:srgbClr val="374957"/>
            </a:solidFill>
            <a:prstDash val="solid"/>
            <a:round/>
            <a:headEnd type="none" w="med" len="med"/>
            <a:tailEnd type="none" w="med" len="med"/>
          </a:ln>
        </p:spPr>
      </p:cxnSp>
      <p:grpSp>
        <p:nvGrpSpPr>
          <p:cNvPr id="341" name="Google Shape;341;p7"/>
          <p:cNvGrpSpPr/>
          <p:nvPr/>
        </p:nvGrpSpPr>
        <p:grpSpPr>
          <a:xfrm rot="10800000">
            <a:off x="499400" y="3940925"/>
            <a:ext cx="581800" cy="582350"/>
            <a:chOff x="8064275" y="887850"/>
            <a:chExt cx="581800" cy="582350"/>
          </a:xfrm>
        </p:grpSpPr>
        <p:sp>
          <p:nvSpPr>
            <p:cNvPr id="342" name="Google Shape;342;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7"/>
          <p:cNvGrpSpPr/>
          <p:nvPr/>
        </p:nvGrpSpPr>
        <p:grpSpPr>
          <a:xfrm rot="10800000">
            <a:off x="1819575" y="4586750"/>
            <a:ext cx="292025" cy="292575"/>
            <a:chOff x="7353050" y="316275"/>
            <a:chExt cx="292025" cy="292575"/>
          </a:xfrm>
        </p:grpSpPr>
        <p:sp>
          <p:nvSpPr>
            <p:cNvPr id="349" name="Google Shape;349;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7"/>
          <p:cNvGrpSpPr/>
          <p:nvPr/>
        </p:nvGrpSpPr>
        <p:grpSpPr>
          <a:xfrm rot="10800000">
            <a:off x="212525" y="4645550"/>
            <a:ext cx="175000" cy="175000"/>
            <a:chOff x="8792300" y="321275"/>
            <a:chExt cx="175000" cy="175000"/>
          </a:xfrm>
        </p:grpSpPr>
        <p:sp>
          <p:nvSpPr>
            <p:cNvPr id="354" name="Google Shape;354;p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7"/>
          <p:cNvGrpSpPr/>
          <p:nvPr/>
        </p:nvGrpSpPr>
        <p:grpSpPr>
          <a:xfrm rot="10800000">
            <a:off x="480412" y="4852325"/>
            <a:ext cx="175013" cy="27000"/>
            <a:chOff x="5662375" y="212375"/>
            <a:chExt cx="175013" cy="27000"/>
          </a:xfrm>
        </p:grpSpPr>
        <p:sp>
          <p:nvSpPr>
            <p:cNvPr id="359" name="Google Shape;359;p7"/>
            <p:cNvSpPr/>
            <p:nvPr/>
          </p:nvSpPr>
          <p:spPr>
            <a:xfrm>
              <a:off x="5662375"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5736381"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5810388"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7"/>
          <p:cNvGrpSpPr/>
          <p:nvPr/>
        </p:nvGrpSpPr>
        <p:grpSpPr>
          <a:xfrm rot="10800000">
            <a:off x="1054112" y="3898600"/>
            <a:ext cx="175013" cy="27000"/>
            <a:chOff x="5662375" y="212375"/>
            <a:chExt cx="175013" cy="27000"/>
          </a:xfrm>
        </p:grpSpPr>
        <p:sp>
          <p:nvSpPr>
            <p:cNvPr id="363" name="Google Shape;363;p7"/>
            <p:cNvSpPr/>
            <p:nvPr/>
          </p:nvSpPr>
          <p:spPr>
            <a:xfrm>
              <a:off x="5662375"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5736381"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5810388"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cxnSp>
        <p:nvCxnSpPr>
          <p:cNvPr id="440" name="Google Shape;440;p9"/>
          <p:cNvCxnSpPr/>
          <p:nvPr/>
        </p:nvCxnSpPr>
        <p:spPr>
          <a:xfrm>
            <a:off x="1645925" y="523125"/>
            <a:ext cx="1672500" cy="126000"/>
          </a:xfrm>
          <a:prstGeom prst="straightConnector1">
            <a:avLst/>
          </a:prstGeom>
          <a:noFill/>
          <a:ln w="9525" cap="flat" cmpd="sng">
            <a:solidFill>
              <a:srgbClr val="374957"/>
            </a:solidFill>
            <a:prstDash val="solid"/>
            <a:round/>
            <a:headEnd type="none" w="med" len="med"/>
            <a:tailEnd type="none" w="med" len="med"/>
          </a:ln>
        </p:spPr>
      </p:cxnSp>
      <p:cxnSp>
        <p:nvCxnSpPr>
          <p:cNvPr id="441" name="Google Shape;441;p9"/>
          <p:cNvCxnSpPr/>
          <p:nvPr/>
        </p:nvCxnSpPr>
        <p:spPr>
          <a:xfrm rot="10800000" flipH="1">
            <a:off x="803050" y="529675"/>
            <a:ext cx="829500" cy="743400"/>
          </a:xfrm>
          <a:prstGeom prst="straightConnector1">
            <a:avLst/>
          </a:prstGeom>
          <a:noFill/>
          <a:ln w="9525" cap="flat" cmpd="sng">
            <a:solidFill>
              <a:srgbClr val="374957"/>
            </a:solidFill>
            <a:prstDash val="solid"/>
            <a:round/>
            <a:headEnd type="none" w="med" len="med"/>
            <a:tailEnd type="none" w="med" len="med"/>
          </a:ln>
        </p:spPr>
      </p:cxnSp>
      <p:cxnSp>
        <p:nvCxnSpPr>
          <p:cNvPr id="442" name="Google Shape;442;p9"/>
          <p:cNvCxnSpPr/>
          <p:nvPr/>
        </p:nvCxnSpPr>
        <p:spPr>
          <a:xfrm>
            <a:off x="0" y="65200"/>
            <a:ext cx="796500" cy="1188000"/>
          </a:xfrm>
          <a:prstGeom prst="straightConnector1">
            <a:avLst/>
          </a:prstGeom>
          <a:noFill/>
          <a:ln w="9525" cap="flat" cmpd="sng">
            <a:solidFill>
              <a:srgbClr val="374957"/>
            </a:solidFill>
            <a:prstDash val="solid"/>
            <a:round/>
            <a:headEnd type="none" w="med" len="med"/>
            <a:tailEnd type="none" w="med" len="med"/>
          </a:ln>
        </p:spPr>
      </p:cxnSp>
      <p:grpSp>
        <p:nvGrpSpPr>
          <p:cNvPr id="443" name="Google Shape;443;p9"/>
          <p:cNvGrpSpPr/>
          <p:nvPr/>
        </p:nvGrpSpPr>
        <p:grpSpPr>
          <a:xfrm flipH="1">
            <a:off x="499400" y="959675"/>
            <a:ext cx="581800" cy="582350"/>
            <a:chOff x="8064275" y="887850"/>
            <a:chExt cx="581800" cy="582350"/>
          </a:xfrm>
        </p:grpSpPr>
        <p:sp>
          <p:nvSpPr>
            <p:cNvPr id="444" name="Google Shape;444;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9"/>
          <p:cNvGrpSpPr/>
          <p:nvPr/>
        </p:nvGrpSpPr>
        <p:grpSpPr>
          <a:xfrm flipH="1">
            <a:off x="1500400" y="388100"/>
            <a:ext cx="292025" cy="292575"/>
            <a:chOff x="7353050" y="316275"/>
            <a:chExt cx="292025" cy="292575"/>
          </a:xfrm>
        </p:grpSpPr>
        <p:sp>
          <p:nvSpPr>
            <p:cNvPr id="451" name="Google Shape;451;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 name="Google Shape;455;p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 name="Google Shape;461;p9"/>
          <p:cNvGrpSpPr/>
          <p:nvPr/>
        </p:nvGrpSpPr>
        <p:grpSpPr>
          <a:xfrm flipH="1">
            <a:off x="3527112" y="361100"/>
            <a:ext cx="175013" cy="27000"/>
            <a:chOff x="5662375" y="212375"/>
            <a:chExt cx="175013" cy="27000"/>
          </a:xfrm>
        </p:grpSpPr>
        <p:sp>
          <p:nvSpPr>
            <p:cNvPr id="462" name="Google Shape;462;p9"/>
            <p:cNvSpPr/>
            <p:nvPr/>
          </p:nvSpPr>
          <p:spPr>
            <a:xfrm>
              <a:off x="5662375"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9"/>
            <p:cNvSpPr/>
            <p:nvPr/>
          </p:nvSpPr>
          <p:spPr>
            <a:xfrm>
              <a:off x="5736381"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5810388"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 name="Google Shape;465;p9"/>
          <p:cNvGrpSpPr/>
          <p:nvPr/>
        </p:nvGrpSpPr>
        <p:grpSpPr>
          <a:xfrm flipH="1">
            <a:off x="480412" y="242700"/>
            <a:ext cx="175013" cy="27000"/>
            <a:chOff x="5662375" y="212375"/>
            <a:chExt cx="175013" cy="27000"/>
          </a:xfrm>
        </p:grpSpPr>
        <p:sp>
          <p:nvSpPr>
            <p:cNvPr id="466" name="Google Shape;466;p9"/>
            <p:cNvSpPr/>
            <p:nvPr/>
          </p:nvSpPr>
          <p:spPr>
            <a:xfrm>
              <a:off x="5662375"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9"/>
            <p:cNvSpPr/>
            <p:nvPr/>
          </p:nvSpPr>
          <p:spPr>
            <a:xfrm>
              <a:off x="5736381"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5810388"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 name="Google Shape;469;p9"/>
          <p:cNvGrpSpPr/>
          <p:nvPr/>
        </p:nvGrpSpPr>
        <p:grpSpPr>
          <a:xfrm flipH="1">
            <a:off x="901712" y="1653625"/>
            <a:ext cx="175013" cy="27000"/>
            <a:chOff x="5662375" y="212375"/>
            <a:chExt cx="175013" cy="27000"/>
          </a:xfrm>
        </p:grpSpPr>
        <p:sp>
          <p:nvSpPr>
            <p:cNvPr id="470" name="Google Shape;470;p9"/>
            <p:cNvSpPr/>
            <p:nvPr/>
          </p:nvSpPr>
          <p:spPr>
            <a:xfrm>
              <a:off x="5662375"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9"/>
            <p:cNvSpPr/>
            <p:nvPr/>
          </p:nvSpPr>
          <p:spPr>
            <a:xfrm>
              <a:off x="5736381"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810388"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3" name="Google Shape;473;p9"/>
          <p:cNvCxnSpPr/>
          <p:nvPr/>
        </p:nvCxnSpPr>
        <p:spPr>
          <a:xfrm>
            <a:off x="791400" y="4212400"/>
            <a:ext cx="1157100" cy="542700"/>
          </a:xfrm>
          <a:prstGeom prst="straightConnector1">
            <a:avLst/>
          </a:prstGeom>
          <a:noFill/>
          <a:ln w="9525" cap="flat" cmpd="sng">
            <a:solidFill>
              <a:srgbClr val="374957"/>
            </a:solidFill>
            <a:prstDash val="solid"/>
            <a:round/>
            <a:headEnd type="none" w="med" len="med"/>
            <a:tailEnd type="none" w="med" len="med"/>
          </a:ln>
        </p:spPr>
      </p:cxnSp>
      <p:cxnSp>
        <p:nvCxnSpPr>
          <p:cNvPr id="474" name="Google Shape;474;p9"/>
          <p:cNvCxnSpPr/>
          <p:nvPr/>
        </p:nvCxnSpPr>
        <p:spPr>
          <a:xfrm rot="10800000" flipH="1">
            <a:off x="0" y="4220425"/>
            <a:ext cx="791400" cy="836400"/>
          </a:xfrm>
          <a:prstGeom prst="straightConnector1">
            <a:avLst/>
          </a:prstGeom>
          <a:noFill/>
          <a:ln w="9525" cap="flat" cmpd="sng">
            <a:solidFill>
              <a:srgbClr val="374957"/>
            </a:solidFill>
            <a:prstDash val="solid"/>
            <a:round/>
            <a:headEnd type="none" w="med" len="med"/>
            <a:tailEnd type="none" w="med" len="med"/>
          </a:ln>
        </p:spPr>
      </p:cxnSp>
      <p:grpSp>
        <p:nvGrpSpPr>
          <p:cNvPr id="475" name="Google Shape;475;p9"/>
          <p:cNvGrpSpPr/>
          <p:nvPr/>
        </p:nvGrpSpPr>
        <p:grpSpPr>
          <a:xfrm rot="10800000">
            <a:off x="499400" y="3940925"/>
            <a:ext cx="581800" cy="582350"/>
            <a:chOff x="8064275" y="887850"/>
            <a:chExt cx="581800" cy="582350"/>
          </a:xfrm>
        </p:grpSpPr>
        <p:sp>
          <p:nvSpPr>
            <p:cNvPr id="476" name="Google Shape;476;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 name="Google Shape;482;p9"/>
          <p:cNvGrpSpPr/>
          <p:nvPr/>
        </p:nvGrpSpPr>
        <p:grpSpPr>
          <a:xfrm rot="10800000">
            <a:off x="1819575" y="4586750"/>
            <a:ext cx="292025" cy="292575"/>
            <a:chOff x="7353050" y="316275"/>
            <a:chExt cx="292025" cy="292575"/>
          </a:xfrm>
        </p:grpSpPr>
        <p:sp>
          <p:nvSpPr>
            <p:cNvPr id="483" name="Google Shape;483;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9"/>
          <p:cNvGrpSpPr/>
          <p:nvPr/>
        </p:nvGrpSpPr>
        <p:grpSpPr>
          <a:xfrm rot="10800000">
            <a:off x="212525" y="4645550"/>
            <a:ext cx="175000" cy="175000"/>
            <a:chOff x="8792300" y="321275"/>
            <a:chExt cx="175000" cy="175000"/>
          </a:xfrm>
        </p:grpSpPr>
        <p:sp>
          <p:nvSpPr>
            <p:cNvPr id="488" name="Google Shape;488;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9"/>
          <p:cNvGrpSpPr/>
          <p:nvPr/>
        </p:nvGrpSpPr>
        <p:grpSpPr>
          <a:xfrm rot="10800000">
            <a:off x="480412" y="4852325"/>
            <a:ext cx="175013" cy="27000"/>
            <a:chOff x="5662375" y="212375"/>
            <a:chExt cx="175013" cy="27000"/>
          </a:xfrm>
        </p:grpSpPr>
        <p:sp>
          <p:nvSpPr>
            <p:cNvPr id="493" name="Google Shape;493;p9"/>
            <p:cNvSpPr/>
            <p:nvPr/>
          </p:nvSpPr>
          <p:spPr>
            <a:xfrm>
              <a:off x="5662375"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9"/>
            <p:cNvSpPr/>
            <p:nvPr/>
          </p:nvSpPr>
          <p:spPr>
            <a:xfrm>
              <a:off x="5736381"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5810388"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 name="Google Shape;496;p9"/>
          <p:cNvGrpSpPr/>
          <p:nvPr/>
        </p:nvGrpSpPr>
        <p:grpSpPr>
          <a:xfrm rot="10800000">
            <a:off x="1054112" y="3898600"/>
            <a:ext cx="175013" cy="27000"/>
            <a:chOff x="5662375" y="212375"/>
            <a:chExt cx="175013" cy="27000"/>
          </a:xfrm>
        </p:grpSpPr>
        <p:sp>
          <p:nvSpPr>
            <p:cNvPr id="497" name="Google Shape;497;p9"/>
            <p:cNvSpPr/>
            <p:nvPr/>
          </p:nvSpPr>
          <p:spPr>
            <a:xfrm>
              <a:off x="5662375"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9"/>
            <p:cNvSpPr/>
            <p:nvPr/>
          </p:nvSpPr>
          <p:spPr>
            <a:xfrm>
              <a:off x="5736381"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5810388"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 name="Google Shape;500;p9"/>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914400" lvl="1"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371600" lvl="2"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1828800" lvl="3"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2286000" lvl="4"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2743200" lvl="5"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3200400" lvl="6"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3657600" lvl="7"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4114800" lvl="8"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1"/>
        <p:cNvGrpSpPr/>
        <p:nvPr/>
      </p:nvGrpSpPr>
      <p:grpSpPr>
        <a:xfrm>
          <a:off x="0" y="0"/>
          <a:ext cx="0" cy="0"/>
          <a:chOff x="0" y="0"/>
          <a:chExt cx="0" cy="0"/>
        </a:xfrm>
      </p:grpSpPr>
      <p:sp>
        <p:nvSpPr>
          <p:cNvPr id="502" name="Google Shape;502;p10"/>
          <p:cNvSpPr txBox="1">
            <a:spLocks noGrp="1"/>
          </p:cNvSpPr>
          <p:nvPr>
            <p:ph type="body" idx="1"/>
          </p:nvPr>
        </p:nvSpPr>
        <p:spPr>
          <a:xfrm>
            <a:off x="1122050" y="1947672"/>
            <a:ext cx="2788800" cy="1362600"/>
          </a:xfrm>
          <a:prstGeom prst="rect">
            <a:avLst/>
          </a:prstGeom>
          <a:noFill/>
          <a:ln>
            <a:noFill/>
          </a:ln>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600"/>
              <a:buFont typeface="Barlow Semi Condensed"/>
              <a:buNone/>
              <a:defRPr sz="1600">
                <a:latin typeface="Barlow Semi Condensed"/>
                <a:ea typeface="Barlow Semi Condensed"/>
                <a:cs typeface="Barlow Semi Condensed"/>
                <a:sym typeface="Barlow Semi Condensed"/>
              </a:defRPr>
            </a:lvl1pPr>
          </a:lstStyle>
          <a:p>
            <a:endParaRPr/>
          </a:p>
        </p:txBody>
      </p:sp>
      <p:sp>
        <p:nvSpPr>
          <p:cNvPr id="503" name="Google Shape;503;p10"/>
          <p:cNvSpPr txBox="1">
            <a:spLocks noGrp="1"/>
          </p:cNvSpPr>
          <p:nvPr>
            <p:ph type="title"/>
          </p:nvPr>
        </p:nvSpPr>
        <p:spPr>
          <a:xfrm>
            <a:off x="2100600" y="347472"/>
            <a:ext cx="4947000" cy="58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cxnSp>
        <p:nvCxnSpPr>
          <p:cNvPr id="504" name="Google Shape;504;p10"/>
          <p:cNvCxnSpPr/>
          <p:nvPr/>
        </p:nvCxnSpPr>
        <p:spPr>
          <a:xfrm>
            <a:off x="590450" y="4340600"/>
            <a:ext cx="1212900" cy="422700"/>
          </a:xfrm>
          <a:prstGeom prst="straightConnector1">
            <a:avLst/>
          </a:prstGeom>
          <a:noFill/>
          <a:ln w="9525" cap="flat" cmpd="sng">
            <a:solidFill>
              <a:srgbClr val="595959"/>
            </a:solidFill>
            <a:prstDash val="solid"/>
            <a:round/>
            <a:headEnd type="none" w="med" len="med"/>
            <a:tailEnd type="none" w="med" len="med"/>
          </a:ln>
        </p:spPr>
      </p:cxnSp>
      <p:cxnSp>
        <p:nvCxnSpPr>
          <p:cNvPr id="505" name="Google Shape;505;p10"/>
          <p:cNvCxnSpPr/>
          <p:nvPr/>
        </p:nvCxnSpPr>
        <p:spPr>
          <a:xfrm rot="10800000" flipH="1">
            <a:off x="7975" y="4332600"/>
            <a:ext cx="582600" cy="654300"/>
          </a:xfrm>
          <a:prstGeom prst="straightConnector1">
            <a:avLst/>
          </a:prstGeom>
          <a:noFill/>
          <a:ln w="9525" cap="flat" cmpd="sng">
            <a:solidFill>
              <a:srgbClr val="595959"/>
            </a:solidFill>
            <a:prstDash val="solid"/>
            <a:round/>
            <a:headEnd type="none" w="med" len="med"/>
            <a:tailEnd type="none" w="med" len="med"/>
          </a:ln>
        </p:spPr>
      </p:cxnSp>
      <p:grpSp>
        <p:nvGrpSpPr>
          <p:cNvPr id="506" name="Google Shape;506;p10"/>
          <p:cNvGrpSpPr/>
          <p:nvPr/>
        </p:nvGrpSpPr>
        <p:grpSpPr>
          <a:xfrm flipH="1">
            <a:off x="431725" y="4183775"/>
            <a:ext cx="292025" cy="292575"/>
            <a:chOff x="7353050" y="316275"/>
            <a:chExt cx="292025" cy="292575"/>
          </a:xfrm>
        </p:grpSpPr>
        <p:sp>
          <p:nvSpPr>
            <p:cNvPr id="507" name="Google Shape;507;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10"/>
          <p:cNvGrpSpPr/>
          <p:nvPr/>
        </p:nvGrpSpPr>
        <p:grpSpPr>
          <a:xfrm>
            <a:off x="1646714" y="4616575"/>
            <a:ext cx="293111" cy="293388"/>
            <a:chOff x="3164039" y="430875"/>
            <a:chExt cx="293111" cy="293388"/>
          </a:xfrm>
        </p:grpSpPr>
        <p:sp>
          <p:nvSpPr>
            <p:cNvPr id="512" name="Google Shape;512;p1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18" name="Google Shape;518;p10"/>
          <p:cNvCxnSpPr/>
          <p:nvPr/>
        </p:nvCxnSpPr>
        <p:spPr>
          <a:xfrm rot="10800000">
            <a:off x="7196975" y="295100"/>
            <a:ext cx="1157100" cy="542700"/>
          </a:xfrm>
          <a:prstGeom prst="straightConnector1">
            <a:avLst/>
          </a:prstGeom>
          <a:noFill/>
          <a:ln w="9525" cap="flat" cmpd="sng">
            <a:solidFill>
              <a:srgbClr val="595959"/>
            </a:solidFill>
            <a:prstDash val="solid"/>
            <a:round/>
            <a:headEnd type="none" w="med" len="med"/>
            <a:tailEnd type="none" w="med" len="med"/>
          </a:ln>
        </p:spPr>
      </p:cxnSp>
      <p:cxnSp>
        <p:nvCxnSpPr>
          <p:cNvPr id="519" name="Google Shape;519;p10"/>
          <p:cNvCxnSpPr/>
          <p:nvPr/>
        </p:nvCxnSpPr>
        <p:spPr>
          <a:xfrm flipH="1">
            <a:off x="8354075" y="-6625"/>
            <a:ext cx="791400" cy="836400"/>
          </a:xfrm>
          <a:prstGeom prst="straightConnector1">
            <a:avLst/>
          </a:prstGeom>
          <a:noFill/>
          <a:ln w="9525" cap="flat" cmpd="sng">
            <a:solidFill>
              <a:srgbClr val="595959"/>
            </a:solidFill>
            <a:prstDash val="solid"/>
            <a:round/>
            <a:headEnd type="none" w="med" len="med"/>
            <a:tailEnd type="none" w="med" len="med"/>
          </a:ln>
        </p:spPr>
      </p:cxnSp>
      <p:grpSp>
        <p:nvGrpSpPr>
          <p:cNvPr id="520" name="Google Shape;520;p10"/>
          <p:cNvGrpSpPr/>
          <p:nvPr/>
        </p:nvGrpSpPr>
        <p:grpSpPr>
          <a:xfrm>
            <a:off x="8064275" y="526925"/>
            <a:ext cx="581800" cy="582350"/>
            <a:chOff x="8064275" y="887850"/>
            <a:chExt cx="581800" cy="582350"/>
          </a:xfrm>
        </p:grpSpPr>
        <p:sp>
          <p:nvSpPr>
            <p:cNvPr id="521" name="Google Shape;521;p1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 name="Google Shape;527;p10"/>
          <p:cNvGrpSpPr/>
          <p:nvPr/>
        </p:nvGrpSpPr>
        <p:grpSpPr>
          <a:xfrm>
            <a:off x="7033875" y="170875"/>
            <a:ext cx="292025" cy="292575"/>
            <a:chOff x="7353050" y="316275"/>
            <a:chExt cx="292025" cy="292575"/>
          </a:xfrm>
        </p:grpSpPr>
        <p:sp>
          <p:nvSpPr>
            <p:cNvPr id="528" name="Google Shape;528;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 name="Google Shape;532;p10"/>
          <p:cNvGrpSpPr/>
          <p:nvPr/>
        </p:nvGrpSpPr>
        <p:grpSpPr>
          <a:xfrm>
            <a:off x="8757950" y="229650"/>
            <a:ext cx="175000" cy="175000"/>
            <a:chOff x="8792300" y="321275"/>
            <a:chExt cx="175000" cy="175000"/>
          </a:xfrm>
        </p:grpSpPr>
        <p:sp>
          <p:nvSpPr>
            <p:cNvPr id="533" name="Google Shape;533;p1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 name="Google Shape;537;p10"/>
          <p:cNvGrpSpPr/>
          <p:nvPr/>
        </p:nvGrpSpPr>
        <p:grpSpPr>
          <a:xfrm>
            <a:off x="8490050" y="170875"/>
            <a:ext cx="175013" cy="27000"/>
            <a:chOff x="5662375" y="212375"/>
            <a:chExt cx="175013" cy="27000"/>
          </a:xfrm>
        </p:grpSpPr>
        <p:sp>
          <p:nvSpPr>
            <p:cNvPr id="538" name="Google Shape;538;p1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 name="Google Shape;541;p10"/>
          <p:cNvGrpSpPr/>
          <p:nvPr/>
        </p:nvGrpSpPr>
        <p:grpSpPr>
          <a:xfrm>
            <a:off x="7916350" y="1124600"/>
            <a:ext cx="175013" cy="27000"/>
            <a:chOff x="5662375" y="212375"/>
            <a:chExt cx="175013" cy="27000"/>
          </a:xfrm>
        </p:grpSpPr>
        <p:sp>
          <p:nvSpPr>
            <p:cNvPr id="542" name="Google Shape;542;p1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our columns of text">
  <p:cSld name="CUSTOM_2">
    <p:spTree>
      <p:nvGrpSpPr>
        <p:cNvPr id="1" name="Shape 665"/>
        <p:cNvGrpSpPr/>
        <p:nvPr/>
      </p:nvGrpSpPr>
      <p:grpSpPr>
        <a:xfrm>
          <a:off x="0" y="0"/>
          <a:ext cx="0" cy="0"/>
          <a:chOff x="0" y="0"/>
          <a:chExt cx="0" cy="0"/>
        </a:xfrm>
      </p:grpSpPr>
      <p:sp>
        <p:nvSpPr>
          <p:cNvPr id="666" name="Google Shape;666;p15"/>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67" name="Google Shape;667;p15"/>
          <p:cNvSpPr txBox="1">
            <a:spLocks noGrp="1"/>
          </p:cNvSpPr>
          <p:nvPr>
            <p:ph type="subTitle" idx="1"/>
          </p:nvPr>
        </p:nvSpPr>
        <p:spPr>
          <a:xfrm>
            <a:off x="1709928" y="1545336"/>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9pPr>
          </a:lstStyle>
          <a:p>
            <a:endParaRPr/>
          </a:p>
        </p:txBody>
      </p:sp>
      <p:sp>
        <p:nvSpPr>
          <p:cNvPr id="668" name="Google Shape;668;p15"/>
          <p:cNvSpPr txBox="1">
            <a:spLocks noGrp="1"/>
          </p:cNvSpPr>
          <p:nvPr>
            <p:ph type="subTitle" idx="2"/>
          </p:nvPr>
        </p:nvSpPr>
        <p:spPr>
          <a:xfrm>
            <a:off x="1709928" y="1938528"/>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69" name="Google Shape;669;p15"/>
          <p:cNvSpPr txBox="1">
            <a:spLocks noGrp="1"/>
          </p:cNvSpPr>
          <p:nvPr>
            <p:ph type="subTitle" idx="3"/>
          </p:nvPr>
        </p:nvSpPr>
        <p:spPr>
          <a:xfrm>
            <a:off x="5468112" y="1545336"/>
            <a:ext cx="19476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9pPr>
          </a:lstStyle>
          <a:p>
            <a:endParaRPr/>
          </a:p>
        </p:txBody>
      </p:sp>
      <p:sp>
        <p:nvSpPr>
          <p:cNvPr id="670" name="Google Shape;670;p15"/>
          <p:cNvSpPr txBox="1">
            <a:spLocks noGrp="1"/>
          </p:cNvSpPr>
          <p:nvPr>
            <p:ph type="subTitle" idx="4"/>
          </p:nvPr>
        </p:nvSpPr>
        <p:spPr>
          <a:xfrm>
            <a:off x="5468112" y="1938528"/>
            <a:ext cx="19476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1" name="Google Shape;671;p15"/>
          <p:cNvSpPr txBox="1">
            <a:spLocks noGrp="1"/>
          </p:cNvSpPr>
          <p:nvPr>
            <p:ph type="subTitle" idx="5"/>
          </p:nvPr>
        </p:nvSpPr>
        <p:spPr>
          <a:xfrm>
            <a:off x="2825496" y="3200400"/>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9pPr>
          </a:lstStyle>
          <a:p>
            <a:endParaRPr/>
          </a:p>
        </p:txBody>
      </p:sp>
      <p:sp>
        <p:nvSpPr>
          <p:cNvPr id="672" name="Google Shape;672;p15"/>
          <p:cNvSpPr txBox="1">
            <a:spLocks noGrp="1"/>
          </p:cNvSpPr>
          <p:nvPr>
            <p:ph type="subTitle" idx="6"/>
          </p:nvPr>
        </p:nvSpPr>
        <p:spPr>
          <a:xfrm>
            <a:off x="2825496" y="3593592"/>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3" name="Google Shape;673;p15"/>
          <p:cNvSpPr txBox="1">
            <a:spLocks noGrp="1"/>
          </p:cNvSpPr>
          <p:nvPr>
            <p:ph type="subTitle" idx="7"/>
          </p:nvPr>
        </p:nvSpPr>
        <p:spPr>
          <a:xfrm>
            <a:off x="6464808" y="3200400"/>
            <a:ext cx="19935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9pPr>
          </a:lstStyle>
          <a:p>
            <a:endParaRPr/>
          </a:p>
        </p:txBody>
      </p:sp>
      <p:sp>
        <p:nvSpPr>
          <p:cNvPr id="674" name="Google Shape;674;p15"/>
          <p:cNvSpPr txBox="1">
            <a:spLocks noGrp="1"/>
          </p:cNvSpPr>
          <p:nvPr>
            <p:ph type="subTitle" idx="8"/>
          </p:nvPr>
        </p:nvSpPr>
        <p:spPr>
          <a:xfrm>
            <a:off x="6464808" y="3593592"/>
            <a:ext cx="19935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cxnSp>
        <p:nvCxnSpPr>
          <p:cNvPr id="675" name="Google Shape;675;p15"/>
          <p:cNvCxnSpPr/>
          <p:nvPr/>
        </p:nvCxnSpPr>
        <p:spPr>
          <a:xfrm rot="10800000">
            <a:off x="8109000" y="501275"/>
            <a:ext cx="737700" cy="737700"/>
          </a:xfrm>
          <a:prstGeom prst="straightConnector1">
            <a:avLst/>
          </a:prstGeom>
          <a:noFill/>
          <a:ln w="9525" cap="flat" cmpd="sng">
            <a:solidFill>
              <a:srgbClr val="595959"/>
            </a:solidFill>
            <a:prstDash val="solid"/>
            <a:round/>
            <a:headEnd type="none" w="med" len="med"/>
            <a:tailEnd type="none" w="med" len="med"/>
          </a:ln>
        </p:spPr>
      </p:cxnSp>
      <p:cxnSp>
        <p:nvCxnSpPr>
          <p:cNvPr id="676" name="Google Shape;676;p15"/>
          <p:cNvCxnSpPr/>
          <p:nvPr/>
        </p:nvCxnSpPr>
        <p:spPr>
          <a:xfrm>
            <a:off x="582475" y="282188"/>
            <a:ext cx="1212900" cy="422700"/>
          </a:xfrm>
          <a:prstGeom prst="straightConnector1">
            <a:avLst/>
          </a:prstGeom>
          <a:noFill/>
          <a:ln w="9525" cap="flat" cmpd="sng">
            <a:solidFill>
              <a:srgbClr val="595959"/>
            </a:solidFill>
            <a:prstDash val="solid"/>
            <a:round/>
            <a:headEnd type="none" w="med" len="med"/>
            <a:tailEnd type="none" w="med" len="med"/>
          </a:ln>
        </p:spPr>
      </p:cxnSp>
      <p:cxnSp>
        <p:nvCxnSpPr>
          <p:cNvPr id="677" name="Google Shape;677;p15"/>
          <p:cNvCxnSpPr/>
          <p:nvPr/>
        </p:nvCxnSpPr>
        <p:spPr>
          <a:xfrm rot="10800000" flipH="1">
            <a:off x="0" y="274188"/>
            <a:ext cx="582600" cy="654300"/>
          </a:xfrm>
          <a:prstGeom prst="straightConnector1">
            <a:avLst/>
          </a:prstGeom>
          <a:noFill/>
          <a:ln w="9525" cap="flat" cmpd="sng">
            <a:solidFill>
              <a:srgbClr val="595959"/>
            </a:solidFill>
            <a:prstDash val="solid"/>
            <a:round/>
            <a:headEnd type="none" w="med" len="med"/>
            <a:tailEnd type="none" w="med" len="med"/>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5"/>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5"/>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4" name="Google Shape;694;p15"/>
          <p:cNvCxnSpPr/>
          <p:nvPr/>
        </p:nvCxnSpPr>
        <p:spPr>
          <a:xfrm flipH="1">
            <a:off x="8151325" y="6875"/>
            <a:ext cx="1002600" cy="494400"/>
          </a:xfrm>
          <a:prstGeom prst="straightConnector1">
            <a:avLst/>
          </a:prstGeom>
          <a:noFill/>
          <a:ln w="9525" cap="flat" cmpd="sng">
            <a:solidFill>
              <a:srgbClr val="595959"/>
            </a:solidFill>
            <a:prstDash val="solid"/>
            <a:round/>
            <a:headEnd type="none" w="med" len="med"/>
            <a:tailEnd type="none" w="med" len="med"/>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5"/>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5"/>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595959"/>
              </a:buClr>
              <a:buSzPts val="2800"/>
              <a:buFont typeface="Fjalla One"/>
              <a:buNone/>
              <a:defRPr sz="2800">
                <a:solidFill>
                  <a:srgbClr val="595959"/>
                </a:solidFill>
                <a:latin typeface="Fjalla One"/>
                <a:ea typeface="Fjalla One"/>
                <a:cs typeface="Fjalla One"/>
                <a:sym typeface="Fjalla One"/>
              </a:defRPr>
            </a:lvl1pPr>
            <a:lvl2pPr lvl="1" rtl="0">
              <a:spcBef>
                <a:spcPts val="0"/>
              </a:spcBef>
              <a:spcAft>
                <a:spcPts val="0"/>
              </a:spcAft>
              <a:buClr>
                <a:srgbClr val="595959"/>
              </a:buClr>
              <a:buSzPts val="2800"/>
              <a:buFont typeface="Fjalla One"/>
              <a:buNone/>
              <a:defRPr sz="2800">
                <a:solidFill>
                  <a:srgbClr val="595959"/>
                </a:solidFill>
                <a:latin typeface="Fjalla One"/>
                <a:ea typeface="Fjalla One"/>
                <a:cs typeface="Fjalla One"/>
                <a:sym typeface="Fjalla One"/>
              </a:defRPr>
            </a:lvl2pPr>
            <a:lvl3pPr lvl="2" rtl="0">
              <a:spcBef>
                <a:spcPts val="0"/>
              </a:spcBef>
              <a:spcAft>
                <a:spcPts val="0"/>
              </a:spcAft>
              <a:buClr>
                <a:srgbClr val="595959"/>
              </a:buClr>
              <a:buSzPts val="2800"/>
              <a:buFont typeface="Fjalla One"/>
              <a:buNone/>
              <a:defRPr sz="2800">
                <a:solidFill>
                  <a:srgbClr val="595959"/>
                </a:solidFill>
                <a:latin typeface="Fjalla One"/>
                <a:ea typeface="Fjalla One"/>
                <a:cs typeface="Fjalla One"/>
                <a:sym typeface="Fjalla One"/>
              </a:defRPr>
            </a:lvl3pPr>
            <a:lvl4pPr lvl="3" rtl="0">
              <a:spcBef>
                <a:spcPts val="0"/>
              </a:spcBef>
              <a:spcAft>
                <a:spcPts val="0"/>
              </a:spcAft>
              <a:buClr>
                <a:srgbClr val="595959"/>
              </a:buClr>
              <a:buSzPts val="2800"/>
              <a:buFont typeface="Fjalla One"/>
              <a:buNone/>
              <a:defRPr sz="2800">
                <a:solidFill>
                  <a:srgbClr val="595959"/>
                </a:solidFill>
                <a:latin typeface="Fjalla One"/>
                <a:ea typeface="Fjalla One"/>
                <a:cs typeface="Fjalla One"/>
                <a:sym typeface="Fjalla One"/>
              </a:defRPr>
            </a:lvl4pPr>
            <a:lvl5pPr lvl="4" rtl="0">
              <a:spcBef>
                <a:spcPts val="0"/>
              </a:spcBef>
              <a:spcAft>
                <a:spcPts val="0"/>
              </a:spcAft>
              <a:buClr>
                <a:srgbClr val="595959"/>
              </a:buClr>
              <a:buSzPts val="2800"/>
              <a:buFont typeface="Fjalla One"/>
              <a:buNone/>
              <a:defRPr sz="2800">
                <a:solidFill>
                  <a:srgbClr val="595959"/>
                </a:solidFill>
                <a:latin typeface="Fjalla One"/>
                <a:ea typeface="Fjalla One"/>
                <a:cs typeface="Fjalla One"/>
                <a:sym typeface="Fjalla One"/>
              </a:defRPr>
            </a:lvl5pPr>
            <a:lvl6pPr lvl="5" rtl="0">
              <a:spcBef>
                <a:spcPts val="0"/>
              </a:spcBef>
              <a:spcAft>
                <a:spcPts val="0"/>
              </a:spcAft>
              <a:buClr>
                <a:srgbClr val="595959"/>
              </a:buClr>
              <a:buSzPts val="2800"/>
              <a:buFont typeface="Fjalla One"/>
              <a:buNone/>
              <a:defRPr sz="2800">
                <a:solidFill>
                  <a:srgbClr val="595959"/>
                </a:solidFill>
                <a:latin typeface="Fjalla One"/>
                <a:ea typeface="Fjalla One"/>
                <a:cs typeface="Fjalla One"/>
                <a:sym typeface="Fjalla One"/>
              </a:defRPr>
            </a:lvl6pPr>
            <a:lvl7pPr lvl="6" rtl="0">
              <a:spcBef>
                <a:spcPts val="0"/>
              </a:spcBef>
              <a:spcAft>
                <a:spcPts val="0"/>
              </a:spcAft>
              <a:buClr>
                <a:srgbClr val="595959"/>
              </a:buClr>
              <a:buSzPts val="2800"/>
              <a:buFont typeface="Fjalla One"/>
              <a:buNone/>
              <a:defRPr sz="2800">
                <a:solidFill>
                  <a:srgbClr val="595959"/>
                </a:solidFill>
                <a:latin typeface="Fjalla One"/>
                <a:ea typeface="Fjalla One"/>
                <a:cs typeface="Fjalla One"/>
                <a:sym typeface="Fjalla One"/>
              </a:defRPr>
            </a:lvl7pPr>
            <a:lvl8pPr lvl="7" rtl="0">
              <a:spcBef>
                <a:spcPts val="0"/>
              </a:spcBef>
              <a:spcAft>
                <a:spcPts val="0"/>
              </a:spcAft>
              <a:buClr>
                <a:srgbClr val="595959"/>
              </a:buClr>
              <a:buSzPts val="2800"/>
              <a:buFont typeface="Fjalla One"/>
              <a:buNone/>
              <a:defRPr sz="2800">
                <a:solidFill>
                  <a:srgbClr val="595959"/>
                </a:solidFill>
                <a:latin typeface="Fjalla One"/>
                <a:ea typeface="Fjalla One"/>
                <a:cs typeface="Fjalla One"/>
                <a:sym typeface="Fjalla One"/>
              </a:defRPr>
            </a:lvl8pPr>
            <a:lvl9pPr lvl="8" rtl="0">
              <a:spcBef>
                <a:spcPts val="0"/>
              </a:spcBef>
              <a:spcAft>
                <a:spcPts val="0"/>
              </a:spcAft>
              <a:buClr>
                <a:srgbClr val="595959"/>
              </a:buClr>
              <a:buSzPts val="2800"/>
              <a:buFont typeface="Fjalla One"/>
              <a:buNone/>
              <a:defRPr sz="2800">
                <a:solidFill>
                  <a:srgbClr val="595959"/>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6" r:id="rId7"/>
    <p:sldLayoutId id="2147483658" r:id="rId8"/>
    <p:sldLayoutId id="2147483661" r:id="rId9"/>
    <p:sldLayoutId id="2147483662" r:id="rId10"/>
    <p:sldLayoutId id="2147483664" r:id="rId11"/>
    <p:sldLayoutId id="2147483665" r:id="rId12"/>
    <p:sldLayoutId id="2147483673" r:id="rId13"/>
    <p:sldLayoutId id="2147483674" r:id="rId14"/>
    <p:sldLayoutId id="2147483675" r:id="rId15"/>
    <p:sldLayoutId id="2147483676"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hyperlink" Target="https://github.com/JoeTech-Studio/Problemas-De-Concurrencia.git"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C2F02AC7-F7CD-42A6-A920-BADC77683F1E}"/>
              </a:ext>
            </a:extLst>
          </p:cNvPr>
          <p:cNvPicPr>
            <a:picLocks noChangeAspect="1"/>
          </p:cNvPicPr>
          <p:nvPr/>
        </p:nvPicPr>
        <p:blipFill>
          <a:blip r:embed="rId2"/>
          <a:stretch>
            <a:fillRect/>
          </a:stretch>
        </p:blipFill>
        <p:spPr>
          <a:xfrm>
            <a:off x="0" y="271350"/>
            <a:ext cx="9144000" cy="4572000"/>
          </a:xfrm>
          <a:prstGeom prst="rect">
            <a:avLst/>
          </a:prstGeom>
        </p:spPr>
      </p:pic>
    </p:spTree>
    <p:extLst>
      <p:ext uri="{BB962C8B-B14F-4D97-AF65-F5344CB8AC3E}">
        <p14:creationId xmlns:p14="http://schemas.microsoft.com/office/powerpoint/2010/main" val="3215495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Trucos sencillos para sobrellevar el miedo a volar">
            <a:extLst>
              <a:ext uri="{FF2B5EF4-FFF2-40B4-BE49-F238E27FC236}">
                <a16:creationId xmlns:a16="http://schemas.microsoft.com/office/drawing/2014/main" id="{0F496AAA-ED07-4F8F-8D7B-409579C425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469" y="619014"/>
            <a:ext cx="6943061" cy="3905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83579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TRUCOS PARA conseguir ofertas de vuelos en Perú -">
            <a:extLst>
              <a:ext uri="{FF2B5EF4-FFF2-40B4-BE49-F238E27FC236}">
                <a16:creationId xmlns:a16="http://schemas.microsoft.com/office/drawing/2014/main" id="{99828ADC-D6FB-44D5-AE42-8E39C01ACA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455" y="750206"/>
            <a:ext cx="6983089" cy="3643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92437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91"/>
        <p:cNvGrpSpPr/>
        <p:nvPr/>
      </p:nvGrpSpPr>
      <p:grpSpPr>
        <a:xfrm>
          <a:off x="0" y="0"/>
          <a:ext cx="0" cy="0"/>
          <a:chOff x="0" y="0"/>
          <a:chExt cx="0" cy="0"/>
        </a:xfrm>
      </p:grpSpPr>
      <p:sp>
        <p:nvSpPr>
          <p:cNvPr id="2092" name="Google Shape;2092;p37"/>
          <p:cNvSpPr txBox="1">
            <a:spLocks noGrp="1"/>
          </p:cNvSpPr>
          <p:nvPr>
            <p:ph type="title"/>
          </p:nvPr>
        </p:nvSpPr>
        <p:spPr>
          <a:xfrm>
            <a:off x="2971800" y="1767150"/>
            <a:ext cx="3200400"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700" dirty="0"/>
              <a:t>Lectores y Escritores</a:t>
            </a:r>
            <a:endParaRPr sz="4700" dirty="0"/>
          </a:p>
        </p:txBody>
      </p:sp>
    </p:spTree>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73"/>
        <p:cNvGrpSpPr/>
        <p:nvPr/>
      </p:nvGrpSpPr>
      <p:grpSpPr>
        <a:xfrm>
          <a:off x="0" y="0"/>
          <a:ext cx="0" cy="0"/>
          <a:chOff x="0" y="0"/>
          <a:chExt cx="0" cy="0"/>
        </a:xfrm>
      </p:grpSpPr>
      <p:sp>
        <p:nvSpPr>
          <p:cNvPr id="4876" name="Google Shape;4876;p64"/>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Historia</a:t>
            </a:r>
            <a:endParaRPr dirty="0"/>
          </a:p>
        </p:txBody>
      </p:sp>
      <p:sp>
        <p:nvSpPr>
          <p:cNvPr id="4878" name="Google Shape;4878;p64"/>
          <p:cNvSpPr txBox="1"/>
          <p:nvPr/>
        </p:nvSpPr>
        <p:spPr>
          <a:xfrm>
            <a:off x="983912" y="3983656"/>
            <a:ext cx="4189006" cy="788100"/>
          </a:xfrm>
          <a:prstGeom prst="rect">
            <a:avLst/>
          </a:prstGeom>
          <a:noFill/>
          <a:ln>
            <a:noFill/>
          </a:ln>
        </p:spPr>
        <p:txBody>
          <a:bodyPr spcFirstLastPara="1" wrap="square" lIns="91425" tIns="91425" rIns="91425" bIns="91425" anchor="t" anchorCtr="0">
            <a:noAutofit/>
          </a:bodyPr>
          <a:lstStyle/>
          <a:p>
            <a:pPr marL="139700" marR="50800" lvl="0" algn="l" rtl="0">
              <a:spcBef>
                <a:spcPts val="0"/>
              </a:spcBef>
              <a:spcAft>
                <a:spcPts val="0"/>
              </a:spcAft>
              <a:buClr>
                <a:srgbClr val="77C6FC"/>
              </a:buClr>
              <a:buSzPts val="1400"/>
            </a:pPr>
            <a:r>
              <a:rPr lang="es-MX" dirty="0">
                <a:solidFill>
                  <a:srgbClr val="595959"/>
                </a:solidFill>
                <a:latin typeface="Barlow Semi Condensed"/>
                <a:ea typeface="Barlow Semi Condensed"/>
                <a:cs typeface="Barlow Semi Condensed"/>
                <a:sym typeface="Barlow Semi Condensed"/>
              </a:rPr>
              <a:t>(1971) Este artículo tuvo una visión de alto nivel de la programación concurrente. </a:t>
            </a:r>
            <a:endParaRPr dirty="0">
              <a:solidFill>
                <a:srgbClr val="595959"/>
              </a:solidFill>
              <a:latin typeface="Barlow Semi Condensed"/>
              <a:ea typeface="Barlow Semi Condensed"/>
              <a:cs typeface="Barlow Semi Condensed"/>
              <a:sym typeface="Barlow Semi Condensed"/>
            </a:endParaRPr>
          </a:p>
        </p:txBody>
      </p:sp>
      <p:sp>
        <p:nvSpPr>
          <p:cNvPr id="4880" name="Google Shape;4880;p64"/>
          <p:cNvSpPr txBox="1"/>
          <p:nvPr/>
        </p:nvSpPr>
        <p:spPr>
          <a:xfrm>
            <a:off x="5049837" y="2446722"/>
            <a:ext cx="3308100" cy="523200"/>
          </a:xfrm>
          <a:prstGeom prst="rect">
            <a:avLst/>
          </a:prstGeom>
          <a:noFill/>
          <a:ln>
            <a:noFill/>
          </a:ln>
        </p:spPr>
        <p:txBody>
          <a:bodyPr spcFirstLastPara="1" wrap="square" lIns="91425" tIns="91425" rIns="91425" bIns="91425" anchor="t" anchorCtr="0">
            <a:noAutofit/>
          </a:bodyPr>
          <a:lstStyle/>
          <a:p>
            <a:pPr marL="139700" marR="50800" lvl="0" algn="l" rtl="0">
              <a:spcBef>
                <a:spcPts val="0"/>
              </a:spcBef>
              <a:spcAft>
                <a:spcPts val="0"/>
              </a:spcAft>
              <a:buClr>
                <a:schemeClr val="accent1"/>
              </a:buClr>
              <a:buSzPts val="1400"/>
            </a:pPr>
            <a:endParaRPr dirty="0">
              <a:solidFill>
                <a:srgbClr val="595959"/>
              </a:solidFill>
              <a:latin typeface="Barlow Semi Condensed"/>
              <a:ea typeface="Barlow Semi Condensed"/>
              <a:cs typeface="Barlow Semi Condensed"/>
              <a:sym typeface="Barlow Semi Condensed"/>
            </a:endParaRPr>
          </a:p>
        </p:txBody>
      </p:sp>
      <p:sp>
        <p:nvSpPr>
          <p:cNvPr id="7" name="CuadroTexto 6"/>
          <p:cNvSpPr txBox="1"/>
          <p:nvPr/>
        </p:nvSpPr>
        <p:spPr>
          <a:xfrm>
            <a:off x="5820309" y="1861946"/>
            <a:ext cx="1767155" cy="1169551"/>
          </a:xfrm>
          <a:prstGeom prst="rect">
            <a:avLst/>
          </a:prstGeom>
          <a:ln>
            <a:noFill/>
          </a:ln>
        </p:spPr>
        <p:style>
          <a:lnRef idx="2">
            <a:schemeClr val="accent4"/>
          </a:lnRef>
          <a:fillRef idx="1">
            <a:schemeClr val="lt1"/>
          </a:fillRef>
          <a:effectRef idx="0">
            <a:schemeClr val="accent4"/>
          </a:effectRef>
          <a:fontRef idx="minor">
            <a:schemeClr val="dk1"/>
          </a:fontRef>
        </p:style>
        <p:txBody>
          <a:bodyPr wrap="square" rtlCol="0">
            <a:spAutoFit/>
          </a:bodyPr>
          <a:lstStyle/>
          <a:p>
            <a:r>
              <a:rPr lang="es-EC" dirty="0">
                <a:solidFill>
                  <a:srgbClr val="595959"/>
                </a:solidFill>
                <a:latin typeface="Barlow Semi Condensed"/>
                <a:ea typeface="Barlow Semi Condensed"/>
                <a:cs typeface="Barlow Semi Condensed"/>
              </a:rPr>
              <a:t>Al acceder a un mismo archivo puede existir problemas de comunicación entre procesos.</a:t>
            </a:r>
          </a:p>
        </p:txBody>
      </p:sp>
      <p:pic>
        <p:nvPicPr>
          <p:cNvPr id="2" name="Imagen 1"/>
          <p:cNvPicPr>
            <a:picLocks noChangeAspect="1"/>
          </p:cNvPicPr>
          <p:nvPr/>
        </p:nvPicPr>
        <p:blipFill rotWithShape="1">
          <a:blip r:embed="rId3"/>
          <a:srcRect t="4732" b="2608"/>
          <a:stretch/>
        </p:blipFill>
        <p:spPr>
          <a:xfrm>
            <a:off x="1158940" y="1064455"/>
            <a:ext cx="3838950" cy="2681555"/>
          </a:xfrm>
          <a:prstGeom prst="rect">
            <a:avLst/>
          </a:prstGeom>
        </p:spPr>
      </p:pic>
    </p:spTree>
    <p:extLst>
      <p:ext uri="{BB962C8B-B14F-4D97-AF65-F5344CB8AC3E}">
        <p14:creationId xmlns:p14="http://schemas.microsoft.com/office/powerpoint/2010/main" val="96192234"/>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49"/>
        <p:cNvGrpSpPr/>
        <p:nvPr/>
      </p:nvGrpSpPr>
      <p:grpSpPr>
        <a:xfrm>
          <a:off x="0" y="0"/>
          <a:ext cx="0" cy="0"/>
          <a:chOff x="0" y="0"/>
          <a:chExt cx="0" cy="0"/>
        </a:xfrm>
      </p:grpSpPr>
      <p:sp>
        <p:nvSpPr>
          <p:cNvPr id="3150" name="Google Shape;3150;p56"/>
          <p:cNvSpPr txBox="1">
            <a:spLocks noGrp="1"/>
          </p:cNvSpPr>
          <p:nvPr>
            <p:ph type="title"/>
          </p:nvPr>
        </p:nvSpPr>
        <p:spPr>
          <a:xfrm>
            <a:off x="1266450" y="338328"/>
            <a:ext cx="66111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MX" dirty="0"/>
              <a:t>El problema</a:t>
            </a:r>
            <a:endParaRPr dirty="0"/>
          </a:p>
          <a:p>
            <a:pPr marL="0" lvl="0" indent="0" algn="ctr" rtl="0">
              <a:spcBef>
                <a:spcPts val="0"/>
              </a:spcBef>
              <a:spcAft>
                <a:spcPts val="0"/>
              </a:spcAft>
              <a:buNone/>
            </a:pPr>
            <a:endParaRPr dirty="0"/>
          </a:p>
        </p:txBody>
      </p:sp>
      <p:sp>
        <p:nvSpPr>
          <p:cNvPr id="3151" name="Google Shape;3151;p56"/>
          <p:cNvSpPr txBox="1">
            <a:spLocks noGrp="1"/>
          </p:cNvSpPr>
          <p:nvPr>
            <p:ph type="subTitle" idx="1"/>
          </p:nvPr>
        </p:nvSpPr>
        <p:spPr>
          <a:xfrm>
            <a:off x="4690875" y="1491351"/>
            <a:ext cx="3557100" cy="265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MX" dirty="0">
                <a:solidFill>
                  <a:srgbClr val="595959"/>
                </a:solidFill>
              </a:rPr>
              <a:t>Primer p</a:t>
            </a:r>
            <a:r>
              <a:rPr lang="es-MX" dirty="0">
                <a:solidFill>
                  <a:srgbClr val="595959"/>
                </a:solidFill>
                <a:latin typeface="Barlow Semi Condensed"/>
                <a:ea typeface="Barlow Semi Condensed"/>
                <a:cs typeface="Barlow Semi Condensed"/>
                <a:sym typeface="Barlow Semi Condensed"/>
              </a:rPr>
              <a:t>roceso: lectores interesados en la lectura de una serie de variables compartidas y procesos escritores que modifican el contenido de esas variables compartidas.</a:t>
            </a:r>
          </a:p>
          <a:p>
            <a:pPr marL="0" lvl="0" indent="0" algn="l" rtl="0">
              <a:spcBef>
                <a:spcPts val="0"/>
              </a:spcBef>
              <a:spcAft>
                <a:spcPts val="0"/>
              </a:spcAft>
              <a:buClr>
                <a:schemeClr val="dk1"/>
              </a:buClr>
              <a:buSzPts val="1100"/>
              <a:buFont typeface="Arial"/>
              <a:buNone/>
            </a:pPr>
            <a:r>
              <a:rPr lang="es-MX" dirty="0">
                <a:solidFill>
                  <a:srgbClr val="595959"/>
                </a:solidFill>
              </a:rPr>
              <a:t>Segundo p</a:t>
            </a:r>
            <a:r>
              <a:rPr lang="es-MX" dirty="0">
                <a:solidFill>
                  <a:srgbClr val="595959"/>
                </a:solidFill>
                <a:latin typeface="Barlow Semi Condensed"/>
                <a:ea typeface="Barlow Semi Condensed"/>
                <a:cs typeface="Barlow Semi Condensed"/>
                <a:sym typeface="Barlow Semi Condensed"/>
              </a:rPr>
              <a:t>roceso: escritores frente  a los procesos lectores, es decir, ningún nuevo lector debería entrar a leer desde el momento que un escritor esté esperando.</a:t>
            </a:r>
            <a:endParaRPr dirty="0">
              <a:solidFill>
                <a:srgbClr val="595959"/>
              </a:solidFill>
              <a:latin typeface="Barlow Semi Condensed"/>
              <a:ea typeface="Barlow Semi Condensed"/>
              <a:cs typeface="Barlow Semi Condensed"/>
              <a:sym typeface="Barlow Semi Condensed"/>
            </a:endParaRPr>
          </a:p>
        </p:txBody>
      </p:sp>
      <p:grpSp>
        <p:nvGrpSpPr>
          <p:cNvPr id="5" name="Google Shape;3152;p56">
            <a:extLst>
              <a:ext uri="{FF2B5EF4-FFF2-40B4-BE49-F238E27FC236}">
                <a16:creationId xmlns:a16="http://schemas.microsoft.com/office/drawing/2014/main" id="{4CB9ECA7-D4A2-47B3-8F73-34ACD99169C4}"/>
              </a:ext>
            </a:extLst>
          </p:cNvPr>
          <p:cNvGrpSpPr/>
          <p:nvPr/>
        </p:nvGrpSpPr>
        <p:grpSpPr>
          <a:xfrm>
            <a:off x="899732" y="1213281"/>
            <a:ext cx="3584753" cy="2934361"/>
            <a:chOff x="845850" y="467825"/>
            <a:chExt cx="5996575" cy="4908600"/>
          </a:xfrm>
        </p:grpSpPr>
        <p:sp>
          <p:nvSpPr>
            <p:cNvPr id="6" name="Google Shape;3153;p56">
              <a:extLst>
                <a:ext uri="{FF2B5EF4-FFF2-40B4-BE49-F238E27FC236}">
                  <a16:creationId xmlns:a16="http://schemas.microsoft.com/office/drawing/2014/main" id="{7CDAE7AF-5FC8-4BD6-92C1-A9F84BA91E36}"/>
                </a:ext>
              </a:extLst>
            </p:cNvPr>
            <p:cNvSpPr/>
            <p:nvPr/>
          </p:nvSpPr>
          <p:spPr>
            <a:xfrm>
              <a:off x="845850" y="467825"/>
              <a:ext cx="5996575" cy="4814800"/>
            </a:xfrm>
            <a:custGeom>
              <a:avLst/>
              <a:gdLst/>
              <a:ahLst/>
              <a:cxnLst/>
              <a:rect l="l" t="t" r="r" b="b"/>
              <a:pathLst>
                <a:path w="239863" h="192592" extrusionOk="0">
                  <a:moveTo>
                    <a:pt x="147813" y="1"/>
                  </a:moveTo>
                  <a:cubicBezTo>
                    <a:pt x="142156" y="1"/>
                    <a:pt x="136078" y="789"/>
                    <a:pt x="129736" y="2770"/>
                  </a:cubicBezTo>
                  <a:cubicBezTo>
                    <a:pt x="98620" y="12477"/>
                    <a:pt x="86341" y="39929"/>
                    <a:pt x="68918" y="59055"/>
                  </a:cubicBezTo>
                  <a:cubicBezTo>
                    <a:pt x="59821" y="69084"/>
                    <a:pt x="45999" y="73102"/>
                    <a:pt x="35038" y="80945"/>
                  </a:cubicBezTo>
                  <a:cubicBezTo>
                    <a:pt x="1" y="106018"/>
                    <a:pt x="6976" y="159667"/>
                    <a:pt x="35231" y="179114"/>
                  </a:cubicBezTo>
                  <a:cubicBezTo>
                    <a:pt x="48326" y="188144"/>
                    <a:pt x="62992" y="192591"/>
                    <a:pt x="79703" y="192591"/>
                  </a:cubicBezTo>
                  <a:cubicBezTo>
                    <a:pt x="94167" y="192591"/>
                    <a:pt x="110163" y="189259"/>
                    <a:pt x="128000" y="182683"/>
                  </a:cubicBezTo>
                  <a:cubicBezTo>
                    <a:pt x="166445" y="168507"/>
                    <a:pt x="194025" y="159828"/>
                    <a:pt x="216944" y="121962"/>
                  </a:cubicBezTo>
                  <a:cubicBezTo>
                    <a:pt x="239863" y="84063"/>
                    <a:pt x="216108" y="37807"/>
                    <a:pt x="185539" y="11995"/>
                  </a:cubicBezTo>
                  <a:cubicBezTo>
                    <a:pt x="185539" y="11995"/>
                    <a:pt x="169878" y="1"/>
                    <a:pt x="147813"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154;p56">
              <a:extLst>
                <a:ext uri="{FF2B5EF4-FFF2-40B4-BE49-F238E27FC236}">
                  <a16:creationId xmlns:a16="http://schemas.microsoft.com/office/drawing/2014/main" id="{B3A542BD-7A1F-44C7-A200-EA4C086C9105}"/>
                </a:ext>
              </a:extLst>
            </p:cNvPr>
            <p:cNvSpPr/>
            <p:nvPr/>
          </p:nvSpPr>
          <p:spPr>
            <a:xfrm>
              <a:off x="1128725" y="467950"/>
              <a:ext cx="5369750" cy="4814475"/>
            </a:xfrm>
            <a:custGeom>
              <a:avLst/>
              <a:gdLst/>
              <a:ahLst/>
              <a:cxnLst/>
              <a:rect l="l" t="t" r="r" b="b"/>
              <a:pathLst>
                <a:path w="214790" h="192579" extrusionOk="0">
                  <a:moveTo>
                    <a:pt x="136486" y="0"/>
                  </a:moveTo>
                  <a:cubicBezTo>
                    <a:pt x="130828" y="0"/>
                    <a:pt x="124753" y="772"/>
                    <a:pt x="118421" y="2765"/>
                  </a:cubicBezTo>
                  <a:cubicBezTo>
                    <a:pt x="98363" y="9033"/>
                    <a:pt x="86148" y="22630"/>
                    <a:pt x="75347" y="36645"/>
                  </a:cubicBezTo>
                  <a:lnTo>
                    <a:pt x="188978" y="36645"/>
                  </a:lnTo>
                  <a:lnTo>
                    <a:pt x="188978" y="143911"/>
                  </a:lnTo>
                  <a:cubicBezTo>
                    <a:pt x="194828" y="137836"/>
                    <a:pt x="200357" y="130668"/>
                    <a:pt x="205629" y="121957"/>
                  </a:cubicBezTo>
                  <a:cubicBezTo>
                    <a:pt x="212025" y="111381"/>
                    <a:pt x="214790" y="100195"/>
                    <a:pt x="214790" y="88944"/>
                  </a:cubicBezTo>
                  <a:cubicBezTo>
                    <a:pt x="214790" y="59886"/>
                    <a:pt x="196275" y="30602"/>
                    <a:pt x="174224" y="11990"/>
                  </a:cubicBezTo>
                  <a:cubicBezTo>
                    <a:pt x="174224" y="11990"/>
                    <a:pt x="158569" y="0"/>
                    <a:pt x="136486" y="0"/>
                  </a:cubicBezTo>
                  <a:close/>
                  <a:moveTo>
                    <a:pt x="26745" y="78915"/>
                  </a:moveTo>
                  <a:cubicBezTo>
                    <a:pt x="25716" y="79558"/>
                    <a:pt x="24720" y="80233"/>
                    <a:pt x="23723" y="80940"/>
                  </a:cubicBezTo>
                  <a:cubicBezTo>
                    <a:pt x="7201" y="92769"/>
                    <a:pt x="33" y="110963"/>
                    <a:pt x="33" y="128932"/>
                  </a:cubicBezTo>
                  <a:cubicBezTo>
                    <a:pt x="0" y="149022"/>
                    <a:pt x="9001" y="168855"/>
                    <a:pt x="23916" y="179109"/>
                  </a:cubicBezTo>
                  <a:cubicBezTo>
                    <a:pt x="36999" y="188142"/>
                    <a:pt x="51689" y="192578"/>
                    <a:pt x="68404" y="192578"/>
                  </a:cubicBezTo>
                  <a:cubicBezTo>
                    <a:pt x="82869" y="192578"/>
                    <a:pt x="98877" y="189267"/>
                    <a:pt x="116685" y="182678"/>
                  </a:cubicBezTo>
                  <a:cubicBezTo>
                    <a:pt x="127678" y="178627"/>
                    <a:pt x="137804" y="175027"/>
                    <a:pt x="147158" y="171041"/>
                  </a:cubicBezTo>
                  <a:lnTo>
                    <a:pt x="26745" y="171041"/>
                  </a:lnTo>
                  <a:lnTo>
                    <a:pt x="26745" y="78915"/>
                  </a:lnTo>
                  <a:close/>
                </a:path>
              </a:pathLst>
            </a:custGeom>
            <a:solidFill>
              <a:srgbClr val="E4F4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155;p56">
              <a:extLst>
                <a:ext uri="{FF2B5EF4-FFF2-40B4-BE49-F238E27FC236}">
                  <a16:creationId xmlns:a16="http://schemas.microsoft.com/office/drawing/2014/main" id="{379FDB80-90D5-4CFF-8D69-FA5048BD66C2}"/>
                </a:ext>
              </a:extLst>
            </p:cNvPr>
            <p:cNvSpPr/>
            <p:nvPr/>
          </p:nvSpPr>
          <p:spPr>
            <a:xfrm>
              <a:off x="1797325" y="1384075"/>
              <a:ext cx="4055850" cy="3359925"/>
            </a:xfrm>
            <a:custGeom>
              <a:avLst/>
              <a:gdLst/>
              <a:ahLst/>
              <a:cxnLst/>
              <a:rect l="l" t="t" r="r" b="b"/>
              <a:pathLst>
                <a:path w="162234" h="134397" extrusionOk="0">
                  <a:moveTo>
                    <a:pt x="1" y="0"/>
                  </a:moveTo>
                  <a:lnTo>
                    <a:pt x="1" y="134396"/>
                  </a:lnTo>
                  <a:lnTo>
                    <a:pt x="162234" y="134396"/>
                  </a:lnTo>
                  <a:lnTo>
                    <a:pt x="162234"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156;p56">
              <a:extLst>
                <a:ext uri="{FF2B5EF4-FFF2-40B4-BE49-F238E27FC236}">
                  <a16:creationId xmlns:a16="http://schemas.microsoft.com/office/drawing/2014/main" id="{8B08631A-FE05-40B9-810B-BDA8DEA3AC7D}"/>
                </a:ext>
              </a:extLst>
            </p:cNvPr>
            <p:cNvSpPr/>
            <p:nvPr/>
          </p:nvSpPr>
          <p:spPr>
            <a:xfrm>
              <a:off x="1797325" y="1384075"/>
              <a:ext cx="4055850" cy="3359925"/>
            </a:xfrm>
            <a:custGeom>
              <a:avLst/>
              <a:gdLst/>
              <a:ahLst/>
              <a:cxnLst/>
              <a:rect l="l" t="t" r="r" b="b"/>
              <a:pathLst>
                <a:path w="162234" h="134397" extrusionOk="0">
                  <a:moveTo>
                    <a:pt x="1" y="0"/>
                  </a:moveTo>
                  <a:lnTo>
                    <a:pt x="1" y="134396"/>
                  </a:lnTo>
                  <a:lnTo>
                    <a:pt x="162234" y="134396"/>
                  </a:lnTo>
                  <a:lnTo>
                    <a:pt x="162234" y="0"/>
                  </a:lnTo>
                  <a:close/>
                </a:path>
              </a:pathLst>
            </a:custGeom>
            <a:solidFill>
              <a:srgbClr val="BBE3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157;p56">
              <a:extLst>
                <a:ext uri="{FF2B5EF4-FFF2-40B4-BE49-F238E27FC236}">
                  <a16:creationId xmlns:a16="http://schemas.microsoft.com/office/drawing/2014/main" id="{663C33CF-C0F4-4A46-81FF-FB395A2F9D0E}"/>
                </a:ext>
              </a:extLst>
            </p:cNvPr>
            <p:cNvSpPr/>
            <p:nvPr/>
          </p:nvSpPr>
          <p:spPr>
            <a:xfrm>
              <a:off x="1895375" y="1994800"/>
              <a:ext cx="3780200" cy="1720575"/>
            </a:xfrm>
            <a:custGeom>
              <a:avLst/>
              <a:gdLst/>
              <a:ahLst/>
              <a:cxnLst/>
              <a:rect l="l" t="t" r="r" b="b"/>
              <a:pathLst>
                <a:path w="151208" h="68823" extrusionOk="0">
                  <a:moveTo>
                    <a:pt x="0" y="1"/>
                  </a:moveTo>
                  <a:lnTo>
                    <a:pt x="0" y="68822"/>
                  </a:lnTo>
                  <a:lnTo>
                    <a:pt x="151208" y="68822"/>
                  </a:lnTo>
                  <a:lnTo>
                    <a:pt x="1512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158;p56">
              <a:extLst>
                <a:ext uri="{FF2B5EF4-FFF2-40B4-BE49-F238E27FC236}">
                  <a16:creationId xmlns:a16="http://schemas.microsoft.com/office/drawing/2014/main" id="{30DA6847-0994-444A-BC02-791E3D98FE0A}"/>
                </a:ext>
              </a:extLst>
            </p:cNvPr>
            <p:cNvSpPr/>
            <p:nvPr/>
          </p:nvSpPr>
          <p:spPr>
            <a:xfrm>
              <a:off x="2015100" y="3464625"/>
              <a:ext cx="3521450" cy="6450"/>
            </a:xfrm>
            <a:custGeom>
              <a:avLst/>
              <a:gdLst/>
              <a:ahLst/>
              <a:cxnLst/>
              <a:rect l="l" t="t" r="r" b="b"/>
              <a:pathLst>
                <a:path w="140858" h="258" extrusionOk="0">
                  <a:moveTo>
                    <a:pt x="1" y="0"/>
                  </a:moveTo>
                  <a:lnTo>
                    <a:pt x="1" y="257"/>
                  </a:lnTo>
                  <a:lnTo>
                    <a:pt x="140858" y="257"/>
                  </a:lnTo>
                  <a:lnTo>
                    <a:pt x="140858"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159;p56">
              <a:extLst>
                <a:ext uri="{FF2B5EF4-FFF2-40B4-BE49-F238E27FC236}">
                  <a16:creationId xmlns:a16="http://schemas.microsoft.com/office/drawing/2014/main" id="{4EE2463F-F7FC-4F38-AEE7-3544476EA137}"/>
                </a:ext>
              </a:extLst>
            </p:cNvPr>
            <p:cNvSpPr/>
            <p:nvPr/>
          </p:nvSpPr>
          <p:spPr>
            <a:xfrm>
              <a:off x="2011900" y="3433275"/>
              <a:ext cx="6450" cy="34575"/>
            </a:xfrm>
            <a:custGeom>
              <a:avLst/>
              <a:gdLst/>
              <a:ahLst/>
              <a:cxnLst/>
              <a:rect l="l" t="t" r="r" b="b"/>
              <a:pathLst>
                <a:path w="258" h="1383" extrusionOk="0">
                  <a:moveTo>
                    <a:pt x="0" y="1"/>
                  </a:moveTo>
                  <a:lnTo>
                    <a:pt x="0" y="1383"/>
                  </a:lnTo>
                  <a:lnTo>
                    <a:pt x="257" y="1383"/>
                  </a:lnTo>
                  <a:lnTo>
                    <a:pt x="257"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160;p56">
              <a:extLst>
                <a:ext uri="{FF2B5EF4-FFF2-40B4-BE49-F238E27FC236}">
                  <a16:creationId xmlns:a16="http://schemas.microsoft.com/office/drawing/2014/main" id="{8F92F62E-CD0C-4E0E-A7F5-78E4D2392183}"/>
                </a:ext>
              </a:extLst>
            </p:cNvPr>
            <p:cNvSpPr/>
            <p:nvPr/>
          </p:nvSpPr>
          <p:spPr>
            <a:xfrm>
              <a:off x="2196725" y="3433275"/>
              <a:ext cx="7250" cy="34575"/>
            </a:xfrm>
            <a:custGeom>
              <a:avLst/>
              <a:gdLst/>
              <a:ahLst/>
              <a:cxnLst/>
              <a:rect l="l" t="t" r="r" b="b"/>
              <a:pathLst>
                <a:path w="290" h="1383" extrusionOk="0">
                  <a:moveTo>
                    <a:pt x="0" y="1"/>
                  </a:moveTo>
                  <a:lnTo>
                    <a:pt x="0"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161;p56">
              <a:extLst>
                <a:ext uri="{FF2B5EF4-FFF2-40B4-BE49-F238E27FC236}">
                  <a16:creationId xmlns:a16="http://schemas.microsoft.com/office/drawing/2014/main" id="{F3093CB3-7BD7-4B89-B425-CFEB383A9BD2}"/>
                </a:ext>
              </a:extLst>
            </p:cNvPr>
            <p:cNvSpPr/>
            <p:nvPr/>
          </p:nvSpPr>
          <p:spPr>
            <a:xfrm>
              <a:off x="2382350" y="3433275"/>
              <a:ext cx="6475" cy="34575"/>
            </a:xfrm>
            <a:custGeom>
              <a:avLst/>
              <a:gdLst/>
              <a:ahLst/>
              <a:cxnLst/>
              <a:rect l="l" t="t" r="r" b="b"/>
              <a:pathLst>
                <a:path w="259"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162;p56">
              <a:extLst>
                <a:ext uri="{FF2B5EF4-FFF2-40B4-BE49-F238E27FC236}">
                  <a16:creationId xmlns:a16="http://schemas.microsoft.com/office/drawing/2014/main" id="{AC529BD8-16EA-41C7-91EF-0BCABDF29154}"/>
                </a:ext>
              </a:extLst>
            </p:cNvPr>
            <p:cNvSpPr/>
            <p:nvPr/>
          </p:nvSpPr>
          <p:spPr>
            <a:xfrm>
              <a:off x="2568000" y="3433275"/>
              <a:ext cx="6450" cy="34575"/>
            </a:xfrm>
            <a:custGeom>
              <a:avLst/>
              <a:gdLst/>
              <a:ahLst/>
              <a:cxnLst/>
              <a:rect l="l" t="t" r="r" b="b"/>
              <a:pathLst>
                <a:path w="258" h="1383" extrusionOk="0">
                  <a:moveTo>
                    <a:pt x="0" y="1"/>
                  </a:moveTo>
                  <a:lnTo>
                    <a:pt x="0" y="1383"/>
                  </a:lnTo>
                  <a:lnTo>
                    <a:pt x="257" y="1383"/>
                  </a:lnTo>
                  <a:lnTo>
                    <a:pt x="257"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163;p56">
              <a:extLst>
                <a:ext uri="{FF2B5EF4-FFF2-40B4-BE49-F238E27FC236}">
                  <a16:creationId xmlns:a16="http://schemas.microsoft.com/office/drawing/2014/main" id="{09E7F615-F1FD-425D-93FD-6FBBC386546F}"/>
                </a:ext>
              </a:extLst>
            </p:cNvPr>
            <p:cNvSpPr/>
            <p:nvPr/>
          </p:nvSpPr>
          <p:spPr>
            <a:xfrm>
              <a:off x="27528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164;p56">
              <a:extLst>
                <a:ext uri="{FF2B5EF4-FFF2-40B4-BE49-F238E27FC236}">
                  <a16:creationId xmlns:a16="http://schemas.microsoft.com/office/drawing/2014/main" id="{3D12A5C1-22DF-4C2C-B17C-9811095F5FB0}"/>
                </a:ext>
              </a:extLst>
            </p:cNvPr>
            <p:cNvSpPr/>
            <p:nvPr/>
          </p:nvSpPr>
          <p:spPr>
            <a:xfrm>
              <a:off x="2938450" y="3433275"/>
              <a:ext cx="6450" cy="34575"/>
            </a:xfrm>
            <a:custGeom>
              <a:avLst/>
              <a:gdLst/>
              <a:ahLst/>
              <a:cxnLst/>
              <a:rect l="l" t="t" r="r" b="b"/>
              <a:pathLst>
                <a:path w="258"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165;p56">
              <a:extLst>
                <a:ext uri="{FF2B5EF4-FFF2-40B4-BE49-F238E27FC236}">
                  <a16:creationId xmlns:a16="http://schemas.microsoft.com/office/drawing/2014/main" id="{D5DF0563-17E6-4110-97AE-2E7FE0552CDB}"/>
                </a:ext>
              </a:extLst>
            </p:cNvPr>
            <p:cNvSpPr/>
            <p:nvPr/>
          </p:nvSpPr>
          <p:spPr>
            <a:xfrm>
              <a:off x="3123300" y="3433275"/>
              <a:ext cx="7250" cy="34575"/>
            </a:xfrm>
            <a:custGeom>
              <a:avLst/>
              <a:gdLst/>
              <a:ahLst/>
              <a:cxnLst/>
              <a:rect l="l" t="t" r="r" b="b"/>
              <a:pathLst>
                <a:path w="290" h="1383" extrusionOk="0">
                  <a:moveTo>
                    <a:pt x="0" y="1"/>
                  </a:moveTo>
                  <a:lnTo>
                    <a:pt x="0" y="1383"/>
                  </a:lnTo>
                  <a:lnTo>
                    <a:pt x="289" y="1383"/>
                  </a:lnTo>
                  <a:lnTo>
                    <a:pt x="289"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166;p56">
              <a:extLst>
                <a:ext uri="{FF2B5EF4-FFF2-40B4-BE49-F238E27FC236}">
                  <a16:creationId xmlns:a16="http://schemas.microsoft.com/office/drawing/2014/main" id="{E5445DAF-8E4D-4542-98A6-2878FB155FAF}"/>
                </a:ext>
              </a:extLst>
            </p:cNvPr>
            <p:cNvSpPr/>
            <p:nvPr/>
          </p:nvSpPr>
          <p:spPr>
            <a:xfrm>
              <a:off x="33089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167;p56">
              <a:extLst>
                <a:ext uri="{FF2B5EF4-FFF2-40B4-BE49-F238E27FC236}">
                  <a16:creationId xmlns:a16="http://schemas.microsoft.com/office/drawing/2014/main" id="{813BC679-4579-4716-AC63-6EFFD4E8C705}"/>
                </a:ext>
              </a:extLst>
            </p:cNvPr>
            <p:cNvSpPr/>
            <p:nvPr/>
          </p:nvSpPr>
          <p:spPr>
            <a:xfrm>
              <a:off x="3494550" y="3433275"/>
              <a:ext cx="6450" cy="34575"/>
            </a:xfrm>
            <a:custGeom>
              <a:avLst/>
              <a:gdLst/>
              <a:ahLst/>
              <a:cxnLst/>
              <a:rect l="l" t="t" r="r" b="b"/>
              <a:pathLst>
                <a:path w="258"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168;p56">
              <a:extLst>
                <a:ext uri="{FF2B5EF4-FFF2-40B4-BE49-F238E27FC236}">
                  <a16:creationId xmlns:a16="http://schemas.microsoft.com/office/drawing/2014/main" id="{2052E13D-7C6F-4EC2-A3CB-4249BB8431F6}"/>
                </a:ext>
              </a:extLst>
            </p:cNvPr>
            <p:cNvSpPr/>
            <p:nvPr/>
          </p:nvSpPr>
          <p:spPr>
            <a:xfrm>
              <a:off x="3679400" y="3433275"/>
              <a:ext cx="7250" cy="34575"/>
            </a:xfrm>
            <a:custGeom>
              <a:avLst/>
              <a:gdLst/>
              <a:ahLst/>
              <a:cxnLst/>
              <a:rect l="l" t="t" r="r" b="b"/>
              <a:pathLst>
                <a:path w="290" h="1383" extrusionOk="0">
                  <a:moveTo>
                    <a:pt x="0" y="1"/>
                  </a:moveTo>
                  <a:lnTo>
                    <a:pt x="0" y="1383"/>
                  </a:lnTo>
                  <a:lnTo>
                    <a:pt x="289" y="1383"/>
                  </a:lnTo>
                  <a:lnTo>
                    <a:pt x="289"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169;p56">
              <a:extLst>
                <a:ext uri="{FF2B5EF4-FFF2-40B4-BE49-F238E27FC236}">
                  <a16:creationId xmlns:a16="http://schemas.microsoft.com/office/drawing/2014/main" id="{A404DFBB-33AB-4891-9544-8F3A6897DC66}"/>
                </a:ext>
              </a:extLst>
            </p:cNvPr>
            <p:cNvSpPr/>
            <p:nvPr/>
          </p:nvSpPr>
          <p:spPr>
            <a:xfrm>
              <a:off x="38650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170;p56">
              <a:extLst>
                <a:ext uri="{FF2B5EF4-FFF2-40B4-BE49-F238E27FC236}">
                  <a16:creationId xmlns:a16="http://schemas.microsoft.com/office/drawing/2014/main" id="{894D0C9B-9262-4EFA-B028-A065C54754B9}"/>
                </a:ext>
              </a:extLst>
            </p:cNvPr>
            <p:cNvSpPr/>
            <p:nvPr/>
          </p:nvSpPr>
          <p:spPr>
            <a:xfrm>
              <a:off x="4049850" y="3433275"/>
              <a:ext cx="7250" cy="34575"/>
            </a:xfrm>
            <a:custGeom>
              <a:avLst/>
              <a:gdLst/>
              <a:ahLst/>
              <a:cxnLst/>
              <a:rect l="l" t="t" r="r" b="b"/>
              <a:pathLst>
                <a:path w="290" h="1383" extrusionOk="0">
                  <a:moveTo>
                    <a:pt x="1" y="1"/>
                  </a:moveTo>
                  <a:lnTo>
                    <a:pt x="1"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171;p56">
              <a:extLst>
                <a:ext uri="{FF2B5EF4-FFF2-40B4-BE49-F238E27FC236}">
                  <a16:creationId xmlns:a16="http://schemas.microsoft.com/office/drawing/2014/main" id="{EFC43EE5-EB59-44A0-9A96-C849EEFB94E0}"/>
                </a:ext>
              </a:extLst>
            </p:cNvPr>
            <p:cNvSpPr/>
            <p:nvPr/>
          </p:nvSpPr>
          <p:spPr>
            <a:xfrm>
              <a:off x="4235500" y="3433275"/>
              <a:ext cx="6450" cy="34575"/>
            </a:xfrm>
            <a:custGeom>
              <a:avLst/>
              <a:gdLst/>
              <a:ahLst/>
              <a:cxnLst/>
              <a:rect l="l" t="t" r="r" b="b"/>
              <a:pathLst>
                <a:path w="258" h="1383" extrusionOk="0">
                  <a:moveTo>
                    <a:pt x="0" y="1"/>
                  </a:moveTo>
                  <a:lnTo>
                    <a:pt x="0" y="1383"/>
                  </a:lnTo>
                  <a:lnTo>
                    <a:pt x="257" y="1383"/>
                  </a:lnTo>
                  <a:lnTo>
                    <a:pt x="257"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172;p56">
              <a:extLst>
                <a:ext uri="{FF2B5EF4-FFF2-40B4-BE49-F238E27FC236}">
                  <a16:creationId xmlns:a16="http://schemas.microsoft.com/office/drawing/2014/main" id="{4315C1DE-E691-4448-9625-5DF1CF0C6DF6}"/>
                </a:ext>
              </a:extLst>
            </p:cNvPr>
            <p:cNvSpPr/>
            <p:nvPr/>
          </p:nvSpPr>
          <p:spPr>
            <a:xfrm>
              <a:off x="44211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73;p56">
              <a:extLst>
                <a:ext uri="{FF2B5EF4-FFF2-40B4-BE49-F238E27FC236}">
                  <a16:creationId xmlns:a16="http://schemas.microsoft.com/office/drawing/2014/main" id="{F7604470-8EE4-4333-835F-B2E0CBE881F0}"/>
                </a:ext>
              </a:extLst>
            </p:cNvPr>
            <p:cNvSpPr/>
            <p:nvPr/>
          </p:nvSpPr>
          <p:spPr>
            <a:xfrm>
              <a:off x="4605950" y="3433275"/>
              <a:ext cx="7250" cy="34575"/>
            </a:xfrm>
            <a:custGeom>
              <a:avLst/>
              <a:gdLst/>
              <a:ahLst/>
              <a:cxnLst/>
              <a:rect l="l" t="t" r="r" b="b"/>
              <a:pathLst>
                <a:path w="290" h="1383" extrusionOk="0">
                  <a:moveTo>
                    <a:pt x="1" y="1"/>
                  </a:moveTo>
                  <a:lnTo>
                    <a:pt x="1"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174;p56">
              <a:extLst>
                <a:ext uri="{FF2B5EF4-FFF2-40B4-BE49-F238E27FC236}">
                  <a16:creationId xmlns:a16="http://schemas.microsoft.com/office/drawing/2014/main" id="{29DCB337-C358-406E-B3DB-85730610D2E1}"/>
                </a:ext>
              </a:extLst>
            </p:cNvPr>
            <p:cNvSpPr/>
            <p:nvPr/>
          </p:nvSpPr>
          <p:spPr>
            <a:xfrm>
              <a:off x="4791575" y="3433275"/>
              <a:ext cx="6475" cy="34575"/>
            </a:xfrm>
            <a:custGeom>
              <a:avLst/>
              <a:gdLst/>
              <a:ahLst/>
              <a:cxnLst/>
              <a:rect l="l" t="t" r="r" b="b"/>
              <a:pathLst>
                <a:path w="259"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175;p56">
              <a:extLst>
                <a:ext uri="{FF2B5EF4-FFF2-40B4-BE49-F238E27FC236}">
                  <a16:creationId xmlns:a16="http://schemas.microsoft.com/office/drawing/2014/main" id="{E4025146-9CC9-4B00-8006-66D002C922B9}"/>
                </a:ext>
              </a:extLst>
            </p:cNvPr>
            <p:cNvSpPr/>
            <p:nvPr/>
          </p:nvSpPr>
          <p:spPr>
            <a:xfrm>
              <a:off x="49772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176;p56">
              <a:extLst>
                <a:ext uri="{FF2B5EF4-FFF2-40B4-BE49-F238E27FC236}">
                  <a16:creationId xmlns:a16="http://schemas.microsoft.com/office/drawing/2014/main" id="{63F72C08-2C3C-4013-940F-D8AAA368DD61}"/>
                </a:ext>
              </a:extLst>
            </p:cNvPr>
            <p:cNvSpPr/>
            <p:nvPr/>
          </p:nvSpPr>
          <p:spPr>
            <a:xfrm>
              <a:off x="5162050" y="3433275"/>
              <a:ext cx="7250" cy="34575"/>
            </a:xfrm>
            <a:custGeom>
              <a:avLst/>
              <a:gdLst/>
              <a:ahLst/>
              <a:cxnLst/>
              <a:rect l="l" t="t" r="r" b="b"/>
              <a:pathLst>
                <a:path w="290" h="1383" extrusionOk="0">
                  <a:moveTo>
                    <a:pt x="1" y="1"/>
                  </a:moveTo>
                  <a:lnTo>
                    <a:pt x="1"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177;p56">
              <a:extLst>
                <a:ext uri="{FF2B5EF4-FFF2-40B4-BE49-F238E27FC236}">
                  <a16:creationId xmlns:a16="http://schemas.microsoft.com/office/drawing/2014/main" id="{FCC5DDE5-AC56-4563-92BD-DCE3C2E24734}"/>
                </a:ext>
              </a:extLst>
            </p:cNvPr>
            <p:cNvSpPr/>
            <p:nvPr/>
          </p:nvSpPr>
          <p:spPr>
            <a:xfrm>
              <a:off x="5347675" y="3433275"/>
              <a:ext cx="6475" cy="34575"/>
            </a:xfrm>
            <a:custGeom>
              <a:avLst/>
              <a:gdLst/>
              <a:ahLst/>
              <a:cxnLst/>
              <a:rect l="l" t="t" r="r" b="b"/>
              <a:pathLst>
                <a:path w="259"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78;p56">
              <a:extLst>
                <a:ext uri="{FF2B5EF4-FFF2-40B4-BE49-F238E27FC236}">
                  <a16:creationId xmlns:a16="http://schemas.microsoft.com/office/drawing/2014/main" id="{5FB86AE5-ADCC-4DCE-A3FE-629BEB434680}"/>
                </a:ext>
              </a:extLst>
            </p:cNvPr>
            <p:cNvSpPr/>
            <p:nvPr/>
          </p:nvSpPr>
          <p:spPr>
            <a:xfrm>
              <a:off x="5532525" y="3433275"/>
              <a:ext cx="7250" cy="34575"/>
            </a:xfrm>
            <a:custGeom>
              <a:avLst/>
              <a:gdLst/>
              <a:ahLst/>
              <a:cxnLst/>
              <a:rect l="l" t="t" r="r" b="b"/>
              <a:pathLst>
                <a:path w="290" h="1383" extrusionOk="0">
                  <a:moveTo>
                    <a:pt x="0" y="1"/>
                  </a:moveTo>
                  <a:lnTo>
                    <a:pt x="0" y="1383"/>
                  </a:lnTo>
                  <a:lnTo>
                    <a:pt x="289" y="1383"/>
                  </a:lnTo>
                  <a:lnTo>
                    <a:pt x="289"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179;p56">
              <a:extLst>
                <a:ext uri="{FF2B5EF4-FFF2-40B4-BE49-F238E27FC236}">
                  <a16:creationId xmlns:a16="http://schemas.microsoft.com/office/drawing/2014/main" id="{6D449920-44BB-4244-890D-92AF4B68AEF4}"/>
                </a:ext>
              </a:extLst>
            </p:cNvPr>
            <p:cNvSpPr/>
            <p:nvPr/>
          </p:nvSpPr>
          <p:spPr>
            <a:xfrm>
              <a:off x="2011900" y="2086425"/>
              <a:ext cx="6450" cy="1381425"/>
            </a:xfrm>
            <a:custGeom>
              <a:avLst/>
              <a:gdLst/>
              <a:ahLst/>
              <a:cxnLst/>
              <a:rect l="l" t="t" r="r" b="b"/>
              <a:pathLst>
                <a:path w="258" h="55257" extrusionOk="0">
                  <a:moveTo>
                    <a:pt x="0" y="0"/>
                  </a:moveTo>
                  <a:lnTo>
                    <a:pt x="0" y="55257"/>
                  </a:lnTo>
                  <a:lnTo>
                    <a:pt x="257" y="55257"/>
                  </a:lnTo>
                  <a:lnTo>
                    <a:pt x="257"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180;p56">
              <a:extLst>
                <a:ext uri="{FF2B5EF4-FFF2-40B4-BE49-F238E27FC236}">
                  <a16:creationId xmlns:a16="http://schemas.microsoft.com/office/drawing/2014/main" id="{CBA863FC-8C11-4AA0-A0F5-983881AEB34C}"/>
                </a:ext>
              </a:extLst>
            </p:cNvPr>
            <p:cNvSpPr/>
            <p:nvPr/>
          </p:nvSpPr>
          <p:spPr>
            <a:xfrm>
              <a:off x="2015100" y="3464625"/>
              <a:ext cx="87625" cy="6450"/>
            </a:xfrm>
            <a:custGeom>
              <a:avLst/>
              <a:gdLst/>
              <a:ahLst/>
              <a:cxnLst/>
              <a:rect l="l" t="t" r="r" b="b"/>
              <a:pathLst>
                <a:path w="3505" h="258" extrusionOk="0">
                  <a:moveTo>
                    <a:pt x="1" y="0"/>
                  </a:moveTo>
                  <a:lnTo>
                    <a:pt x="1" y="257"/>
                  </a:lnTo>
                  <a:lnTo>
                    <a:pt x="3505" y="257"/>
                  </a:lnTo>
                  <a:lnTo>
                    <a:pt x="3505"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181;p56">
              <a:extLst>
                <a:ext uri="{FF2B5EF4-FFF2-40B4-BE49-F238E27FC236}">
                  <a16:creationId xmlns:a16="http://schemas.microsoft.com/office/drawing/2014/main" id="{FEDBACCC-7414-4967-A824-A469D386906A}"/>
                </a:ext>
              </a:extLst>
            </p:cNvPr>
            <p:cNvSpPr/>
            <p:nvPr/>
          </p:nvSpPr>
          <p:spPr>
            <a:xfrm>
              <a:off x="1917875" y="3188175"/>
              <a:ext cx="97250" cy="6450"/>
            </a:xfrm>
            <a:custGeom>
              <a:avLst/>
              <a:gdLst/>
              <a:ahLst/>
              <a:cxnLst/>
              <a:rect l="l" t="t" r="r" b="b"/>
              <a:pathLst>
                <a:path w="3890" h="258" extrusionOk="0">
                  <a:moveTo>
                    <a:pt x="0" y="0"/>
                  </a:moveTo>
                  <a:lnTo>
                    <a:pt x="0" y="258"/>
                  </a:lnTo>
                  <a:lnTo>
                    <a:pt x="3890" y="258"/>
                  </a:lnTo>
                  <a:lnTo>
                    <a:pt x="3890"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182;p56">
              <a:extLst>
                <a:ext uri="{FF2B5EF4-FFF2-40B4-BE49-F238E27FC236}">
                  <a16:creationId xmlns:a16="http://schemas.microsoft.com/office/drawing/2014/main" id="{FA5B1058-C82C-4035-9816-F95A0F07AB1A}"/>
                </a:ext>
              </a:extLst>
            </p:cNvPr>
            <p:cNvSpPr/>
            <p:nvPr/>
          </p:nvSpPr>
          <p:spPr>
            <a:xfrm>
              <a:off x="1917875" y="2911725"/>
              <a:ext cx="97250" cy="7275"/>
            </a:xfrm>
            <a:custGeom>
              <a:avLst/>
              <a:gdLst/>
              <a:ahLst/>
              <a:cxnLst/>
              <a:rect l="l" t="t" r="r" b="b"/>
              <a:pathLst>
                <a:path w="3890" h="291" extrusionOk="0">
                  <a:moveTo>
                    <a:pt x="0" y="1"/>
                  </a:moveTo>
                  <a:lnTo>
                    <a:pt x="0" y="290"/>
                  </a:lnTo>
                  <a:lnTo>
                    <a:pt x="3890" y="290"/>
                  </a:lnTo>
                  <a:lnTo>
                    <a:pt x="38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183;p56">
              <a:extLst>
                <a:ext uri="{FF2B5EF4-FFF2-40B4-BE49-F238E27FC236}">
                  <a16:creationId xmlns:a16="http://schemas.microsoft.com/office/drawing/2014/main" id="{6F19EDC6-601F-40C5-99D0-41E905551205}"/>
                </a:ext>
              </a:extLst>
            </p:cNvPr>
            <p:cNvSpPr/>
            <p:nvPr/>
          </p:nvSpPr>
          <p:spPr>
            <a:xfrm>
              <a:off x="1917875" y="2636100"/>
              <a:ext cx="97250" cy="6450"/>
            </a:xfrm>
            <a:custGeom>
              <a:avLst/>
              <a:gdLst/>
              <a:ahLst/>
              <a:cxnLst/>
              <a:rect l="l" t="t" r="r" b="b"/>
              <a:pathLst>
                <a:path w="3890" h="258" extrusionOk="0">
                  <a:moveTo>
                    <a:pt x="0" y="0"/>
                  </a:moveTo>
                  <a:lnTo>
                    <a:pt x="0" y="257"/>
                  </a:lnTo>
                  <a:lnTo>
                    <a:pt x="3890" y="257"/>
                  </a:lnTo>
                  <a:lnTo>
                    <a:pt x="3890"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184;p56">
              <a:extLst>
                <a:ext uri="{FF2B5EF4-FFF2-40B4-BE49-F238E27FC236}">
                  <a16:creationId xmlns:a16="http://schemas.microsoft.com/office/drawing/2014/main" id="{8F778343-A06C-4887-8565-7349AF5628DD}"/>
                </a:ext>
              </a:extLst>
            </p:cNvPr>
            <p:cNvSpPr/>
            <p:nvPr/>
          </p:nvSpPr>
          <p:spPr>
            <a:xfrm>
              <a:off x="1917875" y="2359650"/>
              <a:ext cx="97250" cy="6450"/>
            </a:xfrm>
            <a:custGeom>
              <a:avLst/>
              <a:gdLst/>
              <a:ahLst/>
              <a:cxnLst/>
              <a:rect l="l" t="t" r="r" b="b"/>
              <a:pathLst>
                <a:path w="3890" h="258" extrusionOk="0">
                  <a:moveTo>
                    <a:pt x="0" y="0"/>
                  </a:moveTo>
                  <a:lnTo>
                    <a:pt x="0" y="258"/>
                  </a:lnTo>
                  <a:lnTo>
                    <a:pt x="3890" y="258"/>
                  </a:lnTo>
                  <a:lnTo>
                    <a:pt x="3890"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185;p56">
              <a:extLst>
                <a:ext uri="{FF2B5EF4-FFF2-40B4-BE49-F238E27FC236}">
                  <a16:creationId xmlns:a16="http://schemas.microsoft.com/office/drawing/2014/main" id="{DC609F55-EF6D-4B44-A64B-CA76601E8545}"/>
                </a:ext>
              </a:extLst>
            </p:cNvPr>
            <p:cNvSpPr/>
            <p:nvPr/>
          </p:nvSpPr>
          <p:spPr>
            <a:xfrm>
              <a:off x="1917875" y="2083200"/>
              <a:ext cx="97250" cy="6450"/>
            </a:xfrm>
            <a:custGeom>
              <a:avLst/>
              <a:gdLst/>
              <a:ahLst/>
              <a:cxnLst/>
              <a:rect l="l" t="t" r="r" b="b"/>
              <a:pathLst>
                <a:path w="3890" h="258" extrusionOk="0">
                  <a:moveTo>
                    <a:pt x="0" y="1"/>
                  </a:moveTo>
                  <a:lnTo>
                    <a:pt x="0" y="258"/>
                  </a:lnTo>
                  <a:lnTo>
                    <a:pt x="3890" y="258"/>
                  </a:lnTo>
                  <a:lnTo>
                    <a:pt x="38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186;p56">
              <a:extLst>
                <a:ext uri="{FF2B5EF4-FFF2-40B4-BE49-F238E27FC236}">
                  <a16:creationId xmlns:a16="http://schemas.microsoft.com/office/drawing/2014/main" id="{E8813C39-4005-43CB-80DB-B29BE290555B}"/>
                </a:ext>
              </a:extLst>
            </p:cNvPr>
            <p:cNvSpPr/>
            <p:nvPr/>
          </p:nvSpPr>
          <p:spPr>
            <a:xfrm>
              <a:off x="2093050" y="2349650"/>
              <a:ext cx="214600" cy="855725"/>
            </a:xfrm>
            <a:custGeom>
              <a:avLst/>
              <a:gdLst/>
              <a:ahLst/>
              <a:cxnLst/>
              <a:rect l="l" t="t" r="r" b="b"/>
              <a:pathLst>
                <a:path w="8584" h="34229" extrusionOk="0">
                  <a:moveTo>
                    <a:pt x="7976" y="1"/>
                  </a:moveTo>
                  <a:cubicBezTo>
                    <a:pt x="7740" y="1"/>
                    <a:pt x="7541" y="154"/>
                    <a:pt x="7458" y="400"/>
                  </a:cubicBezTo>
                  <a:lnTo>
                    <a:pt x="65" y="33574"/>
                  </a:lnTo>
                  <a:cubicBezTo>
                    <a:pt x="1" y="33863"/>
                    <a:pt x="194" y="34152"/>
                    <a:pt x="483" y="34217"/>
                  </a:cubicBezTo>
                  <a:cubicBezTo>
                    <a:pt x="517" y="34225"/>
                    <a:pt x="551" y="34229"/>
                    <a:pt x="585" y="34229"/>
                  </a:cubicBezTo>
                  <a:cubicBezTo>
                    <a:pt x="812" y="34229"/>
                    <a:pt x="1038" y="34050"/>
                    <a:pt x="1094" y="33799"/>
                  </a:cubicBezTo>
                  <a:lnTo>
                    <a:pt x="8519" y="658"/>
                  </a:lnTo>
                  <a:cubicBezTo>
                    <a:pt x="8583" y="368"/>
                    <a:pt x="8391" y="79"/>
                    <a:pt x="8101" y="15"/>
                  </a:cubicBezTo>
                  <a:cubicBezTo>
                    <a:pt x="8059" y="5"/>
                    <a:pt x="8017" y="1"/>
                    <a:pt x="797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187;p56">
              <a:extLst>
                <a:ext uri="{FF2B5EF4-FFF2-40B4-BE49-F238E27FC236}">
                  <a16:creationId xmlns:a16="http://schemas.microsoft.com/office/drawing/2014/main" id="{04C8465D-CFD0-45D6-9146-960C9E3239E0}"/>
                </a:ext>
              </a:extLst>
            </p:cNvPr>
            <p:cNvSpPr/>
            <p:nvPr/>
          </p:nvSpPr>
          <p:spPr>
            <a:xfrm>
              <a:off x="2277900" y="2349575"/>
              <a:ext cx="215375" cy="496275"/>
            </a:xfrm>
            <a:custGeom>
              <a:avLst/>
              <a:gdLst/>
              <a:ahLst/>
              <a:cxnLst/>
              <a:rect l="l" t="t" r="r" b="b"/>
              <a:pathLst>
                <a:path w="8615" h="19851" extrusionOk="0">
                  <a:moveTo>
                    <a:pt x="629" y="0"/>
                  </a:moveTo>
                  <a:cubicBezTo>
                    <a:pt x="558" y="0"/>
                    <a:pt x="486" y="16"/>
                    <a:pt x="418" y="50"/>
                  </a:cubicBezTo>
                  <a:cubicBezTo>
                    <a:pt x="129" y="146"/>
                    <a:pt x="0" y="468"/>
                    <a:pt x="97" y="725"/>
                  </a:cubicBezTo>
                  <a:lnTo>
                    <a:pt x="7522" y="19529"/>
                  </a:lnTo>
                  <a:cubicBezTo>
                    <a:pt x="7597" y="19729"/>
                    <a:pt x="7806" y="19851"/>
                    <a:pt x="8017" y="19851"/>
                  </a:cubicBezTo>
                  <a:cubicBezTo>
                    <a:pt x="8078" y="19851"/>
                    <a:pt x="8139" y="19840"/>
                    <a:pt x="8197" y="19819"/>
                  </a:cubicBezTo>
                  <a:cubicBezTo>
                    <a:pt x="8486" y="19722"/>
                    <a:pt x="8615" y="19401"/>
                    <a:pt x="8518" y="19112"/>
                  </a:cubicBezTo>
                  <a:lnTo>
                    <a:pt x="1093" y="339"/>
                  </a:lnTo>
                  <a:cubicBezTo>
                    <a:pt x="1022" y="126"/>
                    <a:pt x="829" y="0"/>
                    <a:pt x="629"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188;p56">
              <a:extLst>
                <a:ext uri="{FF2B5EF4-FFF2-40B4-BE49-F238E27FC236}">
                  <a16:creationId xmlns:a16="http://schemas.microsoft.com/office/drawing/2014/main" id="{1C0E34C2-8F44-40D3-9E9D-010FEA371144}"/>
                </a:ext>
              </a:extLst>
            </p:cNvPr>
            <p:cNvSpPr/>
            <p:nvPr/>
          </p:nvSpPr>
          <p:spPr>
            <a:xfrm>
              <a:off x="2463525" y="2625750"/>
              <a:ext cx="214600" cy="220300"/>
            </a:xfrm>
            <a:custGeom>
              <a:avLst/>
              <a:gdLst/>
              <a:ahLst/>
              <a:cxnLst/>
              <a:rect l="l" t="t" r="r" b="b"/>
              <a:pathLst>
                <a:path w="8584" h="8812" extrusionOk="0">
                  <a:moveTo>
                    <a:pt x="8009" y="0"/>
                  </a:moveTo>
                  <a:cubicBezTo>
                    <a:pt x="7862" y="0"/>
                    <a:pt x="7719" y="57"/>
                    <a:pt x="7619" y="157"/>
                  </a:cubicBezTo>
                  <a:lnTo>
                    <a:pt x="193" y="7904"/>
                  </a:lnTo>
                  <a:cubicBezTo>
                    <a:pt x="0" y="8129"/>
                    <a:pt x="0" y="8450"/>
                    <a:pt x="225" y="8643"/>
                  </a:cubicBezTo>
                  <a:cubicBezTo>
                    <a:pt x="322" y="8756"/>
                    <a:pt x="459" y="8812"/>
                    <a:pt x="595" y="8812"/>
                  </a:cubicBezTo>
                  <a:cubicBezTo>
                    <a:pt x="732" y="8812"/>
                    <a:pt x="868" y="8756"/>
                    <a:pt x="965" y="8643"/>
                  </a:cubicBezTo>
                  <a:lnTo>
                    <a:pt x="8390" y="896"/>
                  </a:lnTo>
                  <a:cubicBezTo>
                    <a:pt x="8583" y="703"/>
                    <a:pt x="8583" y="350"/>
                    <a:pt x="8390" y="157"/>
                  </a:cubicBezTo>
                  <a:cubicBezTo>
                    <a:pt x="8282" y="49"/>
                    <a:pt x="8144" y="0"/>
                    <a:pt x="8009"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189;p56">
              <a:extLst>
                <a:ext uri="{FF2B5EF4-FFF2-40B4-BE49-F238E27FC236}">
                  <a16:creationId xmlns:a16="http://schemas.microsoft.com/office/drawing/2014/main" id="{C70268B9-D554-4F97-9853-F7E04C712D32}"/>
                </a:ext>
              </a:extLst>
            </p:cNvPr>
            <p:cNvSpPr/>
            <p:nvPr/>
          </p:nvSpPr>
          <p:spPr>
            <a:xfrm>
              <a:off x="2648350" y="2625650"/>
              <a:ext cx="215400" cy="523975"/>
            </a:xfrm>
            <a:custGeom>
              <a:avLst/>
              <a:gdLst/>
              <a:ahLst/>
              <a:cxnLst/>
              <a:rect l="l" t="t" r="r" b="b"/>
              <a:pathLst>
                <a:path w="8616" h="20959" extrusionOk="0">
                  <a:moveTo>
                    <a:pt x="609" y="1"/>
                  </a:moveTo>
                  <a:cubicBezTo>
                    <a:pt x="547" y="1"/>
                    <a:pt x="483" y="11"/>
                    <a:pt x="419" y="32"/>
                  </a:cubicBezTo>
                  <a:cubicBezTo>
                    <a:pt x="161" y="129"/>
                    <a:pt x="1" y="450"/>
                    <a:pt x="97" y="740"/>
                  </a:cubicBezTo>
                  <a:lnTo>
                    <a:pt x="7522" y="20605"/>
                  </a:lnTo>
                  <a:cubicBezTo>
                    <a:pt x="7598" y="20830"/>
                    <a:pt x="7809" y="20958"/>
                    <a:pt x="8020" y="20958"/>
                  </a:cubicBezTo>
                  <a:cubicBezTo>
                    <a:pt x="8081" y="20958"/>
                    <a:pt x="8141" y="20948"/>
                    <a:pt x="8198" y="20926"/>
                  </a:cubicBezTo>
                  <a:cubicBezTo>
                    <a:pt x="8487" y="20830"/>
                    <a:pt x="8615" y="20509"/>
                    <a:pt x="8519" y="20251"/>
                  </a:cubicBezTo>
                  <a:lnTo>
                    <a:pt x="1126" y="354"/>
                  </a:lnTo>
                  <a:cubicBezTo>
                    <a:pt x="1026" y="129"/>
                    <a:pt x="828" y="1"/>
                    <a:pt x="609"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190;p56">
              <a:extLst>
                <a:ext uri="{FF2B5EF4-FFF2-40B4-BE49-F238E27FC236}">
                  <a16:creationId xmlns:a16="http://schemas.microsoft.com/office/drawing/2014/main" id="{9E33B11C-4CC2-4A50-A955-0804828587FE}"/>
                </a:ext>
              </a:extLst>
            </p:cNvPr>
            <p:cNvSpPr/>
            <p:nvPr/>
          </p:nvSpPr>
          <p:spPr>
            <a:xfrm>
              <a:off x="2834000" y="2349650"/>
              <a:ext cx="215375" cy="800275"/>
            </a:xfrm>
            <a:custGeom>
              <a:avLst/>
              <a:gdLst/>
              <a:ahLst/>
              <a:cxnLst/>
              <a:rect l="l" t="t" r="r" b="b"/>
              <a:pathLst>
                <a:path w="8615" h="32011" extrusionOk="0">
                  <a:moveTo>
                    <a:pt x="8005" y="1"/>
                  </a:moveTo>
                  <a:cubicBezTo>
                    <a:pt x="7763" y="1"/>
                    <a:pt x="7545" y="154"/>
                    <a:pt x="7490" y="400"/>
                  </a:cubicBezTo>
                  <a:lnTo>
                    <a:pt x="64" y="31356"/>
                  </a:lnTo>
                  <a:cubicBezTo>
                    <a:pt x="0" y="31645"/>
                    <a:pt x="193" y="31934"/>
                    <a:pt x="482" y="31999"/>
                  </a:cubicBezTo>
                  <a:cubicBezTo>
                    <a:pt x="520" y="32007"/>
                    <a:pt x="558" y="32011"/>
                    <a:pt x="595" y="32011"/>
                  </a:cubicBezTo>
                  <a:cubicBezTo>
                    <a:pt x="843" y="32011"/>
                    <a:pt x="1069" y="31832"/>
                    <a:pt x="1125" y="31581"/>
                  </a:cubicBezTo>
                  <a:lnTo>
                    <a:pt x="8518" y="658"/>
                  </a:lnTo>
                  <a:cubicBezTo>
                    <a:pt x="8615" y="368"/>
                    <a:pt x="8422" y="79"/>
                    <a:pt x="8133" y="15"/>
                  </a:cubicBezTo>
                  <a:cubicBezTo>
                    <a:pt x="8090" y="5"/>
                    <a:pt x="8047" y="1"/>
                    <a:pt x="8005"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191;p56">
              <a:extLst>
                <a:ext uri="{FF2B5EF4-FFF2-40B4-BE49-F238E27FC236}">
                  <a16:creationId xmlns:a16="http://schemas.microsoft.com/office/drawing/2014/main" id="{F088E4F2-EFCE-4929-A51B-2D6E31DB8AFF}"/>
                </a:ext>
              </a:extLst>
            </p:cNvPr>
            <p:cNvSpPr/>
            <p:nvPr/>
          </p:nvSpPr>
          <p:spPr>
            <a:xfrm>
              <a:off x="3018825" y="2072975"/>
              <a:ext cx="216200" cy="303350"/>
            </a:xfrm>
            <a:custGeom>
              <a:avLst/>
              <a:gdLst/>
              <a:ahLst/>
              <a:cxnLst/>
              <a:rect l="l" t="t" r="r" b="b"/>
              <a:pathLst>
                <a:path w="8648" h="12134" extrusionOk="0">
                  <a:moveTo>
                    <a:pt x="8042" y="1"/>
                  </a:moveTo>
                  <a:cubicBezTo>
                    <a:pt x="7867" y="1"/>
                    <a:pt x="7688" y="86"/>
                    <a:pt x="7586" y="249"/>
                  </a:cubicBezTo>
                  <a:lnTo>
                    <a:pt x="161" y="11307"/>
                  </a:lnTo>
                  <a:cubicBezTo>
                    <a:pt x="0" y="11532"/>
                    <a:pt x="65" y="11885"/>
                    <a:pt x="322" y="12046"/>
                  </a:cubicBezTo>
                  <a:cubicBezTo>
                    <a:pt x="416" y="12105"/>
                    <a:pt x="519" y="12134"/>
                    <a:pt x="619" y="12134"/>
                  </a:cubicBezTo>
                  <a:cubicBezTo>
                    <a:pt x="793" y="12134"/>
                    <a:pt x="959" y="12048"/>
                    <a:pt x="1061" y="11885"/>
                  </a:cubicBezTo>
                  <a:lnTo>
                    <a:pt x="8486" y="860"/>
                  </a:lnTo>
                  <a:cubicBezTo>
                    <a:pt x="8647" y="603"/>
                    <a:pt x="8583" y="281"/>
                    <a:pt x="8326" y="88"/>
                  </a:cubicBezTo>
                  <a:cubicBezTo>
                    <a:pt x="8243" y="29"/>
                    <a:pt x="8143" y="1"/>
                    <a:pt x="8042"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192;p56">
              <a:extLst>
                <a:ext uri="{FF2B5EF4-FFF2-40B4-BE49-F238E27FC236}">
                  <a16:creationId xmlns:a16="http://schemas.microsoft.com/office/drawing/2014/main" id="{1EE6B05E-CAA7-4AF6-AA2D-A0DEFDA08E27}"/>
                </a:ext>
              </a:extLst>
            </p:cNvPr>
            <p:cNvSpPr/>
            <p:nvPr/>
          </p:nvSpPr>
          <p:spPr>
            <a:xfrm>
              <a:off x="3205250" y="2073275"/>
              <a:ext cx="213800" cy="1270100"/>
            </a:xfrm>
            <a:custGeom>
              <a:avLst/>
              <a:gdLst/>
              <a:ahLst/>
              <a:cxnLst/>
              <a:rect l="l" t="t" r="r" b="b"/>
              <a:pathLst>
                <a:path w="8552" h="50804" extrusionOk="0">
                  <a:moveTo>
                    <a:pt x="592" y="1"/>
                  </a:moveTo>
                  <a:cubicBezTo>
                    <a:pt x="557" y="1"/>
                    <a:pt x="520" y="5"/>
                    <a:pt x="483" y="12"/>
                  </a:cubicBezTo>
                  <a:cubicBezTo>
                    <a:pt x="194" y="44"/>
                    <a:pt x="1" y="333"/>
                    <a:pt x="33" y="623"/>
                  </a:cubicBezTo>
                  <a:lnTo>
                    <a:pt x="7458" y="50350"/>
                  </a:lnTo>
                  <a:cubicBezTo>
                    <a:pt x="7488" y="50619"/>
                    <a:pt x="7739" y="50804"/>
                    <a:pt x="8006" y="50804"/>
                  </a:cubicBezTo>
                  <a:cubicBezTo>
                    <a:pt x="8027" y="50804"/>
                    <a:pt x="8048" y="50803"/>
                    <a:pt x="8069" y="50800"/>
                  </a:cubicBezTo>
                  <a:cubicBezTo>
                    <a:pt x="8358" y="50736"/>
                    <a:pt x="8551" y="50479"/>
                    <a:pt x="8519" y="50190"/>
                  </a:cubicBezTo>
                  <a:lnTo>
                    <a:pt x="1094" y="462"/>
                  </a:lnTo>
                  <a:cubicBezTo>
                    <a:pt x="1065" y="206"/>
                    <a:pt x="861" y="1"/>
                    <a:pt x="592"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193;p56">
              <a:extLst>
                <a:ext uri="{FF2B5EF4-FFF2-40B4-BE49-F238E27FC236}">
                  <a16:creationId xmlns:a16="http://schemas.microsoft.com/office/drawing/2014/main" id="{A9D46B53-7589-4CBD-8A6F-7DF288DA7D2E}"/>
                </a:ext>
              </a:extLst>
            </p:cNvPr>
            <p:cNvSpPr/>
            <p:nvPr/>
          </p:nvSpPr>
          <p:spPr>
            <a:xfrm>
              <a:off x="3390100" y="3233525"/>
              <a:ext cx="215375" cy="109425"/>
            </a:xfrm>
            <a:custGeom>
              <a:avLst/>
              <a:gdLst/>
              <a:ahLst/>
              <a:cxnLst/>
              <a:rect l="l" t="t" r="r" b="b"/>
              <a:pathLst>
                <a:path w="8615" h="4377" extrusionOk="0">
                  <a:moveTo>
                    <a:pt x="8014" y="0"/>
                  </a:moveTo>
                  <a:cubicBezTo>
                    <a:pt x="7936" y="0"/>
                    <a:pt x="7857" y="16"/>
                    <a:pt x="7779" y="51"/>
                  </a:cubicBezTo>
                  <a:lnTo>
                    <a:pt x="386" y="3362"/>
                  </a:lnTo>
                  <a:cubicBezTo>
                    <a:pt x="96" y="3490"/>
                    <a:pt x="0" y="3812"/>
                    <a:pt x="96" y="4069"/>
                  </a:cubicBezTo>
                  <a:cubicBezTo>
                    <a:pt x="191" y="4257"/>
                    <a:pt x="388" y="4377"/>
                    <a:pt x="588" y="4377"/>
                  </a:cubicBezTo>
                  <a:cubicBezTo>
                    <a:pt x="661" y="4377"/>
                    <a:pt x="735" y="4361"/>
                    <a:pt x="804" y="4326"/>
                  </a:cubicBezTo>
                  <a:lnTo>
                    <a:pt x="8229" y="1015"/>
                  </a:lnTo>
                  <a:cubicBezTo>
                    <a:pt x="8486" y="887"/>
                    <a:pt x="8615" y="597"/>
                    <a:pt x="8486" y="308"/>
                  </a:cubicBezTo>
                  <a:cubicBezTo>
                    <a:pt x="8416" y="120"/>
                    <a:pt x="8224" y="0"/>
                    <a:pt x="8014"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194;p56">
              <a:extLst>
                <a:ext uri="{FF2B5EF4-FFF2-40B4-BE49-F238E27FC236}">
                  <a16:creationId xmlns:a16="http://schemas.microsoft.com/office/drawing/2014/main" id="{3D2709B9-4031-4147-BBA6-6150862A48C0}"/>
                </a:ext>
              </a:extLst>
            </p:cNvPr>
            <p:cNvSpPr/>
            <p:nvPr/>
          </p:nvSpPr>
          <p:spPr>
            <a:xfrm>
              <a:off x="3575725" y="3205775"/>
              <a:ext cx="214575" cy="54250"/>
            </a:xfrm>
            <a:custGeom>
              <a:avLst/>
              <a:gdLst/>
              <a:ahLst/>
              <a:cxnLst/>
              <a:rect l="l" t="t" r="r" b="b"/>
              <a:pathLst>
                <a:path w="8583" h="2170" extrusionOk="0">
                  <a:moveTo>
                    <a:pt x="7971" y="0"/>
                  </a:moveTo>
                  <a:cubicBezTo>
                    <a:pt x="7950" y="0"/>
                    <a:pt x="7929" y="1"/>
                    <a:pt x="7908" y="4"/>
                  </a:cubicBezTo>
                  <a:lnTo>
                    <a:pt x="515" y="1129"/>
                  </a:lnTo>
                  <a:cubicBezTo>
                    <a:pt x="225" y="1161"/>
                    <a:pt x="0" y="1418"/>
                    <a:pt x="65" y="1707"/>
                  </a:cubicBezTo>
                  <a:cubicBezTo>
                    <a:pt x="93" y="1987"/>
                    <a:pt x="291" y="2170"/>
                    <a:pt x="554" y="2170"/>
                  </a:cubicBezTo>
                  <a:cubicBezTo>
                    <a:pt x="593" y="2170"/>
                    <a:pt x="634" y="2166"/>
                    <a:pt x="675" y="2157"/>
                  </a:cubicBezTo>
                  <a:lnTo>
                    <a:pt x="8069" y="1064"/>
                  </a:lnTo>
                  <a:cubicBezTo>
                    <a:pt x="8358" y="1032"/>
                    <a:pt x="8583" y="743"/>
                    <a:pt x="8519" y="454"/>
                  </a:cubicBezTo>
                  <a:cubicBezTo>
                    <a:pt x="8489" y="185"/>
                    <a:pt x="8238" y="0"/>
                    <a:pt x="797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195;p56">
              <a:extLst>
                <a:ext uri="{FF2B5EF4-FFF2-40B4-BE49-F238E27FC236}">
                  <a16:creationId xmlns:a16="http://schemas.microsoft.com/office/drawing/2014/main" id="{9B600D41-0842-4746-BA87-571D65F62BD8}"/>
                </a:ext>
              </a:extLst>
            </p:cNvPr>
            <p:cNvSpPr/>
            <p:nvPr/>
          </p:nvSpPr>
          <p:spPr>
            <a:xfrm>
              <a:off x="3760550" y="3122975"/>
              <a:ext cx="215400" cy="109875"/>
            </a:xfrm>
            <a:custGeom>
              <a:avLst/>
              <a:gdLst/>
              <a:ahLst/>
              <a:cxnLst/>
              <a:rect l="l" t="t" r="r" b="b"/>
              <a:pathLst>
                <a:path w="8616" h="4395" extrusionOk="0">
                  <a:moveTo>
                    <a:pt x="8013" y="1"/>
                  </a:moveTo>
                  <a:cubicBezTo>
                    <a:pt x="7944" y="1"/>
                    <a:pt x="7876" y="13"/>
                    <a:pt x="7812" y="37"/>
                  </a:cubicBezTo>
                  <a:lnTo>
                    <a:pt x="386" y="3348"/>
                  </a:lnTo>
                  <a:cubicBezTo>
                    <a:pt x="129" y="3476"/>
                    <a:pt x="1" y="3798"/>
                    <a:pt x="129" y="4055"/>
                  </a:cubicBezTo>
                  <a:cubicBezTo>
                    <a:pt x="200" y="4268"/>
                    <a:pt x="394" y="4394"/>
                    <a:pt x="606" y="4394"/>
                  </a:cubicBezTo>
                  <a:cubicBezTo>
                    <a:pt x="682" y="4394"/>
                    <a:pt x="760" y="4378"/>
                    <a:pt x="836" y="4344"/>
                  </a:cubicBezTo>
                  <a:lnTo>
                    <a:pt x="8230" y="1033"/>
                  </a:lnTo>
                  <a:cubicBezTo>
                    <a:pt x="8519" y="905"/>
                    <a:pt x="8615" y="583"/>
                    <a:pt x="8519" y="326"/>
                  </a:cubicBezTo>
                  <a:cubicBezTo>
                    <a:pt x="8422" y="109"/>
                    <a:pt x="8218" y="1"/>
                    <a:pt x="8013"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196;p56">
              <a:extLst>
                <a:ext uri="{FF2B5EF4-FFF2-40B4-BE49-F238E27FC236}">
                  <a16:creationId xmlns:a16="http://schemas.microsoft.com/office/drawing/2014/main" id="{5497D545-B67D-4CA6-9AFE-9F6F9EE52D92}"/>
                </a:ext>
              </a:extLst>
            </p:cNvPr>
            <p:cNvSpPr/>
            <p:nvPr/>
          </p:nvSpPr>
          <p:spPr>
            <a:xfrm>
              <a:off x="3945375" y="3012600"/>
              <a:ext cx="216200" cy="137375"/>
            </a:xfrm>
            <a:custGeom>
              <a:avLst/>
              <a:gdLst/>
              <a:ahLst/>
              <a:cxnLst/>
              <a:rect l="l" t="t" r="r" b="b"/>
              <a:pathLst>
                <a:path w="8648" h="5495" extrusionOk="0">
                  <a:moveTo>
                    <a:pt x="8032" y="0"/>
                  </a:moveTo>
                  <a:cubicBezTo>
                    <a:pt x="7935" y="0"/>
                    <a:pt x="7836" y="25"/>
                    <a:pt x="7748" y="80"/>
                  </a:cubicBezTo>
                  <a:lnTo>
                    <a:pt x="354" y="4484"/>
                  </a:lnTo>
                  <a:cubicBezTo>
                    <a:pt x="97" y="4645"/>
                    <a:pt x="1" y="4966"/>
                    <a:pt x="162" y="5223"/>
                  </a:cubicBezTo>
                  <a:cubicBezTo>
                    <a:pt x="269" y="5395"/>
                    <a:pt x="447" y="5495"/>
                    <a:pt x="631" y="5495"/>
                  </a:cubicBezTo>
                  <a:cubicBezTo>
                    <a:pt x="722" y="5495"/>
                    <a:pt x="815" y="5470"/>
                    <a:pt x="901" y="5416"/>
                  </a:cubicBezTo>
                  <a:lnTo>
                    <a:pt x="8326" y="980"/>
                  </a:lnTo>
                  <a:cubicBezTo>
                    <a:pt x="8551" y="852"/>
                    <a:pt x="8648" y="498"/>
                    <a:pt x="8487" y="241"/>
                  </a:cubicBezTo>
                  <a:cubicBezTo>
                    <a:pt x="8402" y="93"/>
                    <a:pt x="8220" y="0"/>
                    <a:pt x="8032"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197;p56">
              <a:extLst>
                <a:ext uri="{FF2B5EF4-FFF2-40B4-BE49-F238E27FC236}">
                  <a16:creationId xmlns:a16="http://schemas.microsoft.com/office/drawing/2014/main" id="{B9D2D682-CDE3-4FC4-AA91-F601A45A2F8D}"/>
                </a:ext>
              </a:extLst>
            </p:cNvPr>
            <p:cNvSpPr/>
            <p:nvPr/>
          </p:nvSpPr>
          <p:spPr>
            <a:xfrm>
              <a:off x="4131025" y="3012275"/>
              <a:ext cx="215375" cy="82250"/>
            </a:xfrm>
            <a:custGeom>
              <a:avLst/>
              <a:gdLst/>
              <a:ahLst/>
              <a:cxnLst/>
              <a:rect l="l" t="t" r="r" b="b"/>
              <a:pathLst>
                <a:path w="8615" h="3290" extrusionOk="0">
                  <a:moveTo>
                    <a:pt x="602" y="1"/>
                  </a:moveTo>
                  <a:cubicBezTo>
                    <a:pt x="376" y="1"/>
                    <a:pt x="174" y="150"/>
                    <a:pt x="97" y="383"/>
                  </a:cubicBezTo>
                  <a:cubicBezTo>
                    <a:pt x="0" y="672"/>
                    <a:pt x="161" y="961"/>
                    <a:pt x="450" y="1058"/>
                  </a:cubicBezTo>
                  <a:lnTo>
                    <a:pt x="7876" y="3276"/>
                  </a:lnTo>
                  <a:cubicBezTo>
                    <a:pt x="7919" y="3285"/>
                    <a:pt x="7962" y="3290"/>
                    <a:pt x="8004" y="3290"/>
                  </a:cubicBezTo>
                  <a:cubicBezTo>
                    <a:pt x="8247" y="3290"/>
                    <a:pt x="8469" y="3141"/>
                    <a:pt x="8551" y="2922"/>
                  </a:cubicBezTo>
                  <a:cubicBezTo>
                    <a:pt x="8615" y="2633"/>
                    <a:pt x="8454" y="2311"/>
                    <a:pt x="8165" y="2247"/>
                  </a:cubicBezTo>
                  <a:lnTo>
                    <a:pt x="772" y="29"/>
                  </a:lnTo>
                  <a:cubicBezTo>
                    <a:pt x="715" y="10"/>
                    <a:pt x="658" y="1"/>
                    <a:pt x="602"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198;p56">
              <a:extLst>
                <a:ext uri="{FF2B5EF4-FFF2-40B4-BE49-F238E27FC236}">
                  <a16:creationId xmlns:a16="http://schemas.microsoft.com/office/drawing/2014/main" id="{CEE4ABB7-857C-4F1C-A633-DA4E62D1D35A}"/>
                </a:ext>
              </a:extLst>
            </p:cNvPr>
            <p:cNvSpPr/>
            <p:nvPr/>
          </p:nvSpPr>
          <p:spPr>
            <a:xfrm>
              <a:off x="4316650" y="3067625"/>
              <a:ext cx="215400" cy="137450"/>
            </a:xfrm>
            <a:custGeom>
              <a:avLst/>
              <a:gdLst/>
              <a:ahLst/>
              <a:cxnLst/>
              <a:rect l="l" t="t" r="r" b="b"/>
              <a:pathLst>
                <a:path w="8616" h="5498" extrusionOk="0">
                  <a:moveTo>
                    <a:pt x="598" y="1"/>
                  </a:moveTo>
                  <a:cubicBezTo>
                    <a:pt x="415" y="1"/>
                    <a:pt x="236" y="87"/>
                    <a:pt x="129" y="258"/>
                  </a:cubicBezTo>
                  <a:cubicBezTo>
                    <a:pt x="1" y="515"/>
                    <a:pt x="65" y="837"/>
                    <a:pt x="322" y="997"/>
                  </a:cubicBezTo>
                  <a:lnTo>
                    <a:pt x="7747" y="5433"/>
                  </a:lnTo>
                  <a:cubicBezTo>
                    <a:pt x="7833" y="5476"/>
                    <a:pt x="7926" y="5498"/>
                    <a:pt x="8018" y="5498"/>
                  </a:cubicBezTo>
                  <a:cubicBezTo>
                    <a:pt x="8201" y="5498"/>
                    <a:pt x="8380" y="5412"/>
                    <a:pt x="8487" y="5240"/>
                  </a:cubicBezTo>
                  <a:cubicBezTo>
                    <a:pt x="8615" y="4983"/>
                    <a:pt x="8551" y="4662"/>
                    <a:pt x="8294" y="4501"/>
                  </a:cubicBezTo>
                  <a:lnTo>
                    <a:pt x="868" y="65"/>
                  </a:lnTo>
                  <a:cubicBezTo>
                    <a:pt x="783" y="22"/>
                    <a:pt x="690" y="1"/>
                    <a:pt x="598"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199;p56">
              <a:extLst>
                <a:ext uri="{FF2B5EF4-FFF2-40B4-BE49-F238E27FC236}">
                  <a16:creationId xmlns:a16="http://schemas.microsoft.com/office/drawing/2014/main" id="{65982759-7831-440C-A1C8-5D7AD4F79372}"/>
                </a:ext>
              </a:extLst>
            </p:cNvPr>
            <p:cNvSpPr/>
            <p:nvPr/>
          </p:nvSpPr>
          <p:spPr>
            <a:xfrm>
              <a:off x="4502275" y="2598425"/>
              <a:ext cx="215400" cy="606550"/>
            </a:xfrm>
            <a:custGeom>
              <a:avLst/>
              <a:gdLst/>
              <a:ahLst/>
              <a:cxnLst/>
              <a:rect l="l" t="t" r="r" b="b"/>
              <a:pathLst>
                <a:path w="8616" h="24262" extrusionOk="0">
                  <a:moveTo>
                    <a:pt x="7994" y="0"/>
                  </a:moveTo>
                  <a:cubicBezTo>
                    <a:pt x="7768" y="0"/>
                    <a:pt x="7568" y="144"/>
                    <a:pt x="7491" y="350"/>
                  </a:cubicBezTo>
                  <a:lnTo>
                    <a:pt x="65" y="23558"/>
                  </a:lnTo>
                  <a:cubicBezTo>
                    <a:pt x="1" y="23848"/>
                    <a:pt x="130" y="24137"/>
                    <a:pt x="419" y="24233"/>
                  </a:cubicBezTo>
                  <a:cubicBezTo>
                    <a:pt x="476" y="24252"/>
                    <a:pt x="533" y="24261"/>
                    <a:pt x="589" y="24261"/>
                  </a:cubicBezTo>
                  <a:cubicBezTo>
                    <a:pt x="815" y="24261"/>
                    <a:pt x="1016" y="24112"/>
                    <a:pt x="1094" y="23880"/>
                  </a:cubicBezTo>
                  <a:lnTo>
                    <a:pt x="8519" y="671"/>
                  </a:lnTo>
                  <a:cubicBezTo>
                    <a:pt x="8616" y="414"/>
                    <a:pt x="8455" y="93"/>
                    <a:pt x="8166" y="29"/>
                  </a:cubicBezTo>
                  <a:cubicBezTo>
                    <a:pt x="8108" y="9"/>
                    <a:pt x="8050" y="0"/>
                    <a:pt x="7994"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200;p56">
              <a:extLst>
                <a:ext uri="{FF2B5EF4-FFF2-40B4-BE49-F238E27FC236}">
                  <a16:creationId xmlns:a16="http://schemas.microsoft.com/office/drawing/2014/main" id="{F38A07EC-9F1A-4C37-992F-E593B31C796E}"/>
                </a:ext>
              </a:extLst>
            </p:cNvPr>
            <p:cNvSpPr/>
            <p:nvPr/>
          </p:nvSpPr>
          <p:spPr>
            <a:xfrm>
              <a:off x="4687125" y="2515100"/>
              <a:ext cx="215375" cy="109875"/>
            </a:xfrm>
            <a:custGeom>
              <a:avLst/>
              <a:gdLst/>
              <a:ahLst/>
              <a:cxnLst/>
              <a:rect l="l" t="t" r="r" b="b"/>
              <a:pathLst>
                <a:path w="8615" h="4395" extrusionOk="0">
                  <a:moveTo>
                    <a:pt x="8027" y="0"/>
                  </a:moveTo>
                  <a:cubicBezTo>
                    <a:pt x="7954" y="0"/>
                    <a:pt x="7880" y="16"/>
                    <a:pt x="7811" y="51"/>
                  </a:cubicBezTo>
                  <a:lnTo>
                    <a:pt x="386" y="3362"/>
                  </a:lnTo>
                  <a:cubicBezTo>
                    <a:pt x="129" y="3490"/>
                    <a:pt x="0" y="3812"/>
                    <a:pt x="129" y="4069"/>
                  </a:cubicBezTo>
                  <a:cubicBezTo>
                    <a:pt x="201" y="4286"/>
                    <a:pt x="400" y="4394"/>
                    <a:pt x="617" y="4394"/>
                  </a:cubicBezTo>
                  <a:cubicBezTo>
                    <a:pt x="689" y="4394"/>
                    <a:pt x="764" y="4382"/>
                    <a:pt x="836" y="4358"/>
                  </a:cubicBezTo>
                  <a:lnTo>
                    <a:pt x="8229" y="1015"/>
                  </a:lnTo>
                  <a:cubicBezTo>
                    <a:pt x="8518" y="919"/>
                    <a:pt x="8615" y="597"/>
                    <a:pt x="8518" y="308"/>
                  </a:cubicBezTo>
                  <a:cubicBezTo>
                    <a:pt x="8424" y="120"/>
                    <a:pt x="8227" y="0"/>
                    <a:pt x="802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201;p56">
              <a:extLst>
                <a:ext uri="{FF2B5EF4-FFF2-40B4-BE49-F238E27FC236}">
                  <a16:creationId xmlns:a16="http://schemas.microsoft.com/office/drawing/2014/main" id="{66A58077-2835-4365-86E8-ACD474AA45BB}"/>
                </a:ext>
              </a:extLst>
            </p:cNvPr>
            <p:cNvSpPr/>
            <p:nvPr/>
          </p:nvSpPr>
          <p:spPr>
            <a:xfrm>
              <a:off x="4871950" y="2404650"/>
              <a:ext cx="216200" cy="137450"/>
            </a:xfrm>
            <a:custGeom>
              <a:avLst/>
              <a:gdLst/>
              <a:ahLst/>
              <a:cxnLst/>
              <a:rect l="l" t="t" r="r" b="b"/>
              <a:pathLst>
                <a:path w="8648" h="5498" extrusionOk="0">
                  <a:moveTo>
                    <a:pt x="8034" y="1"/>
                  </a:moveTo>
                  <a:cubicBezTo>
                    <a:pt x="7944" y="1"/>
                    <a:pt x="7854" y="22"/>
                    <a:pt x="7779" y="65"/>
                  </a:cubicBezTo>
                  <a:lnTo>
                    <a:pt x="354" y="4501"/>
                  </a:lnTo>
                  <a:cubicBezTo>
                    <a:pt x="97" y="4662"/>
                    <a:pt x="0" y="4983"/>
                    <a:pt x="161" y="5240"/>
                  </a:cubicBezTo>
                  <a:cubicBezTo>
                    <a:pt x="268" y="5412"/>
                    <a:pt x="447" y="5497"/>
                    <a:pt x="630" y="5497"/>
                  </a:cubicBezTo>
                  <a:cubicBezTo>
                    <a:pt x="722" y="5497"/>
                    <a:pt x="815" y="5476"/>
                    <a:pt x="900" y="5433"/>
                  </a:cubicBezTo>
                  <a:lnTo>
                    <a:pt x="8326" y="997"/>
                  </a:lnTo>
                  <a:cubicBezTo>
                    <a:pt x="8583" y="836"/>
                    <a:pt x="8647" y="515"/>
                    <a:pt x="8487" y="258"/>
                  </a:cubicBezTo>
                  <a:cubicBezTo>
                    <a:pt x="8401" y="86"/>
                    <a:pt x="8215" y="1"/>
                    <a:pt x="8034"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202;p56">
              <a:extLst>
                <a:ext uri="{FF2B5EF4-FFF2-40B4-BE49-F238E27FC236}">
                  <a16:creationId xmlns:a16="http://schemas.microsoft.com/office/drawing/2014/main" id="{76CB1239-E3B7-45F1-9C5D-7C2DD12177F3}"/>
                </a:ext>
              </a:extLst>
            </p:cNvPr>
            <p:cNvSpPr/>
            <p:nvPr/>
          </p:nvSpPr>
          <p:spPr>
            <a:xfrm>
              <a:off x="5057575" y="2404650"/>
              <a:ext cx="216200" cy="137450"/>
            </a:xfrm>
            <a:custGeom>
              <a:avLst/>
              <a:gdLst/>
              <a:ahLst/>
              <a:cxnLst/>
              <a:rect l="l" t="t" r="r" b="b"/>
              <a:pathLst>
                <a:path w="8648" h="5498" extrusionOk="0">
                  <a:moveTo>
                    <a:pt x="623" y="1"/>
                  </a:moveTo>
                  <a:cubicBezTo>
                    <a:pt x="433" y="1"/>
                    <a:pt x="247" y="86"/>
                    <a:pt x="162" y="258"/>
                  </a:cubicBezTo>
                  <a:cubicBezTo>
                    <a:pt x="1" y="515"/>
                    <a:pt x="97" y="836"/>
                    <a:pt x="354" y="997"/>
                  </a:cubicBezTo>
                  <a:lnTo>
                    <a:pt x="7748" y="5433"/>
                  </a:lnTo>
                  <a:cubicBezTo>
                    <a:pt x="7833" y="5476"/>
                    <a:pt x="7926" y="5497"/>
                    <a:pt x="8018" y="5497"/>
                  </a:cubicBezTo>
                  <a:cubicBezTo>
                    <a:pt x="8201" y="5497"/>
                    <a:pt x="8380" y="5412"/>
                    <a:pt x="8487" y="5240"/>
                  </a:cubicBezTo>
                  <a:cubicBezTo>
                    <a:pt x="8648" y="4983"/>
                    <a:pt x="8551" y="4662"/>
                    <a:pt x="8294" y="4501"/>
                  </a:cubicBezTo>
                  <a:lnTo>
                    <a:pt x="901" y="65"/>
                  </a:lnTo>
                  <a:cubicBezTo>
                    <a:pt x="815" y="22"/>
                    <a:pt x="719" y="1"/>
                    <a:pt x="623"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203;p56">
              <a:extLst>
                <a:ext uri="{FF2B5EF4-FFF2-40B4-BE49-F238E27FC236}">
                  <a16:creationId xmlns:a16="http://schemas.microsoft.com/office/drawing/2014/main" id="{62711195-C0F5-4FFA-B2AF-B760C81625F0}"/>
                </a:ext>
              </a:extLst>
            </p:cNvPr>
            <p:cNvSpPr/>
            <p:nvPr/>
          </p:nvSpPr>
          <p:spPr>
            <a:xfrm>
              <a:off x="5243225" y="2515200"/>
              <a:ext cx="215375" cy="137350"/>
            </a:xfrm>
            <a:custGeom>
              <a:avLst/>
              <a:gdLst/>
              <a:ahLst/>
              <a:cxnLst/>
              <a:rect l="l" t="t" r="r" b="b"/>
              <a:pathLst>
                <a:path w="8615" h="5494" extrusionOk="0">
                  <a:moveTo>
                    <a:pt x="598" y="0"/>
                  </a:moveTo>
                  <a:cubicBezTo>
                    <a:pt x="414" y="0"/>
                    <a:pt x="236" y="100"/>
                    <a:pt x="129" y="272"/>
                  </a:cubicBezTo>
                  <a:cubicBezTo>
                    <a:pt x="0" y="529"/>
                    <a:pt x="64" y="850"/>
                    <a:pt x="322" y="1011"/>
                  </a:cubicBezTo>
                  <a:lnTo>
                    <a:pt x="7747" y="5415"/>
                  </a:lnTo>
                  <a:cubicBezTo>
                    <a:pt x="7833" y="5468"/>
                    <a:pt x="7926" y="5493"/>
                    <a:pt x="8017" y="5493"/>
                  </a:cubicBezTo>
                  <a:cubicBezTo>
                    <a:pt x="8201" y="5493"/>
                    <a:pt x="8379" y="5393"/>
                    <a:pt x="8486" y="5222"/>
                  </a:cubicBezTo>
                  <a:cubicBezTo>
                    <a:pt x="8615" y="4965"/>
                    <a:pt x="8551" y="4643"/>
                    <a:pt x="8293" y="4483"/>
                  </a:cubicBezTo>
                  <a:lnTo>
                    <a:pt x="868" y="79"/>
                  </a:lnTo>
                  <a:cubicBezTo>
                    <a:pt x="782" y="25"/>
                    <a:pt x="689" y="0"/>
                    <a:pt x="598"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204;p56">
              <a:extLst>
                <a:ext uri="{FF2B5EF4-FFF2-40B4-BE49-F238E27FC236}">
                  <a16:creationId xmlns:a16="http://schemas.microsoft.com/office/drawing/2014/main" id="{FF9706A4-464C-4DE2-BF6D-8022EF191D2C}"/>
                </a:ext>
              </a:extLst>
            </p:cNvPr>
            <p:cNvSpPr/>
            <p:nvPr/>
          </p:nvSpPr>
          <p:spPr>
            <a:xfrm>
              <a:off x="2074575" y="3159250"/>
              <a:ext cx="65925" cy="65100"/>
            </a:xfrm>
            <a:custGeom>
              <a:avLst/>
              <a:gdLst/>
              <a:ahLst/>
              <a:cxnLst/>
              <a:rect l="l" t="t" r="r" b="b"/>
              <a:pathLst>
                <a:path w="2637" h="2604" extrusionOk="0">
                  <a:moveTo>
                    <a:pt x="1318" y="0"/>
                  </a:moveTo>
                  <a:cubicBezTo>
                    <a:pt x="611" y="0"/>
                    <a:pt x="1" y="579"/>
                    <a:pt x="1" y="1286"/>
                  </a:cubicBezTo>
                  <a:cubicBezTo>
                    <a:pt x="1" y="2025"/>
                    <a:pt x="611" y="2604"/>
                    <a:pt x="1318" y="2604"/>
                  </a:cubicBezTo>
                  <a:cubicBezTo>
                    <a:pt x="2058" y="2604"/>
                    <a:pt x="2636" y="2025"/>
                    <a:pt x="2636" y="1286"/>
                  </a:cubicBezTo>
                  <a:cubicBezTo>
                    <a:pt x="2636" y="579"/>
                    <a:pt x="2058" y="0"/>
                    <a:pt x="1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205;p56">
              <a:extLst>
                <a:ext uri="{FF2B5EF4-FFF2-40B4-BE49-F238E27FC236}">
                  <a16:creationId xmlns:a16="http://schemas.microsoft.com/office/drawing/2014/main" id="{52B1D1F3-E235-41F2-8AC4-F27FD5E45E8B}"/>
                </a:ext>
              </a:extLst>
            </p:cNvPr>
            <p:cNvSpPr/>
            <p:nvPr/>
          </p:nvSpPr>
          <p:spPr>
            <a:xfrm>
              <a:off x="2068150" y="3152000"/>
              <a:ext cx="78775" cy="78800"/>
            </a:xfrm>
            <a:custGeom>
              <a:avLst/>
              <a:gdLst/>
              <a:ahLst/>
              <a:cxnLst/>
              <a:rect l="l" t="t" r="r" b="b"/>
              <a:pathLst>
                <a:path w="3151" h="3152" extrusionOk="0">
                  <a:moveTo>
                    <a:pt x="1575" y="547"/>
                  </a:moveTo>
                  <a:cubicBezTo>
                    <a:pt x="2154" y="547"/>
                    <a:pt x="2636" y="997"/>
                    <a:pt x="2636" y="1576"/>
                  </a:cubicBezTo>
                  <a:cubicBezTo>
                    <a:pt x="2636" y="2155"/>
                    <a:pt x="2154" y="2637"/>
                    <a:pt x="1575" y="2637"/>
                  </a:cubicBezTo>
                  <a:cubicBezTo>
                    <a:pt x="997" y="2637"/>
                    <a:pt x="547" y="2155"/>
                    <a:pt x="547" y="1576"/>
                  </a:cubicBezTo>
                  <a:cubicBezTo>
                    <a:pt x="547" y="997"/>
                    <a:pt x="997" y="547"/>
                    <a:pt x="1575" y="547"/>
                  </a:cubicBezTo>
                  <a:close/>
                  <a:moveTo>
                    <a:pt x="1575" y="1"/>
                  </a:moveTo>
                  <a:cubicBezTo>
                    <a:pt x="708" y="1"/>
                    <a:pt x="0" y="708"/>
                    <a:pt x="0" y="1576"/>
                  </a:cubicBezTo>
                  <a:cubicBezTo>
                    <a:pt x="0" y="2444"/>
                    <a:pt x="708" y="3151"/>
                    <a:pt x="1575" y="3151"/>
                  </a:cubicBezTo>
                  <a:cubicBezTo>
                    <a:pt x="2443" y="3151"/>
                    <a:pt x="3151" y="2444"/>
                    <a:pt x="3151" y="1576"/>
                  </a:cubicBezTo>
                  <a:cubicBezTo>
                    <a:pt x="3151" y="708"/>
                    <a:pt x="2443" y="1"/>
                    <a:pt x="1575"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206;p56">
              <a:extLst>
                <a:ext uri="{FF2B5EF4-FFF2-40B4-BE49-F238E27FC236}">
                  <a16:creationId xmlns:a16="http://schemas.microsoft.com/office/drawing/2014/main" id="{5E7134C0-07AA-4F0E-8D24-F2A74AFE9CDA}"/>
                </a:ext>
              </a:extLst>
            </p:cNvPr>
            <p:cNvSpPr/>
            <p:nvPr/>
          </p:nvSpPr>
          <p:spPr>
            <a:xfrm>
              <a:off x="2260200" y="2329925"/>
              <a:ext cx="65925" cy="65900"/>
            </a:xfrm>
            <a:custGeom>
              <a:avLst/>
              <a:gdLst/>
              <a:ahLst/>
              <a:cxnLst/>
              <a:rect l="l" t="t" r="r" b="b"/>
              <a:pathLst>
                <a:path w="2637" h="2636" extrusionOk="0">
                  <a:moveTo>
                    <a:pt x="1319" y="0"/>
                  </a:moveTo>
                  <a:cubicBezTo>
                    <a:pt x="579" y="0"/>
                    <a:pt x="1" y="579"/>
                    <a:pt x="1" y="1318"/>
                  </a:cubicBezTo>
                  <a:cubicBezTo>
                    <a:pt x="1" y="2057"/>
                    <a:pt x="579" y="2636"/>
                    <a:pt x="1319" y="2636"/>
                  </a:cubicBezTo>
                  <a:cubicBezTo>
                    <a:pt x="2026" y="2636"/>
                    <a:pt x="2637" y="2057"/>
                    <a:pt x="2637" y="1318"/>
                  </a:cubicBezTo>
                  <a:cubicBezTo>
                    <a:pt x="2637" y="579"/>
                    <a:pt x="2026" y="0"/>
                    <a:pt x="13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207;p56">
              <a:extLst>
                <a:ext uri="{FF2B5EF4-FFF2-40B4-BE49-F238E27FC236}">
                  <a16:creationId xmlns:a16="http://schemas.microsoft.com/office/drawing/2014/main" id="{73897273-BF3D-4D3E-8B8D-44782D28C0C0}"/>
                </a:ext>
              </a:extLst>
            </p:cNvPr>
            <p:cNvSpPr/>
            <p:nvPr/>
          </p:nvSpPr>
          <p:spPr>
            <a:xfrm>
              <a:off x="2253775" y="2323475"/>
              <a:ext cx="78775" cy="78800"/>
            </a:xfrm>
            <a:custGeom>
              <a:avLst/>
              <a:gdLst/>
              <a:ahLst/>
              <a:cxnLst/>
              <a:rect l="l" t="t" r="r" b="b"/>
              <a:pathLst>
                <a:path w="3151" h="3152" extrusionOk="0">
                  <a:moveTo>
                    <a:pt x="1576" y="547"/>
                  </a:moveTo>
                  <a:cubicBezTo>
                    <a:pt x="2154" y="547"/>
                    <a:pt x="2604" y="997"/>
                    <a:pt x="2604" y="1576"/>
                  </a:cubicBezTo>
                  <a:cubicBezTo>
                    <a:pt x="2604" y="2155"/>
                    <a:pt x="2154" y="2605"/>
                    <a:pt x="1576" y="2605"/>
                  </a:cubicBezTo>
                  <a:cubicBezTo>
                    <a:pt x="997" y="2605"/>
                    <a:pt x="515" y="2155"/>
                    <a:pt x="515" y="1576"/>
                  </a:cubicBezTo>
                  <a:cubicBezTo>
                    <a:pt x="515"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208;p56">
              <a:extLst>
                <a:ext uri="{FF2B5EF4-FFF2-40B4-BE49-F238E27FC236}">
                  <a16:creationId xmlns:a16="http://schemas.microsoft.com/office/drawing/2014/main" id="{0D238E47-61E5-4549-8E7D-C2A2B1EB38A8}"/>
                </a:ext>
              </a:extLst>
            </p:cNvPr>
            <p:cNvSpPr/>
            <p:nvPr/>
          </p:nvSpPr>
          <p:spPr>
            <a:xfrm>
              <a:off x="2445850" y="2800025"/>
              <a:ext cx="65100" cy="65125"/>
            </a:xfrm>
            <a:custGeom>
              <a:avLst/>
              <a:gdLst/>
              <a:ahLst/>
              <a:cxnLst/>
              <a:rect l="l" t="t" r="r" b="b"/>
              <a:pathLst>
                <a:path w="2604" h="2605" extrusionOk="0">
                  <a:moveTo>
                    <a:pt x="1286" y="1"/>
                  </a:moveTo>
                  <a:cubicBezTo>
                    <a:pt x="579" y="1"/>
                    <a:pt x="0" y="579"/>
                    <a:pt x="0" y="1286"/>
                  </a:cubicBezTo>
                  <a:cubicBezTo>
                    <a:pt x="0" y="2026"/>
                    <a:pt x="579" y="2604"/>
                    <a:pt x="1286" y="2604"/>
                  </a:cubicBezTo>
                  <a:cubicBezTo>
                    <a:pt x="2025" y="2604"/>
                    <a:pt x="2604" y="2026"/>
                    <a:pt x="2604" y="1286"/>
                  </a:cubicBezTo>
                  <a:cubicBezTo>
                    <a:pt x="2604" y="579"/>
                    <a:pt x="2025" y="1"/>
                    <a:pt x="12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209;p56">
              <a:extLst>
                <a:ext uri="{FF2B5EF4-FFF2-40B4-BE49-F238E27FC236}">
                  <a16:creationId xmlns:a16="http://schemas.microsoft.com/office/drawing/2014/main" id="{A56C1E1D-8944-484A-A234-D164CB593514}"/>
                </a:ext>
              </a:extLst>
            </p:cNvPr>
            <p:cNvSpPr/>
            <p:nvPr/>
          </p:nvSpPr>
          <p:spPr>
            <a:xfrm>
              <a:off x="2438600" y="2792800"/>
              <a:ext cx="78800" cy="78775"/>
            </a:xfrm>
            <a:custGeom>
              <a:avLst/>
              <a:gdLst/>
              <a:ahLst/>
              <a:cxnLst/>
              <a:rect l="l" t="t" r="r" b="b"/>
              <a:pathLst>
                <a:path w="3152" h="3151" extrusionOk="0">
                  <a:moveTo>
                    <a:pt x="1576" y="547"/>
                  </a:moveTo>
                  <a:cubicBezTo>
                    <a:pt x="2155" y="547"/>
                    <a:pt x="2637" y="997"/>
                    <a:pt x="2637" y="1575"/>
                  </a:cubicBezTo>
                  <a:cubicBezTo>
                    <a:pt x="2637" y="2154"/>
                    <a:pt x="2155" y="2636"/>
                    <a:pt x="1576" y="2636"/>
                  </a:cubicBezTo>
                  <a:cubicBezTo>
                    <a:pt x="997" y="2636"/>
                    <a:pt x="547" y="2154"/>
                    <a:pt x="547" y="1575"/>
                  </a:cubicBezTo>
                  <a:cubicBezTo>
                    <a:pt x="547" y="997"/>
                    <a:pt x="997" y="547"/>
                    <a:pt x="1576" y="547"/>
                  </a:cubicBezTo>
                  <a:close/>
                  <a:moveTo>
                    <a:pt x="1576" y="0"/>
                  </a:moveTo>
                  <a:cubicBezTo>
                    <a:pt x="708" y="0"/>
                    <a:pt x="1" y="708"/>
                    <a:pt x="1" y="1575"/>
                  </a:cubicBezTo>
                  <a:cubicBezTo>
                    <a:pt x="1" y="2475"/>
                    <a:pt x="708" y="3151"/>
                    <a:pt x="1576" y="3151"/>
                  </a:cubicBezTo>
                  <a:cubicBezTo>
                    <a:pt x="2476" y="3151"/>
                    <a:pt x="3151" y="2475"/>
                    <a:pt x="3151" y="1575"/>
                  </a:cubicBezTo>
                  <a:cubicBezTo>
                    <a:pt x="3151" y="708"/>
                    <a:pt x="2476" y="0"/>
                    <a:pt x="1576"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210;p56">
              <a:extLst>
                <a:ext uri="{FF2B5EF4-FFF2-40B4-BE49-F238E27FC236}">
                  <a16:creationId xmlns:a16="http://schemas.microsoft.com/office/drawing/2014/main" id="{C4E9357E-8F83-4740-BF80-FA025D778BE7}"/>
                </a:ext>
              </a:extLst>
            </p:cNvPr>
            <p:cNvSpPr/>
            <p:nvPr/>
          </p:nvSpPr>
          <p:spPr>
            <a:xfrm>
              <a:off x="2630675" y="2606350"/>
              <a:ext cx="65925" cy="65925"/>
            </a:xfrm>
            <a:custGeom>
              <a:avLst/>
              <a:gdLst/>
              <a:ahLst/>
              <a:cxnLst/>
              <a:rect l="l" t="t" r="r" b="b"/>
              <a:pathLst>
                <a:path w="2637" h="2637" extrusionOk="0">
                  <a:moveTo>
                    <a:pt x="1318" y="1"/>
                  </a:moveTo>
                  <a:cubicBezTo>
                    <a:pt x="611" y="1"/>
                    <a:pt x="0" y="579"/>
                    <a:pt x="0" y="1319"/>
                  </a:cubicBezTo>
                  <a:cubicBezTo>
                    <a:pt x="0" y="2026"/>
                    <a:pt x="611" y="2637"/>
                    <a:pt x="1318" y="2637"/>
                  </a:cubicBezTo>
                  <a:cubicBezTo>
                    <a:pt x="2058" y="2637"/>
                    <a:pt x="2636" y="2026"/>
                    <a:pt x="2636" y="1319"/>
                  </a:cubicBezTo>
                  <a:cubicBezTo>
                    <a:pt x="2636" y="579"/>
                    <a:pt x="2058" y="1"/>
                    <a:pt x="13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211;p56">
              <a:extLst>
                <a:ext uri="{FF2B5EF4-FFF2-40B4-BE49-F238E27FC236}">
                  <a16:creationId xmlns:a16="http://schemas.microsoft.com/office/drawing/2014/main" id="{AC9FA476-23A5-4FC7-94E8-D03A5101D1C5}"/>
                </a:ext>
              </a:extLst>
            </p:cNvPr>
            <p:cNvSpPr/>
            <p:nvPr/>
          </p:nvSpPr>
          <p:spPr>
            <a:xfrm>
              <a:off x="2624250" y="2599925"/>
              <a:ext cx="78775" cy="78775"/>
            </a:xfrm>
            <a:custGeom>
              <a:avLst/>
              <a:gdLst/>
              <a:ahLst/>
              <a:cxnLst/>
              <a:rect l="l" t="t" r="r" b="b"/>
              <a:pathLst>
                <a:path w="3151" h="3151" extrusionOk="0">
                  <a:moveTo>
                    <a:pt x="1575" y="515"/>
                  </a:moveTo>
                  <a:cubicBezTo>
                    <a:pt x="2154" y="515"/>
                    <a:pt x="2604" y="997"/>
                    <a:pt x="2604" y="1576"/>
                  </a:cubicBezTo>
                  <a:cubicBezTo>
                    <a:pt x="2604" y="2154"/>
                    <a:pt x="2154" y="2604"/>
                    <a:pt x="1575" y="2604"/>
                  </a:cubicBezTo>
                  <a:cubicBezTo>
                    <a:pt x="997" y="2604"/>
                    <a:pt x="547" y="2154"/>
                    <a:pt x="547" y="1576"/>
                  </a:cubicBezTo>
                  <a:cubicBezTo>
                    <a:pt x="547" y="997"/>
                    <a:pt x="997" y="515"/>
                    <a:pt x="1575" y="515"/>
                  </a:cubicBezTo>
                  <a:close/>
                  <a:moveTo>
                    <a:pt x="1575" y="1"/>
                  </a:moveTo>
                  <a:cubicBezTo>
                    <a:pt x="708" y="1"/>
                    <a:pt x="0" y="708"/>
                    <a:pt x="0" y="1576"/>
                  </a:cubicBezTo>
                  <a:cubicBezTo>
                    <a:pt x="0" y="2444"/>
                    <a:pt x="708" y="3151"/>
                    <a:pt x="1575" y="3151"/>
                  </a:cubicBezTo>
                  <a:cubicBezTo>
                    <a:pt x="2443" y="3151"/>
                    <a:pt x="3151" y="2444"/>
                    <a:pt x="3151" y="1576"/>
                  </a:cubicBezTo>
                  <a:cubicBezTo>
                    <a:pt x="3151" y="708"/>
                    <a:pt x="2443" y="1"/>
                    <a:pt x="1575"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212;p56">
              <a:extLst>
                <a:ext uri="{FF2B5EF4-FFF2-40B4-BE49-F238E27FC236}">
                  <a16:creationId xmlns:a16="http://schemas.microsoft.com/office/drawing/2014/main" id="{EC5B4BF8-162F-4BD2-BAA5-BEC265244E32}"/>
                </a:ext>
              </a:extLst>
            </p:cNvPr>
            <p:cNvSpPr/>
            <p:nvPr/>
          </p:nvSpPr>
          <p:spPr>
            <a:xfrm>
              <a:off x="2816300" y="3103800"/>
              <a:ext cx="65125" cy="65100"/>
            </a:xfrm>
            <a:custGeom>
              <a:avLst/>
              <a:gdLst/>
              <a:ahLst/>
              <a:cxnLst/>
              <a:rect l="l" t="t" r="r" b="b"/>
              <a:pathLst>
                <a:path w="2605" h="2604" extrusionOk="0">
                  <a:moveTo>
                    <a:pt x="1319" y="0"/>
                  </a:moveTo>
                  <a:cubicBezTo>
                    <a:pt x="579" y="0"/>
                    <a:pt x="1" y="579"/>
                    <a:pt x="1" y="1318"/>
                  </a:cubicBezTo>
                  <a:cubicBezTo>
                    <a:pt x="1" y="2025"/>
                    <a:pt x="579" y="2604"/>
                    <a:pt x="1319" y="2604"/>
                  </a:cubicBezTo>
                  <a:cubicBezTo>
                    <a:pt x="2026" y="2604"/>
                    <a:pt x="2605" y="2025"/>
                    <a:pt x="2605" y="1318"/>
                  </a:cubicBezTo>
                  <a:cubicBezTo>
                    <a:pt x="2605" y="579"/>
                    <a:pt x="2026" y="0"/>
                    <a:pt x="13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213;p56">
              <a:extLst>
                <a:ext uri="{FF2B5EF4-FFF2-40B4-BE49-F238E27FC236}">
                  <a16:creationId xmlns:a16="http://schemas.microsoft.com/office/drawing/2014/main" id="{B8A55C11-49DC-425A-B73F-5C8F79E0A65C}"/>
                </a:ext>
              </a:extLst>
            </p:cNvPr>
            <p:cNvSpPr/>
            <p:nvPr/>
          </p:nvSpPr>
          <p:spPr>
            <a:xfrm>
              <a:off x="2809875" y="3096550"/>
              <a:ext cx="78775" cy="79600"/>
            </a:xfrm>
            <a:custGeom>
              <a:avLst/>
              <a:gdLst/>
              <a:ahLst/>
              <a:cxnLst/>
              <a:rect l="l" t="t" r="r" b="b"/>
              <a:pathLst>
                <a:path w="3151" h="3184" extrusionOk="0">
                  <a:moveTo>
                    <a:pt x="1576" y="547"/>
                  </a:moveTo>
                  <a:cubicBezTo>
                    <a:pt x="2154" y="547"/>
                    <a:pt x="2604" y="1030"/>
                    <a:pt x="2604" y="1608"/>
                  </a:cubicBezTo>
                  <a:cubicBezTo>
                    <a:pt x="2604" y="2155"/>
                    <a:pt x="2154" y="2637"/>
                    <a:pt x="1576" y="2637"/>
                  </a:cubicBezTo>
                  <a:cubicBezTo>
                    <a:pt x="997" y="2637"/>
                    <a:pt x="515" y="2155"/>
                    <a:pt x="515" y="1608"/>
                  </a:cubicBezTo>
                  <a:cubicBezTo>
                    <a:pt x="515" y="1030"/>
                    <a:pt x="997" y="547"/>
                    <a:pt x="1576" y="547"/>
                  </a:cubicBezTo>
                  <a:close/>
                  <a:moveTo>
                    <a:pt x="1576" y="1"/>
                  </a:moveTo>
                  <a:cubicBezTo>
                    <a:pt x="708" y="1"/>
                    <a:pt x="1" y="708"/>
                    <a:pt x="1" y="1608"/>
                  </a:cubicBezTo>
                  <a:cubicBezTo>
                    <a:pt x="1" y="2476"/>
                    <a:pt x="708" y="3183"/>
                    <a:pt x="1576" y="3183"/>
                  </a:cubicBezTo>
                  <a:cubicBezTo>
                    <a:pt x="2444" y="3183"/>
                    <a:pt x="3151" y="2476"/>
                    <a:pt x="3151" y="1608"/>
                  </a:cubicBezTo>
                  <a:cubicBezTo>
                    <a:pt x="3151" y="708"/>
                    <a:pt x="2444" y="1"/>
                    <a:pt x="157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214;p56">
              <a:extLst>
                <a:ext uri="{FF2B5EF4-FFF2-40B4-BE49-F238E27FC236}">
                  <a16:creationId xmlns:a16="http://schemas.microsoft.com/office/drawing/2014/main" id="{CBEB5FEE-1495-4993-A534-A341E36174AE}"/>
                </a:ext>
              </a:extLst>
            </p:cNvPr>
            <p:cNvSpPr/>
            <p:nvPr/>
          </p:nvSpPr>
          <p:spPr>
            <a:xfrm>
              <a:off x="3001150" y="2329925"/>
              <a:ext cx="65900" cy="65900"/>
            </a:xfrm>
            <a:custGeom>
              <a:avLst/>
              <a:gdLst/>
              <a:ahLst/>
              <a:cxnLst/>
              <a:rect l="l" t="t" r="r" b="b"/>
              <a:pathLst>
                <a:path w="2636" h="2636" extrusionOk="0">
                  <a:moveTo>
                    <a:pt x="1318" y="0"/>
                  </a:moveTo>
                  <a:cubicBezTo>
                    <a:pt x="611" y="0"/>
                    <a:pt x="0" y="579"/>
                    <a:pt x="0" y="1318"/>
                  </a:cubicBezTo>
                  <a:cubicBezTo>
                    <a:pt x="0" y="2057"/>
                    <a:pt x="611" y="2636"/>
                    <a:pt x="1318" y="2636"/>
                  </a:cubicBezTo>
                  <a:cubicBezTo>
                    <a:pt x="2057" y="2636"/>
                    <a:pt x="2636" y="2057"/>
                    <a:pt x="2636" y="1318"/>
                  </a:cubicBezTo>
                  <a:cubicBezTo>
                    <a:pt x="2636" y="579"/>
                    <a:pt x="2057" y="0"/>
                    <a:pt x="1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215;p56">
              <a:extLst>
                <a:ext uri="{FF2B5EF4-FFF2-40B4-BE49-F238E27FC236}">
                  <a16:creationId xmlns:a16="http://schemas.microsoft.com/office/drawing/2014/main" id="{87CD6B9C-7C9F-4071-90AD-9415D97B5491}"/>
                </a:ext>
              </a:extLst>
            </p:cNvPr>
            <p:cNvSpPr/>
            <p:nvPr/>
          </p:nvSpPr>
          <p:spPr>
            <a:xfrm>
              <a:off x="2994700" y="2323475"/>
              <a:ext cx="78800" cy="78800"/>
            </a:xfrm>
            <a:custGeom>
              <a:avLst/>
              <a:gdLst/>
              <a:ahLst/>
              <a:cxnLst/>
              <a:rect l="l" t="t" r="r" b="b"/>
              <a:pathLst>
                <a:path w="3152" h="3152" extrusionOk="0">
                  <a:moveTo>
                    <a:pt x="1576" y="547"/>
                  </a:moveTo>
                  <a:cubicBezTo>
                    <a:pt x="2155" y="547"/>
                    <a:pt x="2637" y="997"/>
                    <a:pt x="2637" y="1576"/>
                  </a:cubicBezTo>
                  <a:cubicBezTo>
                    <a:pt x="2637" y="2155"/>
                    <a:pt x="2155" y="2605"/>
                    <a:pt x="1576" y="2605"/>
                  </a:cubicBezTo>
                  <a:cubicBezTo>
                    <a:pt x="997" y="2605"/>
                    <a:pt x="547" y="2155"/>
                    <a:pt x="547" y="1576"/>
                  </a:cubicBezTo>
                  <a:cubicBezTo>
                    <a:pt x="547"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216;p56">
              <a:extLst>
                <a:ext uri="{FF2B5EF4-FFF2-40B4-BE49-F238E27FC236}">
                  <a16:creationId xmlns:a16="http://schemas.microsoft.com/office/drawing/2014/main" id="{3B2C8DBF-D358-4689-BC2A-F6CBCFE1547E}"/>
                </a:ext>
              </a:extLst>
            </p:cNvPr>
            <p:cNvSpPr/>
            <p:nvPr/>
          </p:nvSpPr>
          <p:spPr>
            <a:xfrm>
              <a:off x="3186775" y="2054275"/>
              <a:ext cx="65925" cy="65125"/>
            </a:xfrm>
            <a:custGeom>
              <a:avLst/>
              <a:gdLst/>
              <a:ahLst/>
              <a:cxnLst/>
              <a:rect l="l" t="t" r="r" b="b"/>
              <a:pathLst>
                <a:path w="2637" h="2605" extrusionOk="0">
                  <a:moveTo>
                    <a:pt x="1318" y="1"/>
                  </a:moveTo>
                  <a:cubicBezTo>
                    <a:pt x="579" y="1"/>
                    <a:pt x="0" y="579"/>
                    <a:pt x="0" y="1286"/>
                  </a:cubicBezTo>
                  <a:cubicBezTo>
                    <a:pt x="0" y="2026"/>
                    <a:pt x="579" y="2604"/>
                    <a:pt x="1318" y="2604"/>
                  </a:cubicBezTo>
                  <a:cubicBezTo>
                    <a:pt x="2026" y="2604"/>
                    <a:pt x="2636" y="2026"/>
                    <a:pt x="2636" y="1286"/>
                  </a:cubicBezTo>
                  <a:cubicBezTo>
                    <a:pt x="2636" y="579"/>
                    <a:pt x="2026" y="1"/>
                    <a:pt x="131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217;p56">
              <a:extLst>
                <a:ext uri="{FF2B5EF4-FFF2-40B4-BE49-F238E27FC236}">
                  <a16:creationId xmlns:a16="http://schemas.microsoft.com/office/drawing/2014/main" id="{25C1F614-3744-42C6-8145-DEFBA7D43A93}"/>
                </a:ext>
              </a:extLst>
            </p:cNvPr>
            <p:cNvSpPr/>
            <p:nvPr/>
          </p:nvSpPr>
          <p:spPr>
            <a:xfrm>
              <a:off x="3180350" y="2047050"/>
              <a:ext cx="78775" cy="78775"/>
            </a:xfrm>
            <a:custGeom>
              <a:avLst/>
              <a:gdLst/>
              <a:ahLst/>
              <a:cxnLst/>
              <a:rect l="l" t="t" r="r" b="b"/>
              <a:pathLst>
                <a:path w="3151" h="3151" extrusionOk="0">
                  <a:moveTo>
                    <a:pt x="1575" y="547"/>
                  </a:moveTo>
                  <a:cubicBezTo>
                    <a:pt x="2154" y="547"/>
                    <a:pt x="2604" y="997"/>
                    <a:pt x="2604" y="1575"/>
                  </a:cubicBezTo>
                  <a:cubicBezTo>
                    <a:pt x="2604" y="2154"/>
                    <a:pt x="2154" y="2636"/>
                    <a:pt x="1575" y="2636"/>
                  </a:cubicBezTo>
                  <a:cubicBezTo>
                    <a:pt x="997" y="2636"/>
                    <a:pt x="515" y="2154"/>
                    <a:pt x="515" y="1575"/>
                  </a:cubicBezTo>
                  <a:cubicBezTo>
                    <a:pt x="515" y="997"/>
                    <a:pt x="997" y="547"/>
                    <a:pt x="1575" y="547"/>
                  </a:cubicBezTo>
                  <a:close/>
                  <a:moveTo>
                    <a:pt x="1575" y="0"/>
                  </a:moveTo>
                  <a:cubicBezTo>
                    <a:pt x="707" y="0"/>
                    <a:pt x="0" y="707"/>
                    <a:pt x="0" y="1575"/>
                  </a:cubicBezTo>
                  <a:cubicBezTo>
                    <a:pt x="0" y="2443"/>
                    <a:pt x="707" y="3150"/>
                    <a:pt x="1575" y="3150"/>
                  </a:cubicBezTo>
                  <a:cubicBezTo>
                    <a:pt x="2443" y="3150"/>
                    <a:pt x="3150" y="2443"/>
                    <a:pt x="3150" y="1575"/>
                  </a:cubicBezTo>
                  <a:cubicBezTo>
                    <a:pt x="3150" y="707"/>
                    <a:pt x="2443" y="0"/>
                    <a:pt x="1575"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218;p56">
              <a:extLst>
                <a:ext uri="{FF2B5EF4-FFF2-40B4-BE49-F238E27FC236}">
                  <a16:creationId xmlns:a16="http://schemas.microsoft.com/office/drawing/2014/main" id="{8EDB23F5-E191-4163-9888-B14B85EBDEC6}"/>
                </a:ext>
              </a:extLst>
            </p:cNvPr>
            <p:cNvSpPr/>
            <p:nvPr/>
          </p:nvSpPr>
          <p:spPr>
            <a:xfrm>
              <a:off x="3372400" y="3296650"/>
              <a:ext cx="65125" cy="65925"/>
            </a:xfrm>
            <a:custGeom>
              <a:avLst/>
              <a:gdLst/>
              <a:ahLst/>
              <a:cxnLst/>
              <a:rect l="l" t="t" r="r" b="b"/>
              <a:pathLst>
                <a:path w="2605" h="2637" extrusionOk="0">
                  <a:moveTo>
                    <a:pt x="1287" y="1"/>
                  </a:moveTo>
                  <a:cubicBezTo>
                    <a:pt x="579" y="1"/>
                    <a:pt x="1" y="612"/>
                    <a:pt x="1" y="1319"/>
                  </a:cubicBezTo>
                  <a:cubicBezTo>
                    <a:pt x="1" y="2058"/>
                    <a:pt x="579" y="2637"/>
                    <a:pt x="1287" y="2637"/>
                  </a:cubicBezTo>
                  <a:cubicBezTo>
                    <a:pt x="2026" y="2637"/>
                    <a:pt x="2605" y="2058"/>
                    <a:pt x="2605" y="1319"/>
                  </a:cubicBezTo>
                  <a:cubicBezTo>
                    <a:pt x="2605" y="612"/>
                    <a:pt x="2026" y="1"/>
                    <a:pt x="12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219;p56">
              <a:extLst>
                <a:ext uri="{FF2B5EF4-FFF2-40B4-BE49-F238E27FC236}">
                  <a16:creationId xmlns:a16="http://schemas.microsoft.com/office/drawing/2014/main" id="{D73F51CA-4FEC-46AB-9502-A3C51BDA4DDC}"/>
                </a:ext>
              </a:extLst>
            </p:cNvPr>
            <p:cNvSpPr/>
            <p:nvPr/>
          </p:nvSpPr>
          <p:spPr>
            <a:xfrm>
              <a:off x="3365175" y="3290225"/>
              <a:ext cx="79575" cy="78775"/>
            </a:xfrm>
            <a:custGeom>
              <a:avLst/>
              <a:gdLst/>
              <a:ahLst/>
              <a:cxnLst/>
              <a:rect l="l" t="t" r="r" b="b"/>
              <a:pathLst>
                <a:path w="3183" h="3151" extrusionOk="0">
                  <a:moveTo>
                    <a:pt x="1576" y="547"/>
                  </a:moveTo>
                  <a:cubicBezTo>
                    <a:pt x="2154" y="547"/>
                    <a:pt x="2636" y="997"/>
                    <a:pt x="2636" y="1576"/>
                  </a:cubicBezTo>
                  <a:cubicBezTo>
                    <a:pt x="2636" y="2155"/>
                    <a:pt x="2154" y="2637"/>
                    <a:pt x="1576" y="2637"/>
                  </a:cubicBezTo>
                  <a:cubicBezTo>
                    <a:pt x="1029" y="2637"/>
                    <a:pt x="547" y="2155"/>
                    <a:pt x="547" y="1576"/>
                  </a:cubicBezTo>
                  <a:cubicBezTo>
                    <a:pt x="547" y="997"/>
                    <a:pt x="1029" y="547"/>
                    <a:pt x="1576" y="547"/>
                  </a:cubicBezTo>
                  <a:close/>
                  <a:moveTo>
                    <a:pt x="1576" y="1"/>
                  </a:moveTo>
                  <a:cubicBezTo>
                    <a:pt x="708" y="1"/>
                    <a:pt x="1" y="708"/>
                    <a:pt x="1" y="1576"/>
                  </a:cubicBezTo>
                  <a:cubicBezTo>
                    <a:pt x="1" y="2444"/>
                    <a:pt x="708" y="3151"/>
                    <a:pt x="1576" y="3151"/>
                  </a:cubicBezTo>
                  <a:cubicBezTo>
                    <a:pt x="2476" y="3151"/>
                    <a:pt x="3183" y="2444"/>
                    <a:pt x="3183" y="1576"/>
                  </a:cubicBezTo>
                  <a:cubicBezTo>
                    <a:pt x="3183" y="708"/>
                    <a:pt x="2476" y="1"/>
                    <a:pt x="157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220;p56">
              <a:extLst>
                <a:ext uri="{FF2B5EF4-FFF2-40B4-BE49-F238E27FC236}">
                  <a16:creationId xmlns:a16="http://schemas.microsoft.com/office/drawing/2014/main" id="{4C860BBE-3241-4548-9CBB-35BEC354AE4D}"/>
                </a:ext>
              </a:extLst>
            </p:cNvPr>
            <p:cNvSpPr/>
            <p:nvPr/>
          </p:nvSpPr>
          <p:spPr>
            <a:xfrm>
              <a:off x="3557250" y="3213900"/>
              <a:ext cx="65900" cy="65900"/>
            </a:xfrm>
            <a:custGeom>
              <a:avLst/>
              <a:gdLst/>
              <a:ahLst/>
              <a:cxnLst/>
              <a:rect l="l" t="t" r="r" b="b"/>
              <a:pathLst>
                <a:path w="2636" h="2636" extrusionOk="0">
                  <a:moveTo>
                    <a:pt x="1318" y="0"/>
                  </a:moveTo>
                  <a:cubicBezTo>
                    <a:pt x="611" y="0"/>
                    <a:pt x="0" y="579"/>
                    <a:pt x="0" y="1318"/>
                  </a:cubicBezTo>
                  <a:cubicBezTo>
                    <a:pt x="0" y="2057"/>
                    <a:pt x="611" y="2636"/>
                    <a:pt x="1318" y="2636"/>
                  </a:cubicBezTo>
                  <a:cubicBezTo>
                    <a:pt x="2057" y="2636"/>
                    <a:pt x="2636" y="2057"/>
                    <a:pt x="2636" y="1318"/>
                  </a:cubicBezTo>
                  <a:cubicBezTo>
                    <a:pt x="2636" y="579"/>
                    <a:pt x="2057" y="0"/>
                    <a:pt x="1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221;p56">
              <a:extLst>
                <a:ext uri="{FF2B5EF4-FFF2-40B4-BE49-F238E27FC236}">
                  <a16:creationId xmlns:a16="http://schemas.microsoft.com/office/drawing/2014/main" id="{1BACAB8F-AC47-46A2-8AEC-03309FEA7CE6}"/>
                </a:ext>
              </a:extLst>
            </p:cNvPr>
            <p:cNvSpPr/>
            <p:nvPr/>
          </p:nvSpPr>
          <p:spPr>
            <a:xfrm>
              <a:off x="3550800" y="3207450"/>
              <a:ext cx="78800" cy="78800"/>
            </a:xfrm>
            <a:custGeom>
              <a:avLst/>
              <a:gdLst/>
              <a:ahLst/>
              <a:cxnLst/>
              <a:rect l="l" t="t" r="r" b="b"/>
              <a:pathLst>
                <a:path w="3152" h="3152" extrusionOk="0">
                  <a:moveTo>
                    <a:pt x="1576" y="547"/>
                  </a:moveTo>
                  <a:cubicBezTo>
                    <a:pt x="2155" y="547"/>
                    <a:pt x="2637" y="997"/>
                    <a:pt x="2637" y="1576"/>
                  </a:cubicBezTo>
                  <a:cubicBezTo>
                    <a:pt x="2637" y="2155"/>
                    <a:pt x="2155" y="2605"/>
                    <a:pt x="1576" y="2605"/>
                  </a:cubicBezTo>
                  <a:cubicBezTo>
                    <a:pt x="997" y="2605"/>
                    <a:pt x="547" y="2155"/>
                    <a:pt x="547" y="1576"/>
                  </a:cubicBezTo>
                  <a:cubicBezTo>
                    <a:pt x="547"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222;p56">
              <a:extLst>
                <a:ext uri="{FF2B5EF4-FFF2-40B4-BE49-F238E27FC236}">
                  <a16:creationId xmlns:a16="http://schemas.microsoft.com/office/drawing/2014/main" id="{5B8B81F5-1230-4CAA-9E65-08604DCEA3B3}"/>
                </a:ext>
              </a:extLst>
            </p:cNvPr>
            <p:cNvSpPr/>
            <p:nvPr/>
          </p:nvSpPr>
          <p:spPr>
            <a:xfrm>
              <a:off x="3742875" y="3186575"/>
              <a:ext cx="65125" cy="65100"/>
            </a:xfrm>
            <a:custGeom>
              <a:avLst/>
              <a:gdLst/>
              <a:ahLst/>
              <a:cxnLst/>
              <a:rect l="l" t="t" r="r" b="b"/>
              <a:pathLst>
                <a:path w="2605" h="2604" extrusionOk="0">
                  <a:moveTo>
                    <a:pt x="1318" y="0"/>
                  </a:moveTo>
                  <a:cubicBezTo>
                    <a:pt x="579" y="0"/>
                    <a:pt x="0" y="579"/>
                    <a:pt x="0" y="1318"/>
                  </a:cubicBezTo>
                  <a:cubicBezTo>
                    <a:pt x="0" y="2025"/>
                    <a:pt x="579" y="2604"/>
                    <a:pt x="1318" y="2604"/>
                  </a:cubicBezTo>
                  <a:cubicBezTo>
                    <a:pt x="2026" y="2604"/>
                    <a:pt x="2604" y="2025"/>
                    <a:pt x="2604" y="1318"/>
                  </a:cubicBezTo>
                  <a:cubicBezTo>
                    <a:pt x="2604" y="579"/>
                    <a:pt x="2026" y="0"/>
                    <a:pt x="1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223;p56">
              <a:extLst>
                <a:ext uri="{FF2B5EF4-FFF2-40B4-BE49-F238E27FC236}">
                  <a16:creationId xmlns:a16="http://schemas.microsoft.com/office/drawing/2014/main" id="{0FA8EEF4-A50D-497E-AA1D-4B19DF64099B}"/>
                </a:ext>
              </a:extLst>
            </p:cNvPr>
            <p:cNvSpPr/>
            <p:nvPr/>
          </p:nvSpPr>
          <p:spPr>
            <a:xfrm>
              <a:off x="3736450" y="3180150"/>
              <a:ext cx="78775" cy="78775"/>
            </a:xfrm>
            <a:custGeom>
              <a:avLst/>
              <a:gdLst/>
              <a:ahLst/>
              <a:cxnLst/>
              <a:rect l="l" t="t" r="r" b="b"/>
              <a:pathLst>
                <a:path w="3151" h="3151" extrusionOk="0">
                  <a:moveTo>
                    <a:pt x="1575" y="514"/>
                  </a:moveTo>
                  <a:cubicBezTo>
                    <a:pt x="2154" y="514"/>
                    <a:pt x="2604" y="997"/>
                    <a:pt x="2604" y="1575"/>
                  </a:cubicBezTo>
                  <a:cubicBezTo>
                    <a:pt x="2604" y="2154"/>
                    <a:pt x="2154" y="2604"/>
                    <a:pt x="1575" y="2604"/>
                  </a:cubicBezTo>
                  <a:cubicBezTo>
                    <a:pt x="997" y="2604"/>
                    <a:pt x="515" y="2154"/>
                    <a:pt x="515" y="1575"/>
                  </a:cubicBezTo>
                  <a:cubicBezTo>
                    <a:pt x="515" y="997"/>
                    <a:pt x="997" y="514"/>
                    <a:pt x="1575" y="514"/>
                  </a:cubicBezTo>
                  <a:close/>
                  <a:moveTo>
                    <a:pt x="1575" y="0"/>
                  </a:moveTo>
                  <a:cubicBezTo>
                    <a:pt x="707" y="0"/>
                    <a:pt x="0" y="707"/>
                    <a:pt x="0" y="1575"/>
                  </a:cubicBezTo>
                  <a:cubicBezTo>
                    <a:pt x="0" y="2443"/>
                    <a:pt x="707" y="3150"/>
                    <a:pt x="1575" y="3150"/>
                  </a:cubicBezTo>
                  <a:cubicBezTo>
                    <a:pt x="2443" y="3150"/>
                    <a:pt x="3150" y="2443"/>
                    <a:pt x="3150" y="1575"/>
                  </a:cubicBezTo>
                  <a:cubicBezTo>
                    <a:pt x="3150" y="707"/>
                    <a:pt x="2443" y="0"/>
                    <a:pt x="1575"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224;p56">
              <a:extLst>
                <a:ext uri="{FF2B5EF4-FFF2-40B4-BE49-F238E27FC236}">
                  <a16:creationId xmlns:a16="http://schemas.microsoft.com/office/drawing/2014/main" id="{8EE11663-56C9-4377-B736-99B42B813EBD}"/>
                </a:ext>
              </a:extLst>
            </p:cNvPr>
            <p:cNvSpPr/>
            <p:nvPr/>
          </p:nvSpPr>
          <p:spPr>
            <a:xfrm>
              <a:off x="3928500" y="3103800"/>
              <a:ext cx="65125" cy="65100"/>
            </a:xfrm>
            <a:custGeom>
              <a:avLst/>
              <a:gdLst/>
              <a:ahLst/>
              <a:cxnLst/>
              <a:rect l="l" t="t" r="r" b="b"/>
              <a:pathLst>
                <a:path w="2605" h="2604" extrusionOk="0">
                  <a:moveTo>
                    <a:pt x="1287" y="0"/>
                  </a:moveTo>
                  <a:cubicBezTo>
                    <a:pt x="579" y="0"/>
                    <a:pt x="1" y="579"/>
                    <a:pt x="1" y="1318"/>
                  </a:cubicBezTo>
                  <a:cubicBezTo>
                    <a:pt x="1" y="2025"/>
                    <a:pt x="579" y="2604"/>
                    <a:pt x="1287" y="2604"/>
                  </a:cubicBezTo>
                  <a:cubicBezTo>
                    <a:pt x="2026" y="2604"/>
                    <a:pt x="2605" y="2025"/>
                    <a:pt x="2605" y="1318"/>
                  </a:cubicBezTo>
                  <a:cubicBezTo>
                    <a:pt x="2605" y="579"/>
                    <a:pt x="2026" y="0"/>
                    <a:pt x="12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225;p56">
              <a:extLst>
                <a:ext uri="{FF2B5EF4-FFF2-40B4-BE49-F238E27FC236}">
                  <a16:creationId xmlns:a16="http://schemas.microsoft.com/office/drawing/2014/main" id="{C2C731EF-09FC-4041-8EFA-44FE945A4B0E}"/>
                </a:ext>
              </a:extLst>
            </p:cNvPr>
            <p:cNvSpPr/>
            <p:nvPr/>
          </p:nvSpPr>
          <p:spPr>
            <a:xfrm>
              <a:off x="3921275" y="3096550"/>
              <a:ext cx="78775" cy="79600"/>
            </a:xfrm>
            <a:custGeom>
              <a:avLst/>
              <a:gdLst/>
              <a:ahLst/>
              <a:cxnLst/>
              <a:rect l="l" t="t" r="r" b="b"/>
              <a:pathLst>
                <a:path w="3151" h="3184" extrusionOk="0">
                  <a:moveTo>
                    <a:pt x="1576" y="547"/>
                  </a:moveTo>
                  <a:cubicBezTo>
                    <a:pt x="2154" y="547"/>
                    <a:pt x="2636" y="1030"/>
                    <a:pt x="2636" y="1608"/>
                  </a:cubicBezTo>
                  <a:cubicBezTo>
                    <a:pt x="2636" y="2155"/>
                    <a:pt x="2154" y="2637"/>
                    <a:pt x="1576" y="2637"/>
                  </a:cubicBezTo>
                  <a:cubicBezTo>
                    <a:pt x="997" y="2637"/>
                    <a:pt x="547" y="2155"/>
                    <a:pt x="547" y="1608"/>
                  </a:cubicBezTo>
                  <a:cubicBezTo>
                    <a:pt x="547" y="1030"/>
                    <a:pt x="997" y="547"/>
                    <a:pt x="1576" y="547"/>
                  </a:cubicBezTo>
                  <a:close/>
                  <a:moveTo>
                    <a:pt x="1576" y="1"/>
                  </a:moveTo>
                  <a:cubicBezTo>
                    <a:pt x="708" y="1"/>
                    <a:pt x="1" y="708"/>
                    <a:pt x="1" y="1608"/>
                  </a:cubicBezTo>
                  <a:cubicBezTo>
                    <a:pt x="1" y="2476"/>
                    <a:pt x="708" y="3183"/>
                    <a:pt x="1576" y="3183"/>
                  </a:cubicBezTo>
                  <a:cubicBezTo>
                    <a:pt x="2443" y="3183"/>
                    <a:pt x="3151" y="2476"/>
                    <a:pt x="3151" y="1608"/>
                  </a:cubicBezTo>
                  <a:cubicBezTo>
                    <a:pt x="3151" y="708"/>
                    <a:pt x="2443" y="1"/>
                    <a:pt x="157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226;p56">
              <a:extLst>
                <a:ext uri="{FF2B5EF4-FFF2-40B4-BE49-F238E27FC236}">
                  <a16:creationId xmlns:a16="http://schemas.microsoft.com/office/drawing/2014/main" id="{5D5E5F2D-414F-4F2E-AE88-EE21466C659D}"/>
                </a:ext>
              </a:extLst>
            </p:cNvPr>
            <p:cNvSpPr/>
            <p:nvPr/>
          </p:nvSpPr>
          <p:spPr>
            <a:xfrm>
              <a:off x="4113350" y="2992900"/>
              <a:ext cx="65900" cy="65925"/>
            </a:xfrm>
            <a:custGeom>
              <a:avLst/>
              <a:gdLst/>
              <a:ahLst/>
              <a:cxnLst/>
              <a:rect l="l" t="t" r="r" b="b"/>
              <a:pathLst>
                <a:path w="2636" h="2637" extrusionOk="0">
                  <a:moveTo>
                    <a:pt x="1318" y="0"/>
                  </a:moveTo>
                  <a:cubicBezTo>
                    <a:pt x="579" y="0"/>
                    <a:pt x="0" y="579"/>
                    <a:pt x="0" y="1318"/>
                  </a:cubicBezTo>
                  <a:cubicBezTo>
                    <a:pt x="0" y="2058"/>
                    <a:pt x="579" y="2636"/>
                    <a:pt x="1318" y="2636"/>
                  </a:cubicBezTo>
                  <a:cubicBezTo>
                    <a:pt x="2025" y="2636"/>
                    <a:pt x="2636" y="2058"/>
                    <a:pt x="2636" y="1318"/>
                  </a:cubicBezTo>
                  <a:cubicBezTo>
                    <a:pt x="2636" y="579"/>
                    <a:pt x="2025" y="0"/>
                    <a:pt x="1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227;p56">
              <a:extLst>
                <a:ext uri="{FF2B5EF4-FFF2-40B4-BE49-F238E27FC236}">
                  <a16:creationId xmlns:a16="http://schemas.microsoft.com/office/drawing/2014/main" id="{799DC58C-BEEA-49F1-8BDF-2F098813A82E}"/>
                </a:ext>
              </a:extLst>
            </p:cNvPr>
            <p:cNvSpPr/>
            <p:nvPr/>
          </p:nvSpPr>
          <p:spPr>
            <a:xfrm>
              <a:off x="4106900" y="2986475"/>
              <a:ext cx="78800" cy="78775"/>
            </a:xfrm>
            <a:custGeom>
              <a:avLst/>
              <a:gdLst/>
              <a:ahLst/>
              <a:cxnLst/>
              <a:rect l="l" t="t" r="r" b="b"/>
              <a:pathLst>
                <a:path w="3152" h="3151" extrusionOk="0">
                  <a:moveTo>
                    <a:pt x="1576" y="547"/>
                  </a:moveTo>
                  <a:cubicBezTo>
                    <a:pt x="2155" y="547"/>
                    <a:pt x="2605" y="997"/>
                    <a:pt x="2605" y="1575"/>
                  </a:cubicBezTo>
                  <a:cubicBezTo>
                    <a:pt x="2605" y="2154"/>
                    <a:pt x="2155" y="2604"/>
                    <a:pt x="1576" y="2604"/>
                  </a:cubicBezTo>
                  <a:cubicBezTo>
                    <a:pt x="997" y="2604"/>
                    <a:pt x="547" y="2154"/>
                    <a:pt x="547" y="1575"/>
                  </a:cubicBezTo>
                  <a:cubicBezTo>
                    <a:pt x="547" y="997"/>
                    <a:pt x="997" y="547"/>
                    <a:pt x="1576" y="547"/>
                  </a:cubicBezTo>
                  <a:close/>
                  <a:moveTo>
                    <a:pt x="1576" y="0"/>
                  </a:moveTo>
                  <a:cubicBezTo>
                    <a:pt x="708" y="0"/>
                    <a:pt x="1" y="707"/>
                    <a:pt x="1" y="1575"/>
                  </a:cubicBezTo>
                  <a:cubicBezTo>
                    <a:pt x="1" y="2443"/>
                    <a:pt x="708" y="3150"/>
                    <a:pt x="1576" y="3150"/>
                  </a:cubicBezTo>
                  <a:cubicBezTo>
                    <a:pt x="2444" y="3150"/>
                    <a:pt x="3151" y="2443"/>
                    <a:pt x="3151" y="1575"/>
                  </a:cubicBezTo>
                  <a:cubicBezTo>
                    <a:pt x="3151" y="707"/>
                    <a:pt x="2444" y="0"/>
                    <a:pt x="1576"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228;p56">
              <a:extLst>
                <a:ext uri="{FF2B5EF4-FFF2-40B4-BE49-F238E27FC236}">
                  <a16:creationId xmlns:a16="http://schemas.microsoft.com/office/drawing/2014/main" id="{DD0D07A4-854A-4DAC-BDCB-5B799EC683D6}"/>
                </a:ext>
              </a:extLst>
            </p:cNvPr>
            <p:cNvSpPr/>
            <p:nvPr/>
          </p:nvSpPr>
          <p:spPr>
            <a:xfrm>
              <a:off x="4298975" y="3048350"/>
              <a:ext cx="65125" cy="65925"/>
            </a:xfrm>
            <a:custGeom>
              <a:avLst/>
              <a:gdLst/>
              <a:ahLst/>
              <a:cxnLst/>
              <a:rect l="l" t="t" r="r" b="b"/>
              <a:pathLst>
                <a:path w="2605" h="2637" extrusionOk="0">
                  <a:moveTo>
                    <a:pt x="1318" y="0"/>
                  </a:moveTo>
                  <a:cubicBezTo>
                    <a:pt x="579" y="0"/>
                    <a:pt x="0" y="579"/>
                    <a:pt x="0" y="1318"/>
                  </a:cubicBezTo>
                  <a:cubicBezTo>
                    <a:pt x="0" y="2025"/>
                    <a:pt x="579" y="2636"/>
                    <a:pt x="1318" y="2636"/>
                  </a:cubicBezTo>
                  <a:cubicBezTo>
                    <a:pt x="2026" y="2636"/>
                    <a:pt x="2604" y="2025"/>
                    <a:pt x="2604" y="1318"/>
                  </a:cubicBezTo>
                  <a:cubicBezTo>
                    <a:pt x="2604" y="579"/>
                    <a:pt x="2026" y="0"/>
                    <a:pt x="1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229;p56">
              <a:extLst>
                <a:ext uri="{FF2B5EF4-FFF2-40B4-BE49-F238E27FC236}">
                  <a16:creationId xmlns:a16="http://schemas.microsoft.com/office/drawing/2014/main" id="{974D8BB6-5C87-4133-BA35-730A386F85D6}"/>
                </a:ext>
              </a:extLst>
            </p:cNvPr>
            <p:cNvSpPr/>
            <p:nvPr/>
          </p:nvSpPr>
          <p:spPr>
            <a:xfrm>
              <a:off x="4292550" y="3041925"/>
              <a:ext cx="78775" cy="78775"/>
            </a:xfrm>
            <a:custGeom>
              <a:avLst/>
              <a:gdLst/>
              <a:ahLst/>
              <a:cxnLst/>
              <a:rect l="l" t="t" r="r" b="b"/>
              <a:pathLst>
                <a:path w="3151" h="3151" extrusionOk="0">
                  <a:moveTo>
                    <a:pt x="1575" y="514"/>
                  </a:moveTo>
                  <a:cubicBezTo>
                    <a:pt x="2122" y="514"/>
                    <a:pt x="2604" y="997"/>
                    <a:pt x="2604" y="1575"/>
                  </a:cubicBezTo>
                  <a:cubicBezTo>
                    <a:pt x="2604" y="2154"/>
                    <a:pt x="2122" y="2604"/>
                    <a:pt x="1575" y="2604"/>
                  </a:cubicBezTo>
                  <a:cubicBezTo>
                    <a:pt x="997" y="2604"/>
                    <a:pt x="515" y="2154"/>
                    <a:pt x="515" y="1575"/>
                  </a:cubicBezTo>
                  <a:cubicBezTo>
                    <a:pt x="515" y="997"/>
                    <a:pt x="997" y="514"/>
                    <a:pt x="1575" y="514"/>
                  </a:cubicBezTo>
                  <a:close/>
                  <a:moveTo>
                    <a:pt x="1575" y="0"/>
                  </a:moveTo>
                  <a:cubicBezTo>
                    <a:pt x="675" y="0"/>
                    <a:pt x="0" y="707"/>
                    <a:pt x="0" y="1575"/>
                  </a:cubicBezTo>
                  <a:cubicBezTo>
                    <a:pt x="0" y="2443"/>
                    <a:pt x="675" y="3150"/>
                    <a:pt x="1575" y="3150"/>
                  </a:cubicBezTo>
                  <a:cubicBezTo>
                    <a:pt x="2443" y="3150"/>
                    <a:pt x="3150" y="2443"/>
                    <a:pt x="3150" y="1575"/>
                  </a:cubicBezTo>
                  <a:cubicBezTo>
                    <a:pt x="3150" y="707"/>
                    <a:pt x="2443" y="0"/>
                    <a:pt x="1575"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230;p56">
              <a:extLst>
                <a:ext uri="{FF2B5EF4-FFF2-40B4-BE49-F238E27FC236}">
                  <a16:creationId xmlns:a16="http://schemas.microsoft.com/office/drawing/2014/main" id="{DB7F8981-B843-4068-98E3-99E55A892517}"/>
                </a:ext>
              </a:extLst>
            </p:cNvPr>
            <p:cNvSpPr/>
            <p:nvPr/>
          </p:nvSpPr>
          <p:spPr>
            <a:xfrm>
              <a:off x="4483800" y="3159250"/>
              <a:ext cx="65925" cy="65100"/>
            </a:xfrm>
            <a:custGeom>
              <a:avLst/>
              <a:gdLst/>
              <a:ahLst/>
              <a:cxnLst/>
              <a:rect l="l" t="t" r="r" b="b"/>
              <a:pathLst>
                <a:path w="2637" h="2604" extrusionOk="0">
                  <a:moveTo>
                    <a:pt x="1319" y="0"/>
                  </a:moveTo>
                  <a:cubicBezTo>
                    <a:pt x="611" y="0"/>
                    <a:pt x="1" y="579"/>
                    <a:pt x="1" y="1286"/>
                  </a:cubicBezTo>
                  <a:cubicBezTo>
                    <a:pt x="1" y="2025"/>
                    <a:pt x="611" y="2604"/>
                    <a:pt x="1319" y="2604"/>
                  </a:cubicBezTo>
                  <a:cubicBezTo>
                    <a:pt x="2058" y="2604"/>
                    <a:pt x="2636" y="2025"/>
                    <a:pt x="2636" y="1286"/>
                  </a:cubicBezTo>
                  <a:cubicBezTo>
                    <a:pt x="2636" y="579"/>
                    <a:pt x="2058" y="0"/>
                    <a:pt x="13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231;p56">
              <a:extLst>
                <a:ext uri="{FF2B5EF4-FFF2-40B4-BE49-F238E27FC236}">
                  <a16:creationId xmlns:a16="http://schemas.microsoft.com/office/drawing/2014/main" id="{A3CFFB49-E83A-4D31-85CC-A03374361FC6}"/>
                </a:ext>
              </a:extLst>
            </p:cNvPr>
            <p:cNvSpPr/>
            <p:nvPr/>
          </p:nvSpPr>
          <p:spPr>
            <a:xfrm>
              <a:off x="4477375" y="3152000"/>
              <a:ext cx="78775" cy="78800"/>
            </a:xfrm>
            <a:custGeom>
              <a:avLst/>
              <a:gdLst/>
              <a:ahLst/>
              <a:cxnLst/>
              <a:rect l="l" t="t" r="r" b="b"/>
              <a:pathLst>
                <a:path w="3151" h="3152" extrusionOk="0">
                  <a:moveTo>
                    <a:pt x="1576" y="547"/>
                  </a:moveTo>
                  <a:cubicBezTo>
                    <a:pt x="2154" y="547"/>
                    <a:pt x="2636" y="997"/>
                    <a:pt x="2636" y="1576"/>
                  </a:cubicBezTo>
                  <a:cubicBezTo>
                    <a:pt x="2636" y="2155"/>
                    <a:pt x="2154" y="2637"/>
                    <a:pt x="1576" y="2637"/>
                  </a:cubicBezTo>
                  <a:cubicBezTo>
                    <a:pt x="997" y="2637"/>
                    <a:pt x="547" y="2155"/>
                    <a:pt x="547" y="1576"/>
                  </a:cubicBezTo>
                  <a:cubicBezTo>
                    <a:pt x="547" y="997"/>
                    <a:pt x="997" y="547"/>
                    <a:pt x="1576" y="547"/>
                  </a:cubicBezTo>
                  <a:close/>
                  <a:moveTo>
                    <a:pt x="1576" y="1"/>
                  </a:moveTo>
                  <a:cubicBezTo>
                    <a:pt x="708" y="1"/>
                    <a:pt x="0" y="708"/>
                    <a:pt x="0" y="1576"/>
                  </a:cubicBezTo>
                  <a:cubicBezTo>
                    <a:pt x="0" y="2444"/>
                    <a:pt x="708" y="3151"/>
                    <a:pt x="1576" y="3151"/>
                  </a:cubicBezTo>
                  <a:cubicBezTo>
                    <a:pt x="2443" y="3151"/>
                    <a:pt x="3151" y="2444"/>
                    <a:pt x="3151" y="1576"/>
                  </a:cubicBezTo>
                  <a:cubicBezTo>
                    <a:pt x="3151" y="708"/>
                    <a:pt x="2443" y="1"/>
                    <a:pt x="157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232;p56">
              <a:extLst>
                <a:ext uri="{FF2B5EF4-FFF2-40B4-BE49-F238E27FC236}">
                  <a16:creationId xmlns:a16="http://schemas.microsoft.com/office/drawing/2014/main" id="{89FA77E0-B3E2-4720-87FB-D15F71915BE4}"/>
                </a:ext>
              </a:extLst>
            </p:cNvPr>
            <p:cNvSpPr/>
            <p:nvPr/>
          </p:nvSpPr>
          <p:spPr>
            <a:xfrm>
              <a:off x="4669450" y="2579025"/>
              <a:ext cx="65900" cy="65125"/>
            </a:xfrm>
            <a:custGeom>
              <a:avLst/>
              <a:gdLst/>
              <a:ahLst/>
              <a:cxnLst/>
              <a:rect l="l" t="t" r="r" b="b"/>
              <a:pathLst>
                <a:path w="2636" h="2605" extrusionOk="0">
                  <a:moveTo>
                    <a:pt x="1318" y="1"/>
                  </a:moveTo>
                  <a:cubicBezTo>
                    <a:pt x="579" y="1"/>
                    <a:pt x="0" y="580"/>
                    <a:pt x="0" y="1287"/>
                  </a:cubicBezTo>
                  <a:cubicBezTo>
                    <a:pt x="0" y="2026"/>
                    <a:pt x="579" y="2605"/>
                    <a:pt x="1318" y="2605"/>
                  </a:cubicBezTo>
                  <a:cubicBezTo>
                    <a:pt x="2025" y="2605"/>
                    <a:pt x="2636" y="2026"/>
                    <a:pt x="2636" y="1287"/>
                  </a:cubicBezTo>
                  <a:cubicBezTo>
                    <a:pt x="2636" y="580"/>
                    <a:pt x="2025" y="1"/>
                    <a:pt x="13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233;p56">
              <a:extLst>
                <a:ext uri="{FF2B5EF4-FFF2-40B4-BE49-F238E27FC236}">
                  <a16:creationId xmlns:a16="http://schemas.microsoft.com/office/drawing/2014/main" id="{8AC1CDB7-52DE-41FD-AB48-EAC1ADF8B400}"/>
                </a:ext>
              </a:extLst>
            </p:cNvPr>
            <p:cNvSpPr/>
            <p:nvPr/>
          </p:nvSpPr>
          <p:spPr>
            <a:xfrm>
              <a:off x="4663000" y="2571800"/>
              <a:ext cx="78800" cy="78775"/>
            </a:xfrm>
            <a:custGeom>
              <a:avLst/>
              <a:gdLst/>
              <a:ahLst/>
              <a:cxnLst/>
              <a:rect l="l" t="t" r="r" b="b"/>
              <a:pathLst>
                <a:path w="3152" h="3151" extrusionOk="0">
                  <a:moveTo>
                    <a:pt x="1576" y="547"/>
                  </a:moveTo>
                  <a:cubicBezTo>
                    <a:pt x="2155" y="547"/>
                    <a:pt x="2605" y="997"/>
                    <a:pt x="2605" y="1576"/>
                  </a:cubicBezTo>
                  <a:cubicBezTo>
                    <a:pt x="2605" y="2154"/>
                    <a:pt x="2155" y="2636"/>
                    <a:pt x="1576" y="2636"/>
                  </a:cubicBezTo>
                  <a:cubicBezTo>
                    <a:pt x="997" y="2636"/>
                    <a:pt x="515" y="2154"/>
                    <a:pt x="515" y="1576"/>
                  </a:cubicBezTo>
                  <a:cubicBezTo>
                    <a:pt x="515" y="997"/>
                    <a:pt x="997" y="547"/>
                    <a:pt x="1576" y="547"/>
                  </a:cubicBezTo>
                  <a:close/>
                  <a:moveTo>
                    <a:pt x="1576" y="1"/>
                  </a:moveTo>
                  <a:cubicBezTo>
                    <a:pt x="708" y="1"/>
                    <a:pt x="1" y="708"/>
                    <a:pt x="1" y="1576"/>
                  </a:cubicBezTo>
                  <a:cubicBezTo>
                    <a:pt x="1" y="2476"/>
                    <a:pt x="708" y="3151"/>
                    <a:pt x="1576" y="3151"/>
                  </a:cubicBezTo>
                  <a:cubicBezTo>
                    <a:pt x="2444" y="3151"/>
                    <a:pt x="3151" y="2476"/>
                    <a:pt x="3151" y="1576"/>
                  </a:cubicBezTo>
                  <a:cubicBezTo>
                    <a:pt x="3151" y="708"/>
                    <a:pt x="2444" y="1"/>
                    <a:pt x="157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234;p56">
              <a:extLst>
                <a:ext uri="{FF2B5EF4-FFF2-40B4-BE49-F238E27FC236}">
                  <a16:creationId xmlns:a16="http://schemas.microsoft.com/office/drawing/2014/main" id="{69998BE6-C686-42DF-800A-755B4ABA4E83}"/>
                </a:ext>
              </a:extLst>
            </p:cNvPr>
            <p:cNvSpPr/>
            <p:nvPr/>
          </p:nvSpPr>
          <p:spPr>
            <a:xfrm>
              <a:off x="4855075" y="2496275"/>
              <a:ext cx="65125" cy="65100"/>
            </a:xfrm>
            <a:custGeom>
              <a:avLst/>
              <a:gdLst/>
              <a:ahLst/>
              <a:cxnLst/>
              <a:rect l="l" t="t" r="r" b="b"/>
              <a:pathLst>
                <a:path w="2605" h="2604" extrusionOk="0">
                  <a:moveTo>
                    <a:pt x="1286" y="0"/>
                  </a:moveTo>
                  <a:cubicBezTo>
                    <a:pt x="579" y="0"/>
                    <a:pt x="0" y="579"/>
                    <a:pt x="0" y="1286"/>
                  </a:cubicBezTo>
                  <a:cubicBezTo>
                    <a:pt x="0" y="2025"/>
                    <a:pt x="579" y="2604"/>
                    <a:pt x="1286" y="2604"/>
                  </a:cubicBezTo>
                  <a:cubicBezTo>
                    <a:pt x="2025" y="2604"/>
                    <a:pt x="2604" y="2025"/>
                    <a:pt x="2604" y="1286"/>
                  </a:cubicBezTo>
                  <a:cubicBezTo>
                    <a:pt x="2604" y="579"/>
                    <a:pt x="2025" y="0"/>
                    <a:pt x="12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235;p56">
              <a:extLst>
                <a:ext uri="{FF2B5EF4-FFF2-40B4-BE49-F238E27FC236}">
                  <a16:creationId xmlns:a16="http://schemas.microsoft.com/office/drawing/2014/main" id="{3672B456-5B1D-4F82-9DED-51C2C99AF028}"/>
                </a:ext>
              </a:extLst>
            </p:cNvPr>
            <p:cNvSpPr/>
            <p:nvPr/>
          </p:nvSpPr>
          <p:spPr>
            <a:xfrm>
              <a:off x="4847850" y="2489025"/>
              <a:ext cx="79575" cy="78775"/>
            </a:xfrm>
            <a:custGeom>
              <a:avLst/>
              <a:gdLst/>
              <a:ahLst/>
              <a:cxnLst/>
              <a:rect l="l" t="t" r="r" b="b"/>
              <a:pathLst>
                <a:path w="3183" h="3151" extrusionOk="0">
                  <a:moveTo>
                    <a:pt x="1575" y="547"/>
                  </a:moveTo>
                  <a:cubicBezTo>
                    <a:pt x="2154" y="547"/>
                    <a:pt x="2636" y="997"/>
                    <a:pt x="2636" y="1576"/>
                  </a:cubicBezTo>
                  <a:cubicBezTo>
                    <a:pt x="2636" y="2154"/>
                    <a:pt x="2154" y="2637"/>
                    <a:pt x="1575" y="2637"/>
                  </a:cubicBezTo>
                  <a:cubicBezTo>
                    <a:pt x="1029" y="2637"/>
                    <a:pt x="547" y="2154"/>
                    <a:pt x="547" y="1576"/>
                  </a:cubicBezTo>
                  <a:cubicBezTo>
                    <a:pt x="547" y="997"/>
                    <a:pt x="1029" y="547"/>
                    <a:pt x="1575" y="547"/>
                  </a:cubicBezTo>
                  <a:close/>
                  <a:moveTo>
                    <a:pt x="1575" y="1"/>
                  </a:moveTo>
                  <a:cubicBezTo>
                    <a:pt x="707" y="1"/>
                    <a:pt x="0" y="708"/>
                    <a:pt x="0" y="1576"/>
                  </a:cubicBezTo>
                  <a:cubicBezTo>
                    <a:pt x="0" y="2444"/>
                    <a:pt x="707" y="3151"/>
                    <a:pt x="1575" y="3151"/>
                  </a:cubicBezTo>
                  <a:cubicBezTo>
                    <a:pt x="2475" y="3151"/>
                    <a:pt x="3182" y="2444"/>
                    <a:pt x="3182" y="1576"/>
                  </a:cubicBezTo>
                  <a:cubicBezTo>
                    <a:pt x="3182" y="708"/>
                    <a:pt x="2475" y="1"/>
                    <a:pt x="1575"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236;p56">
              <a:extLst>
                <a:ext uri="{FF2B5EF4-FFF2-40B4-BE49-F238E27FC236}">
                  <a16:creationId xmlns:a16="http://schemas.microsoft.com/office/drawing/2014/main" id="{4C70AC5C-87D2-4101-8946-D416C461F10C}"/>
                </a:ext>
              </a:extLst>
            </p:cNvPr>
            <p:cNvSpPr/>
            <p:nvPr/>
          </p:nvSpPr>
          <p:spPr>
            <a:xfrm>
              <a:off x="5039900" y="2385375"/>
              <a:ext cx="65925" cy="65900"/>
            </a:xfrm>
            <a:custGeom>
              <a:avLst/>
              <a:gdLst/>
              <a:ahLst/>
              <a:cxnLst/>
              <a:rect l="l" t="t" r="r" b="b"/>
              <a:pathLst>
                <a:path w="2637" h="2636" extrusionOk="0">
                  <a:moveTo>
                    <a:pt x="1319" y="0"/>
                  </a:moveTo>
                  <a:cubicBezTo>
                    <a:pt x="611" y="0"/>
                    <a:pt x="1" y="579"/>
                    <a:pt x="1" y="1318"/>
                  </a:cubicBezTo>
                  <a:cubicBezTo>
                    <a:pt x="1" y="2025"/>
                    <a:pt x="611" y="2636"/>
                    <a:pt x="1319" y="2636"/>
                  </a:cubicBezTo>
                  <a:cubicBezTo>
                    <a:pt x="2058" y="2636"/>
                    <a:pt x="2636" y="2025"/>
                    <a:pt x="2636" y="1318"/>
                  </a:cubicBezTo>
                  <a:cubicBezTo>
                    <a:pt x="2636" y="579"/>
                    <a:pt x="2058" y="0"/>
                    <a:pt x="13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237;p56">
              <a:extLst>
                <a:ext uri="{FF2B5EF4-FFF2-40B4-BE49-F238E27FC236}">
                  <a16:creationId xmlns:a16="http://schemas.microsoft.com/office/drawing/2014/main" id="{D1EEBA1A-5F8E-464F-9971-B928D68AC43B}"/>
                </a:ext>
              </a:extLst>
            </p:cNvPr>
            <p:cNvSpPr/>
            <p:nvPr/>
          </p:nvSpPr>
          <p:spPr>
            <a:xfrm>
              <a:off x="5033475" y="2378925"/>
              <a:ext cx="78775" cy="78800"/>
            </a:xfrm>
            <a:custGeom>
              <a:avLst/>
              <a:gdLst/>
              <a:ahLst/>
              <a:cxnLst/>
              <a:rect l="l" t="t" r="r" b="b"/>
              <a:pathLst>
                <a:path w="3151" h="3152" extrusionOk="0">
                  <a:moveTo>
                    <a:pt x="1576" y="515"/>
                  </a:moveTo>
                  <a:cubicBezTo>
                    <a:pt x="2154" y="515"/>
                    <a:pt x="2604" y="997"/>
                    <a:pt x="2636" y="1576"/>
                  </a:cubicBezTo>
                  <a:cubicBezTo>
                    <a:pt x="2604" y="2155"/>
                    <a:pt x="2154" y="2605"/>
                    <a:pt x="1576" y="2605"/>
                  </a:cubicBezTo>
                  <a:cubicBezTo>
                    <a:pt x="997" y="2605"/>
                    <a:pt x="547" y="2155"/>
                    <a:pt x="547" y="1576"/>
                  </a:cubicBezTo>
                  <a:cubicBezTo>
                    <a:pt x="547" y="997"/>
                    <a:pt x="997" y="515"/>
                    <a:pt x="1576" y="515"/>
                  </a:cubicBezTo>
                  <a:close/>
                  <a:moveTo>
                    <a:pt x="1576" y="1"/>
                  </a:moveTo>
                  <a:cubicBezTo>
                    <a:pt x="708" y="1"/>
                    <a:pt x="0" y="708"/>
                    <a:pt x="0" y="1576"/>
                  </a:cubicBezTo>
                  <a:cubicBezTo>
                    <a:pt x="0" y="2444"/>
                    <a:pt x="708" y="3151"/>
                    <a:pt x="1576" y="3151"/>
                  </a:cubicBezTo>
                  <a:cubicBezTo>
                    <a:pt x="2443" y="3151"/>
                    <a:pt x="3151" y="2444"/>
                    <a:pt x="3151" y="1576"/>
                  </a:cubicBezTo>
                  <a:cubicBezTo>
                    <a:pt x="3151" y="708"/>
                    <a:pt x="2443" y="1"/>
                    <a:pt x="157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238;p56">
              <a:extLst>
                <a:ext uri="{FF2B5EF4-FFF2-40B4-BE49-F238E27FC236}">
                  <a16:creationId xmlns:a16="http://schemas.microsoft.com/office/drawing/2014/main" id="{5E57A9A3-000A-4165-801C-23D26994305C}"/>
                </a:ext>
              </a:extLst>
            </p:cNvPr>
            <p:cNvSpPr/>
            <p:nvPr/>
          </p:nvSpPr>
          <p:spPr>
            <a:xfrm>
              <a:off x="5225525" y="2496275"/>
              <a:ext cx="65125" cy="65100"/>
            </a:xfrm>
            <a:custGeom>
              <a:avLst/>
              <a:gdLst/>
              <a:ahLst/>
              <a:cxnLst/>
              <a:rect l="l" t="t" r="r" b="b"/>
              <a:pathLst>
                <a:path w="2605" h="2604" extrusionOk="0">
                  <a:moveTo>
                    <a:pt x="1319" y="0"/>
                  </a:moveTo>
                  <a:cubicBezTo>
                    <a:pt x="580" y="0"/>
                    <a:pt x="1" y="579"/>
                    <a:pt x="1" y="1286"/>
                  </a:cubicBezTo>
                  <a:cubicBezTo>
                    <a:pt x="1" y="2025"/>
                    <a:pt x="580" y="2604"/>
                    <a:pt x="1319" y="2604"/>
                  </a:cubicBezTo>
                  <a:cubicBezTo>
                    <a:pt x="2026" y="2604"/>
                    <a:pt x="2605" y="2025"/>
                    <a:pt x="2605" y="1286"/>
                  </a:cubicBezTo>
                  <a:cubicBezTo>
                    <a:pt x="2605" y="579"/>
                    <a:pt x="2026" y="0"/>
                    <a:pt x="13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239;p56">
              <a:extLst>
                <a:ext uri="{FF2B5EF4-FFF2-40B4-BE49-F238E27FC236}">
                  <a16:creationId xmlns:a16="http://schemas.microsoft.com/office/drawing/2014/main" id="{A10C0175-3A37-4BA8-A581-ED4EEEB197DB}"/>
                </a:ext>
              </a:extLst>
            </p:cNvPr>
            <p:cNvSpPr/>
            <p:nvPr/>
          </p:nvSpPr>
          <p:spPr>
            <a:xfrm>
              <a:off x="5219100" y="2489025"/>
              <a:ext cx="78775" cy="78775"/>
            </a:xfrm>
            <a:custGeom>
              <a:avLst/>
              <a:gdLst/>
              <a:ahLst/>
              <a:cxnLst/>
              <a:rect l="l" t="t" r="r" b="b"/>
              <a:pathLst>
                <a:path w="3151" h="3151" extrusionOk="0">
                  <a:moveTo>
                    <a:pt x="1576" y="547"/>
                  </a:moveTo>
                  <a:cubicBezTo>
                    <a:pt x="2155" y="547"/>
                    <a:pt x="2605" y="997"/>
                    <a:pt x="2605" y="1576"/>
                  </a:cubicBezTo>
                  <a:cubicBezTo>
                    <a:pt x="2605" y="2154"/>
                    <a:pt x="2155" y="2637"/>
                    <a:pt x="1576" y="2637"/>
                  </a:cubicBezTo>
                  <a:cubicBezTo>
                    <a:pt x="997" y="2637"/>
                    <a:pt x="515" y="2154"/>
                    <a:pt x="515" y="1576"/>
                  </a:cubicBezTo>
                  <a:cubicBezTo>
                    <a:pt x="515"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240;p56">
              <a:extLst>
                <a:ext uri="{FF2B5EF4-FFF2-40B4-BE49-F238E27FC236}">
                  <a16:creationId xmlns:a16="http://schemas.microsoft.com/office/drawing/2014/main" id="{4FA6A5B4-321F-4555-AF52-78014DFC64D1}"/>
                </a:ext>
              </a:extLst>
            </p:cNvPr>
            <p:cNvSpPr/>
            <p:nvPr/>
          </p:nvSpPr>
          <p:spPr>
            <a:xfrm>
              <a:off x="5411175" y="2606350"/>
              <a:ext cx="65125" cy="65925"/>
            </a:xfrm>
            <a:custGeom>
              <a:avLst/>
              <a:gdLst/>
              <a:ahLst/>
              <a:cxnLst/>
              <a:rect l="l" t="t" r="r" b="b"/>
              <a:pathLst>
                <a:path w="2605" h="2637" extrusionOk="0">
                  <a:moveTo>
                    <a:pt x="1286" y="1"/>
                  </a:moveTo>
                  <a:cubicBezTo>
                    <a:pt x="579" y="1"/>
                    <a:pt x="0" y="579"/>
                    <a:pt x="0" y="1319"/>
                  </a:cubicBezTo>
                  <a:cubicBezTo>
                    <a:pt x="0" y="2026"/>
                    <a:pt x="579" y="2637"/>
                    <a:pt x="1286" y="2637"/>
                  </a:cubicBezTo>
                  <a:cubicBezTo>
                    <a:pt x="2025" y="2637"/>
                    <a:pt x="2604" y="2026"/>
                    <a:pt x="2604" y="1319"/>
                  </a:cubicBezTo>
                  <a:cubicBezTo>
                    <a:pt x="2604" y="579"/>
                    <a:pt x="2025" y="1"/>
                    <a:pt x="12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241;p56">
              <a:extLst>
                <a:ext uri="{FF2B5EF4-FFF2-40B4-BE49-F238E27FC236}">
                  <a16:creationId xmlns:a16="http://schemas.microsoft.com/office/drawing/2014/main" id="{4167DBB3-C315-4C24-84F3-A51076A8299A}"/>
                </a:ext>
              </a:extLst>
            </p:cNvPr>
            <p:cNvSpPr/>
            <p:nvPr/>
          </p:nvSpPr>
          <p:spPr>
            <a:xfrm>
              <a:off x="5403950" y="2599925"/>
              <a:ext cx="78775" cy="78775"/>
            </a:xfrm>
            <a:custGeom>
              <a:avLst/>
              <a:gdLst/>
              <a:ahLst/>
              <a:cxnLst/>
              <a:rect l="l" t="t" r="r" b="b"/>
              <a:pathLst>
                <a:path w="3151" h="3151" extrusionOk="0">
                  <a:moveTo>
                    <a:pt x="1575" y="515"/>
                  </a:moveTo>
                  <a:cubicBezTo>
                    <a:pt x="2154" y="515"/>
                    <a:pt x="2636" y="997"/>
                    <a:pt x="2636" y="1576"/>
                  </a:cubicBezTo>
                  <a:cubicBezTo>
                    <a:pt x="2636" y="2154"/>
                    <a:pt x="2154" y="2604"/>
                    <a:pt x="1575" y="2604"/>
                  </a:cubicBezTo>
                  <a:cubicBezTo>
                    <a:pt x="997" y="2604"/>
                    <a:pt x="547" y="2154"/>
                    <a:pt x="547" y="1576"/>
                  </a:cubicBezTo>
                  <a:cubicBezTo>
                    <a:pt x="547" y="997"/>
                    <a:pt x="997" y="515"/>
                    <a:pt x="1575" y="515"/>
                  </a:cubicBezTo>
                  <a:close/>
                  <a:moveTo>
                    <a:pt x="1575" y="1"/>
                  </a:moveTo>
                  <a:cubicBezTo>
                    <a:pt x="707" y="1"/>
                    <a:pt x="0" y="708"/>
                    <a:pt x="0" y="1576"/>
                  </a:cubicBezTo>
                  <a:cubicBezTo>
                    <a:pt x="0" y="2444"/>
                    <a:pt x="707" y="3151"/>
                    <a:pt x="1575" y="3151"/>
                  </a:cubicBezTo>
                  <a:cubicBezTo>
                    <a:pt x="2443" y="3151"/>
                    <a:pt x="3150" y="2444"/>
                    <a:pt x="3150" y="1576"/>
                  </a:cubicBezTo>
                  <a:cubicBezTo>
                    <a:pt x="3150" y="708"/>
                    <a:pt x="2443" y="1"/>
                    <a:pt x="1575"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242;p56">
              <a:extLst>
                <a:ext uri="{FF2B5EF4-FFF2-40B4-BE49-F238E27FC236}">
                  <a16:creationId xmlns:a16="http://schemas.microsoft.com/office/drawing/2014/main" id="{6B08574A-031E-433E-95F4-AA19477ACF36}"/>
                </a:ext>
              </a:extLst>
            </p:cNvPr>
            <p:cNvSpPr/>
            <p:nvPr/>
          </p:nvSpPr>
          <p:spPr>
            <a:xfrm>
              <a:off x="5747875" y="1384075"/>
              <a:ext cx="105300" cy="3359925"/>
            </a:xfrm>
            <a:custGeom>
              <a:avLst/>
              <a:gdLst/>
              <a:ahLst/>
              <a:cxnLst/>
              <a:rect l="l" t="t" r="r" b="b"/>
              <a:pathLst>
                <a:path w="4212" h="134397" extrusionOk="0">
                  <a:moveTo>
                    <a:pt x="1" y="0"/>
                  </a:moveTo>
                  <a:lnTo>
                    <a:pt x="1" y="134396"/>
                  </a:lnTo>
                  <a:lnTo>
                    <a:pt x="4212" y="134396"/>
                  </a:lnTo>
                  <a:lnTo>
                    <a:pt x="4212" y="0"/>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243;p56">
              <a:extLst>
                <a:ext uri="{FF2B5EF4-FFF2-40B4-BE49-F238E27FC236}">
                  <a16:creationId xmlns:a16="http://schemas.microsoft.com/office/drawing/2014/main" id="{76D9447C-77FB-44E4-B6D9-19FE160ADE87}"/>
                </a:ext>
              </a:extLst>
            </p:cNvPr>
            <p:cNvSpPr/>
            <p:nvPr/>
          </p:nvSpPr>
          <p:spPr>
            <a:xfrm>
              <a:off x="5747875" y="1797925"/>
              <a:ext cx="105300" cy="856675"/>
            </a:xfrm>
            <a:custGeom>
              <a:avLst/>
              <a:gdLst/>
              <a:ahLst/>
              <a:cxnLst/>
              <a:rect l="l" t="t" r="r" b="b"/>
              <a:pathLst>
                <a:path w="4212" h="34267" extrusionOk="0">
                  <a:moveTo>
                    <a:pt x="1" y="0"/>
                  </a:moveTo>
                  <a:lnTo>
                    <a:pt x="1" y="34267"/>
                  </a:lnTo>
                  <a:lnTo>
                    <a:pt x="4212" y="34267"/>
                  </a:lnTo>
                  <a:lnTo>
                    <a:pt x="4212" y="0"/>
                  </a:lnTo>
                  <a:close/>
                </a:path>
              </a:pathLst>
            </a:custGeom>
            <a:solidFill>
              <a:srgbClr val="87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244;p56">
              <a:extLst>
                <a:ext uri="{FF2B5EF4-FFF2-40B4-BE49-F238E27FC236}">
                  <a16:creationId xmlns:a16="http://schemas.microsoft.com/office/drawing/2014/main" id="{4AFD914C-F627-4643-9954-EC6C534A86C5}"/>
                </a:ext>
              </a:extLst>
            </p:cNvPr>
            <p:cNvSpPr/>
            <p:nvPr/>
          </p:nvSpPr>
          <p:spPr>
            <a:xfrm>
              <a:off x="1797325" y="1384075"/>
              <a:ext cx="4055850" cy="205750"/>
            </a:xfrm>
            <a:custGeom>
              <a:avLst/>
              <a:gdLst/>
              <a:ahLst/>
              <a:cxnLst/>
              <a:rect l="l" t="t" r="r" b="b"/>
              <a:pathLst>
                <a:path w="162234" h="8230" extrusionOk="0">
                  <a:moveTo>
                    <a:pt x="1" y="0"/>
                  </a:moveTo>
                  <a:lnTo>
                    <a:pt x="1" y="8229"/>
                  </a:lnTo>
                  <a:lnTo>
                    <a:pt x="162234" y="8229"/>
                  </a:lnTo>
                  <a:lnTo>
                    <a:pt x="162234"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245;p56">
              <a:extLst>
                <a:ext uri="{FF2B5EF4-FFF2-40B4-BE49-F238E27FC236}">
                  <a16:creationId xmlns:a16="http://schemas.microsoft.com/office/drawing/2014/main" id="{36C6464A-7268-41CA-BB0B-1E67F1D919B2}"/>
                </a:ext>
              </a:extLst>
            </p:cNvPr>
            <p:cNvSpPr/>
            <p:nvPr/>
          </p:nvSpPr>
          <p:spPr>
            <a:xfrm>
              <a:off x="1797325" y="1652475"/>
              <a:ext cx="1042325" cy="164750"/>
            </a:xfrm>
            <a:custGeom>
              <a:avLst/>
              <a:gdLst/>
              <a:ahLst/>
              <a:cxnLst/>
              <a:rect l="l" t="t" r="r" b="b"/>
              <a:pathLst>
                <a:path w="41693" h="6590" extrusionOk="0">
                  <a:moveTo>
                    <a:pt x="1" y="0"/>
                  </a:moveTo>
                  <a:lnTo>
                    <a:pt x="1" y="6590"/>
                  </a:lnTo>
                  <a:lnTo>
                    <a:pt x="40599" y="6590"/>
                  </a:lnTo>
                  <a:cubicBezTo>
                    <a:pt x="41178" y="6590"/>
                    <a:pt x="41692" y="6108"/>
                    <a:pt x="41692" y="5497"/>
                  </a:cubicBezTo>
                  <a:lnTo>
                    <a:pt x="41692" y="1061"/>
                  </a:lnTo>
                  <a:cubicBezTo>
                    <a:pt x="41692" y="482"/>
                    <a:pt x="41178" y="0"/>
                    <a:pt x="4059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246;p56">
              <a:extLst>
                <a:ext uri="{FF2B5EF4-FFF2-40B4-BE49-F238E27FC236}">
                  <a16:creationId xmlns:a16="http://schemas.microsoft.com/office/drawing/2014/main" id="{3B2CDE40-4E5F-438E-9BCC-99ED53AD588F}"/>
                </a:ext>
              </a:extLst>
            </p:cNvPr>
            <p:cNvSpPr/>
            <p:nvPr/>
          </p:nvSpPr>
          <p:spPr>
            <a:xfrm>
              <a:off x="1927525" y="1675775"/>
              <a:ext cx="65900" cy="100475"/>
            </a:xfrm>
            <a:custGeom>
              <a:avLst/>
              <a:gdLst/>
              <a:ahLst/>
              <a:cxnLst/>
              <a:rect l="l" t="t" r="r" b="b"/>
              <a:pathLst>
                <a:path w="2636" h="4019" extrusionOk="0">
                  <a:moveTo>
                    <a:pt x="0" y="1"/>
                  </a:moveTo>
                  <a:lnTo>
                    <a:pt x="0" y="4019"/>
                  </a:lnTo>
                  <a:lnTo>
                    <a:pt x="547" y="4019"/>
                  </a:lnTo>
                  <a:lnTo>
                    <a:pt x="547" y="1190"/>
                  </a:lnTo>
                  <a:lnTo>
                    <a:pt x="997" y="4019"/>
                  </a:lnTo>
                  <a:lnTo>
                    <a:pt x="1607" y="4019"/>
                  </a:lnTo>
                  <a:lnTo>
                    <a:pt x="2025" y="1126"/>
                  </a:lnTo>
                  <a:lnTo>
                    <a:pt x="2025" y="4019"/>
                  </a:lnTo>
                  <a:lnTo>
                    <a:pt x="2636" y="4019"/>
                  </a:lnTo>
                  <a:lnTo>
                    <a:pt x="2636" y="1"/>
                  </a:lnTo>
                  <a:lnTo>
                    <a:pt x="1768" y="1"/>
                  </a:lnTo>
                  <a:lnTo>
                    <a:pt x="1318" y="2861"/>
                  </a:lnTo>
                  <a:lnTo>
                    <a:pt x="868"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247;p56">
              <a:extLst>
                <a:ext uri="{FF2B5EF4-FFF2-40B4-BE49-F238E27FC236}">
                  <a16:creationId xmlns:a16="http://schemas.microsoft.com/office/drawing/2014/main" id="{1968E30F-BACA-47DF-A42D-BDCEC14E1DB3}"/>
                </a:ext>
              </a:extLst>
            </p:cNvPr>
            <p:cNvSpPr/>
            <p:nvPr/>
          </p:nvSpPr>
          <p:spPr>
            <a:xfrm>
              <a:off x="2000650" y="1675775"/>
              <a:ext cx="55475" cy="100475"/>
            </a:xfrm>
            <a:custGeom>
              <a:avLst/>
              <a:gdLst/>
              <a:ahLst/>
              <a:cxnLst/>
              <a:rect l="l" t="t" r="r" b="b"/>
              <a:pathLst>
                <a:path w="2219" h="4019" extrusionOk="0">
                  <a:moveTo>
                    <a:pt x="1093" y="708"/>
                  </a:moveTo>
                  <a:lnTo>
                    <a:pt x="1382" y="2733"/>
                  </a:lnTo>
                  <a:lnTo>
                    <a:pt x="772" y="2733"/>
                  </a:lnTo>
                  <a:lnTo>
                    <a:pt x="1093" y="708"/>
                  </a:lnTo>
                  <a:close/>
                  <a:moveTo>
                    <a:pt x="643" y="1"/>
                  </a:moveTo>
                  <a:lnTo>
                    <a:pt x="0" y="4019"/>
                  </a:lnTo>
                  <a:lnTo>
                    <a:pt x="579" y="4019"/>
                  </a:lnTo>
                  <a:lnTo>
                    <a:pt x="707" y="3279"/>
                  </a:lnTo>
                  <a:lnTo>
                    <a:pt x="1479" y="3279"/>
                  </a:lnTo>
                  <a:lnTo>
                    <a:pt x="1575" y="4019"/>
                  </a:lnTo>
                  <a:lnTo>
                    <a:pt x="2218" y="4019"/>
                  </a:lnTo>
                  <a:lnTo>
                    <a:pt x="1575"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248;p56">
              <a:extLst>
                <a:ext uri="{FF2B5EF4-FFF2-40B4-BE49-F238E27FC236}">
                  <a16:creationId xmlns:a16="http://schemas.microsoft.com/office/drawing/2014/main" id="{E961D6E9-AEB6-4FA8-B2B9-01175B43EB06}"/>
                </a:ext>
              </a:extLst>
            </p:cNvPr>
            <p:cNvSpPr/>
            <p:nvPr/>
          </p:nvSpPr>
          <p:spPr>
            <a:xfrm>
              <a:off x="2063325" y="1675775"/>
              <a:ext cx="49050" cy="100475"/>
            </a:xfrm>
            <a:custGeom>
              <a:avLst/>
              <a:gdLst/>
              <a:ahLst/>
              <a:cxnLst/>
              <a:rect l="l" t="t" r="r" b="b"/>
              <a:pathLst>
                <a:path w="1962" h="4019" extrusionOk="0">
                  <a:moveTo>
                    <a:pt x="933" y="579"/>
                  </a:moveTo>
                  <a:cubicBezTo>
                    <a:pt x="1158" y="579"/>
                    <a:pt x="1254" y="708"/>
                    <a:pt x="1254" y="997"/>
                  </a:cubicBezTo>
                  <a:lnTo>
                    <a:pt x="1254" y="1383"/>
                  </a:lnTo>
                  <a:cubicBezTo>
                    <a:pt x="1254" y="1704"/>
                    <a:pt x="1126" y="1801"/>
                    <a:pt x="868" y="1801"/>
                  </a:cubicBezTo>
                  <a:lnTo>
                    <a:pt x="643" y="1801"/>
                  </a:lnTo>
                  <a:lnTo>
                    <a:pt x="643" y="579"/>
                  </a:lnTo>
                  <a:close/>
                  <a:moveTo>
                    <a:pt x="1" y="1"/>
                  </a:moveTo>
                  <a:lnTo>
                    <a:pt x="1" y="4019"/>
                  </a:lnTo>
                  <a:lnTo>
                    <a:pt x="643" y="4019"/>
                  </a:lnTo>
                  <a:lnTo>
                    <a:pt x="643" y="2379"/>
                  </a:lnTo>
                  <a:lnTo>
                    <a:pt x="868" y="2379"/>
                  </a:lnTo>
                  <a:cubicBezTo>
                    <a:pt x="1126" y="2379"/>
                    <a:pt x="1254" y="2508"/>
                    <a:pt x="1254" y="2894"/>
                  </a:cubicBezTo>
                  <a:lnTo>
                    <a:pt x="1254" y="3536"/>
                  </a:lnTo>
                  <a:cubicBezTo>
                    <a:pt x="1254" y="3858"/>
                    <a:pt x="1286" y="3922"/>
                    <a:pt x="1318" y="4019"/>
                  </a:cubicBezTo>
                  <a:lnTo>
                    <a:pt x="1961" y="4019"/>
                  </a:lnTo>
                  <a:cubicBezTo>
                    <a:pt x="1897" y="3858"/>
                    <a:pt x="1897" y="3729"/>
                    <a:pt x="1897" y="3536"/>
                  </a:cubicBezTo>
                  <a:lnTo>
                    <a:pt x="1897" y="2926"/>
                  </a:lnTo>
                  <a:cubicBezTo>
                    <a:pt x="1897" y="2508"/>
                    <a:pt x="1801" y="2186"/>
                    <a:pt x="1479" y="2058"/>
                  </a:cubicBezTo>
                  <a:cubicBezTo>
                    <a:pt x="1768" y="1929"/>
                    <a:pt x="1897" y="1672"/>
                    <a:pt x="1897" y="1254"/>
                  </a:cubicBezTo>
                  <a:lnTo>
                    <a:pt x="1897" y="933"/>
                  </a:lnTo>
                  <a:cubicBezTo>
                    <a:pt x="1897" y="322"/>
                    <a:pt x="1608" y="1"/>
                    <a:pt x="965"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249;p56">
              <a:extLst>
                <a:ext uri="{FF2B5EF4-FFF2-40B4-BE49-F238E27FC236}">
                  <a16:creationId xmlns:a16="http://schemas.microsoft.com/office/drawing/2014/main" id="{E82594BC-4DEA-4BB2-BEFA-B69F9BE38D39}"/>
                </a:ext>
              </a:extLst>
            </p:cNvPr>
            <p:cNvSpPr/>
            <p:nvPr/>
          </p:nvSpPr>
          <p:spPr>
            <a:xfrm>
              <a:off x="2119575" y="1674975"/>
              <a:ext cx="47450" cy="102075"/>
            </a:xfrm>
            <a:custGeom>
              <a:avLst/>
              <a:gdLst/>
              <a:ahLst/>
              <a:cxnLst/>
              <a:rect l="l" t="t" r="r" b="b"/>
              <a:pathLst>
                <a:path w="1898" h="4083" extrusionOk="0">
                  <a:moveTo>
                    <a:pt x="965" y="0"/>
                  </a:moveTo>
                  <a:cubicBezTo>
                    <a:pt x="322" y="0"/>
                    <a:pt x="1" y="354"/>
                    <a:pt x="1" y="997"/>
                  </a:cubicBezTo>
                  <a:lnTo>
                    <a:pt x="1" y="3086"/>
                  </a:lnTo>
                  <a:cubicBezTo>
                    <a:pt x="1" y="3729"/>
                    <a:pt x="322" y="4083"/>
                    <a:pt x="965" y="4083"/>
                  </a:cubicBezTo>
                  <a:cubicBezTo>
                    <a:pt x="1576" y="4083"/>
                    <a:pt x="1897" y="3729"/>
                    <a:pt x="1897" y="3086"/>
                  </a:cubicBezTo>
                  <a:lnTo>
                    <a:pt x="1897" y="2540"/>
                  </a:lnTo>
                  <a:lnTo>
                    <a:pt x="1286" y="2540"/>
                  </a:lnTo>
                  <a:lnTo>
                    <a:pt x="1286" y="3118"/>
                  </a:lnTo>
                  <a:cubicBezTo>
                    <a:pt x="1286" y="3408"/>
                    <a:pt x="1158" y="3504"/>
                    <a:pt x="965" y="3504"/>
                  </a:cubicBezTo>
                  <a:cubicBezTo>
                    <a:pt x="772" y="3504"/>
                    <a:pt x="644" y="3408"/>
                    <a:pt x="644" y="3118"/>
                  </a:cubicBezTo>
                  <a:lnTo>
                    <a:pt x="644" y="965"/>
                  </a:lnTo>
                  <a:cubicBezTo>
                    <a:pt x="644" y="675"/>
                    <a:pt x="772" y="579"/>
                    <a:pt x="965" y="579"/>
                  </a:cubicBezTo>
                  <a:cubicBezTo>
                    <a:pt x="1158" y="579"/>
                    <a:pt x="1286" y="675"/>
                    <a:pt x="1286" y="965"/>
                  </a:cubicBezTo>
                  <a:lnTo>
                    <a:pt x="1286" y="1383"/>
                  </a:lnTo>
                  <a:lnTo>
                    <a:pt x="1897" y="1383"/>
                  </a:lnTo>
                  <a:lnTo>
                    <a:pt x="1897" y="997"/>
                  </a:lnTo>
                  <a:cubicBezTo>
                    <a:pt x="1897" y="354"/>
                    <a:pt x="1576" y="0"/>
                    <a:pt x="965"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250;p56">
              <a:extLst>
                <a:ext uri="{FF2B5EF4-FFF2-40B4-BE49-F238E27FC236}">
                  <a16:creationId xmlns:a16="http://schemas.microsoft.com/office/drawing/2014/main" id="{AB2F0BD7-2FD4-4084-A31B-88D91F5597B5}"/>
                </a:ext>
              </a:extLst>
            </p:cNvPr>
            <p:cNvSpPr/>
            <p:nvPr/>
          </p:nvSpPr>
          <p:spPr>
            <a:xfrm>
              <a:off x="2176625" y="1675775"/>
              <a:ext cx="49850" cy="100475"/>
            </a:xfrm>
            <a:custGeom>
              <a:avLst/>
              <a:gdLst/>
              <a:ahLst/>
              <a:cxnLst/>
              <a:rect l="l" t="t" r="r" b="b"/>
              <a:pathLst>
                <a:path w="1994" h="4019" extrusionOk="0">
                  <a:moveTo>
                    <a:pt x="1" y="1"/>
                  </a:moveTo>
                  <a:lnTo>
                    <a:pt x="1" y="4019"/>
                  </a:lnTo>
                  <a:lnTo>
                    <a:pt x="612" y="4019"/>
                  </a:lnTo>
                  <a:lnTo>
                    <a:pt x="612" y="2315"/>
                  </a:lnTo>
                  <a:lnTo>
                    <a:pt x="1351" y="2315"/>
                  </a:lnTo>
                  <a:lnTo>
                    <a:pt x="1351" y="4019"/>
                  </a:lnTo>
                  <a:lnTo>
                    <a:pt x="1994" y="4019"/>
                  </a:lnTo>
                  <a:lnTo>
                    <a:pt x="1994" y="1"/>
                  </a:lnTo>
                  <a:lnTo>
                    <a:pt x="1351" y="1"/>
                  </a:lnTo>
                  <a:lnTo>
                    <a:pt x="1351" y="1736"/>
                  </a:lnTo>
                  <a:lnTo>
                    <a:pt x="612" y="1736"/>
                  </a:lnTo>
                  <a:lnTo>
                    <a:pt x="612"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251;p56">
              <a:extLst>
                <a:ext uri="{FF2B5EF4-FFF2-40B4-BE49-F238E27FC236}">
                  <a16:creationId xmlns:a16="http://schemas.microsoft.com/office/drawing/2014/main" id="{6659EF62-0930-4CC3-8DC9-C2AFE95428F9}"/>
                </a:ext>
              </a:extLst>
            </p:cNvPr>
            <p:cNvSpPr/>
            <p:nvPr/>
          </p:nvSpPr>
          <p:spPr>
            <a:xfrm>
              <a:off x="2064125" y="1418625"/>
              <a:ext cx="2607750" cy="116550"/>
            </a:xfrm>
            <a:custGeom>
              <a:avLst/>
              <a:gdLst/>
              <a:ahLst/>
              <a:cxnLst/>
              <a:rect l="l" t="t" r="r" b="b"/>
              <a:pathLst>
                <a:path w="104310" h="4662" extrusionOk="0">
                  <a:moveTo>
                    <a:pt x="1" y="0"/>
                  </a:moveTo>
                  <a:lnTo>
                    <a:pt x="1" y="4661"/>
                  </a:lnTo>
                  <a:lnTo>
                    <a:pt x="104309" y="4661"/>
                  </a:lnTo>
                  <a:lnTo>
                    <a:pt x="104309" y="0"/>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252;p56">
              <a:extLst>
                <a:ext uri="{FF2B5EF4-FFF2-40B4-BE49-F238E27FC236}">
                  <a16:creationId xmlns:a16="http://schemas.microsoft.com/office/drawing/2014/main" id="{B9D0F9E1-ED8A-4675-BD55-F26B067C73FA}"/>
                </a:ext>
              </a:extLst>
            </p:cNvPr>
            <p:cNvSpPr/>
            <p:nvPr/>
          </p:nvSpPr>
          <p:spPr>
            <a:xfrm>
              <a:off x="2016725" y="3505600"/>
              <a:ext cx="176800" cy="81200"/>
            </a:xfrm>
            <a:custGeom>
              <a:avLst/>
              <a:gdLst/>
              <a:ahLst/>
              <a:cxnLst/>
              <a:rect l="l" t="t" r="r" b="b"/>
              <a:pathLst>
                <a:path w="7072" h="3248" extrusionOk="0">
                  <a:moveTo>
                    <a:pt x="0" y="1"/>
                  </a:moveTo>
                  <a:lnTo>
                    <a:pt x="0" y="3247"/>
                  </a:lnTo>
                  <a:lnTo>
                    <a:pt x="7072" y="3247"/>
                  </a:lnTo>
                  <a:lnTo>
                    <a:pt x="7072"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253;p56">
              <a:extLst>
                <a:ext uri="{FF2B5EF4-FFF2-40B4-BE49-F238E27FC236}">
                  <a16:creationId xmlns:a16="http://schemas.microsoft.com/office/drawing/2014/main" id="{0A85E7A3-980D-45F4-B6B0-5A23D940C323}"/>
                </a:ext>
              </a:extLst>
            </p:cNvPr>
            <p:cNvSpPr/>
            <p:nvPr/>
          </p:nvSpPr>
          <p:spPr>
            <a:xfrm>
              <a:off x="2202350"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254;p56">
              <a:extLst>
                <a:ext uri="{FF2B5EF4-FFF2-40B4-BE49-F238E27FC236}">
                  <a16:creationId xmlns:a16="http://schemas.microsoft.com/office/drawing/2014/main" id="{AC1A27E8-BCFF-49A1-AB80-2F8E89E0046A}"/>
                </a:ext>
              </a:extLst>
            </p:cNvPr>
            <p:cNvSpPr/>
            <p:nvPr/>
          </p:nvSpPr>
          <p:spPr>
            <a:xfrm>
              <a:off x="2387975" y="3505600"/>
              <a:ext cx="176825" cy="81200"/>
            </a:xfrm>
            <a:custGeom>
              <a:avLst/>
              <a:gdLst/>
              <a:ahLst/>
              <a:cxnLst/>
              <a:rect l="l" t="t" r="r" b="b"/>
              <a:pathLst>
                <a:path w="7073" h="3248" extrusionOk="0">
                  <a:moveTo>
                    <a:pt x="1" y="1"/>
                  </a:moveTo>
                  <a:lnTo>
                    <a:pt x="1" y="3247"/>
                  </a:lnTo>
                  <a:lnTo>
                    <a:pt x="7073" y="3247"/>
                  </a:lnTo>
                  <a:lnTo>
                    <a:pt x="7073"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255;p56">
              <a:extLst>
                <a:ext uri="{FF2B5EF4-FFF2-40B4-BE49-F238E27FC236}">
                  <a16:creationId xmlns:a16="http://schemas.microsoft.com/office/drawing/2014/main" id="{28D23311-2683-4647-8BFF-3FB9C6C5BB92}"/>
                </a:ext>
              </a:extLst>
            </p:cNvPr>
            <p:cNvSpPr/>
            <p:nvPr/>
          </p:nvSpPr>
          <p:spPr>
            <a:xfrm>
              <a:off x="2573625"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256;p56">
              <a:extLst>
                <a:ext uri="{FF2B5EF4-FFF2-40B4-BE49-F238E27FC236}">
                  <a16:creationId xmlns:a16="http://schemas.microsoft.com/office/drawing/2014/main" id="{BC7CFDA5-F28E-4CBF-8740-C671013D8128}"/>
                </a:ext>
              </a:extLst>
            </p:cNvPr>
            <p:cNvSpPr/>
            <p:nvPr/>
          </p:nvSpPr>
          <p:spPr>
            <a:xfrm>
              <a:off x="2759250"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257;p56">
              <a:extLst>
                <a:ext uri="{FF2B5EF4-FFF2-40B4-BE49-F238E27FC236}">
                  <a16:creationId xmlns:a16="http://schemas.microsoft.com/office/drawing/2014/main" id="{465C5895-7E06-4C3B-AD99-D43F244C3B4A}"/>
                </a:ext>
              </a:extLst>
            </p:cNvPr>
            <p:cNvSpPr/>
            <p:nvPr/>
          </p:nvSpPr>
          <p:spPr>
            <a:xfrm>
              <a:off x="2944875" y="3505600"/>
              <a:ext cx="176025" cy="81200"/>
            </a:xfrm>
            <a:custGeom>
              <a:avLst/>
              <a:gdLst/>
              <a:ahLst/>
              <a:cxnLst/>
              <a:rect l="l" t="t" r="r" b="b"/>
              <a:pathLst>
                <a:path w="7041" h="3248" extrusionOk="0">
                  <a:moveTo>
                    <a:pt x="1" y="1"/>
                  </a:moveTo>
                  <a:lnTo>
                    <a:pt x="1" y="3247"/>
                  </a:lnTo>
                  <a:lnTo>
                    <a:pt x="7041" y="3247"/>
                  </a:lnTo>
                  <a:lnTo>
                    <a:pt x="704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258;p56">
              <a:extLst>
                <a:ext uri="{FF2B5EF4-FFF2-40B4-BE49-F238E27FC236}">
                  <a16:creationId xmlns:a16="http://schemas.microsoft.com/office/drawing/2014/main" id="{B5E6A265-848E-4748-850E-8D2F89E3024A}"/>
                </a:ext>
              </a:extLst>
            </p:cNvPr>
            <p:cNvSpPr/>
            <p:nvPr/>
          </p:nvSpPr>
          <p:spPr>
            <a:xfrm>
              <a:off x="3130525" y="3505600"/>
              <a:ext cx="176000" cy="81200"/>
            </a:xfrm>
            <a:custGeom>
              <a:avLst/>
              <a:gdLst/>
              <a:ahLst/>
              <a:cxnLst/>
              <a:rect l="l" t="t" r="r" b="b"/>
              <a:pathLst>
                <a:path w="7040" h="3248" extrusionOk="0">
                  <a:moveTo>
                    <a:pt x="0" y="1"/>
                  </a:moveTo>
                  <a:lnTo>
                    <a:pt x="0" y="3247"/>
                  </a:lnTo>
                  <a:lnTo>
                    <a:pt x="7040" y="3247"/>
                  </a:lnTo>
                  <a:lnTo>
                    <a:pt x="7040"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259;p56">
              <a:extLst>
                <a:ext uri="{FF2B5EF4-FFF2-40B4-BE49-F238E27FC236}">
                  <a16:creationId xmlns:a16="http://schemas.microsoft.com/office/drawing/2014/main" id="{3E9A2973-E59D-468E-9EDE-CE14A39F8DC6}"/>
                </a:ext>
              </a:extLst>
            </p:cNvPr>
            <p:cNvSpPr/>
            <p:nvPr/>
          </p:nvSpPr>
          <p:spPr>
            <a:xfrm>
              <a:off x="3316150"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260;p56">
              <a:extLst>
                <a:ext uri="{FF2B5EF4-FFF2-40B4-BE49-F238E27FC236}">
                  <a16:creationId xmlns:a16="http://schemas.microsoft.com/office/drawing/2014/main" id="{BD2A5799-0ADB-4C71-BDE2-8425C9660045}"/>
                </a:ext>
              </a:extLst>
            </p:cNvPr>
            <p:cNvSpPr/>
            <p:nvPr/>
          </p:nvSpPr>
          <p:spPr>
            <a:xfrm>
              <a:off x="3501800" y="3505600"/>
              <a:ext cx="176000" cy="81200"/>
            </a:xfrm>
            <a:custGeom>
              <a:avLst/>
              <a:gdLst/>
              <a:ahLst/>
              <a:cxnLst/>
              <a:rect l="l" t="t" r="r" b="b"/>
              <a:pathLst>
                <a:path w="7040" h="3248" extrusionOk="0">
                  <a:moveTo>
                    <a:pt x="0" y="1"/>
                  </a:moveTo>
                  <a:lnTo>
                    <a:pt x="0" y="3247"/>
                  </a:lnTo>
                  <a:lnTo>
                    <a:pt x="7040" y="3247"/>
                  </a:lnTo>
                  <a:lnTo>
                    <a:pt x="7040"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261;p56">
              <a:extLst>
                <a:ext uri="{FF2B5EF4-FFF2-40B4-BE49-F238E27FC236}">
                  <a16:creationId xmlns:a16="http://schemas.microsoft.com/office/drawing/2014/main" id="{B624F938-21C2-4F03-A69F-E0641E94A013}"/>
                </a:ext>
              </a:extLst>
            </p:cNvPr>
            <p:cNvSpPr/>
            <p:nvPr/>
          </p:nvSpPr>
          <p:spPr>
            <a:xfrm>
              <a:off x="3686625"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262;p56">
              <a:extLst>
                <a:ext uri="{FF2B5EF4-FFF2-40B4-BE49-F238E27FC236}">
                  <a16:creationId xmlns:a16="http://schemas.microsoft.com/office/drawing/2014/main" id="{0200B070-5BD6-49DD-A577-B1DB4C2C79DD}"/>
                </a:ext>
              </a:extLst>
            </p:cNvPr>
            <p:cNvSpPr/>
            <p:nvPr/>
          </p:nvSpPr>
          <p:spPr>
            <a:xfrm>
              <a:off x="3872250" y="3505600"/>
              <a:ext cx="176825" cy="81200"/>
            </a:xfrm>
            <a:custGeom>
              <a:avLst/>
              <a:gdLst/>
              <a:ahLst/>
              <a:cxnLst/>
              <a:rect l="l" t="t" r="r" b="b"/>
              <a:pathLst>
                <a:path w="7073" h="3248" extrusionOk="0">
                  <a:moveTo>
                    <a:pt x="1" y="1"/>
                  </a:moveTo>
                  <a:lnTo>
                    <a:pt x="1" y="3247"/>
                  </a:lnTo>
                  <a:lnTo>
                    <a:pt x="7072" y="3247"/>
                  </a:lnTo>
                  <a:lnTo>
                    <a:pt x="7072"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263;p56">
              <a:extLst>
                <a:ext uri="{FF2B5EF4-FFF2-40B4-BE49-F238E27FC236}">
                  <a16:creationId xmlns:a16="http://schemas.microsoft.com/office/drawing/2014/main" id="{D59DA5A1-4297-4312-A44A-2568213D4847}"/>
                </a:ext>
              </a:extLst>
            </p:cNvPr>
            <p:cNvSpPr/>
            <p:nvPr/>
          </p:nvSpPr>
          <p:spPr>
            <a:xfrm>
              <a:off x="4057900" y="3505600"/>
              <a:ext cx="176800" cy="81200"/>
            </a:xfrm>
            <a:custGeom>
              <a:avLst/>
              <a:gdLst/>
              <a:ahLst/>
              <a:cxnLst/>
              <a:rect l="l" t="t" r="r" b="b"/>
              <a:pathLst>
                <a:path w="7072" h="3248" extrusionOk="0">
                  <a:moveTo>
                    <a:pt x="0" y="1"/>
                  </a:moveTo>
                  <a:lnTo>
                    <a:pt x="0" y="3247"/>
                  </a:lnTo>
                  <a:lnTo>
                    <a:pt x="7072" y="3247"/>
                  </a:lnTo>
                  <a:lnTo>
                    <a:pt x="707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264;p56">
              <a:extLst>
                <a:ext uri="{FF2B5EF4-FFF2-40B4-BE49-F238E27FC236}">
                  <a16:creationId xmlns:a16="http://schemas.microsoft.com/office/drawing/2014/main" id="{26F0F255-9F86-44DA-9F38-21EBB9308DD1}"/>
                </a:ext>
              </a:extLst>
            </p:cNvPr>
            <p:cNvSpPr/>
            <p:nvPr/>
          </p:nvSpPr>
          <p:spPr>
            <a:xfrm>
              <a:off x="4243525"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265;p56">
              <a:extLst>
                <a:ext uri="{FF2B5EF4-FFF2-40B4-BE49-F238E27FC236}">
                  <a16:creationId xmlns:a16="http://schemas.microsoft.com/office/drawing/2014/main" id="{6A573E79-7DE2-461B-93AA-71FA118D17B6}"/>
                </a:ext>
              </a:extLst>
            </p:cNvPr>
            <p:cNvSpPr/>
            <p:nvPr/>
          </p:nvSpPr>
          <p:spPr>
            <a:xfrm>
              <a:off x="4429150" y="3505600"/>
              <a:ext cx="176825" cy="81200"/>
            </a:xfrm>
            <a:custGeom>
              <a:avLst/>
              <a:gdLst/>
              <a:ahLst/>
              <a:cxnLst/>
              <a:rect l="l" t="t" r="r" b="b"/>
              <a:pathLst>
                <a:path w="7073" h="3248" extrusionOk="0">
                  <a:moveTo>
                    <a:pt x="1" y="1"/>
                  </a:moveTo>
                  <a:lnTo>
                    <a:pt x="1" y="3247"/>
                  </a:lnTo>
                  <a:lnTo>
                    <a:pt x="7073" y="3247"/>
                  </a:lnTo>
                  <a:lnTo>
                    <a:pt x="7073"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266;p56">
              <a:extLst>
                <a:ext uri="{FF2B5EF4-FFF2-40B4-BE49-F238E27FC236}">
                  <a16:creationId xmlns:a16="http://schemas.microsoft.com/office/drawing/2014/main" id="{54E1D244-D344-4E45-AB6F-BC97E8F9549E}"/>
                </a:ext>
              </a:extLst>
            </p:cNvPr>
            <p:cNvSpPr/>
            <p:nvPr/>
          </p:nvSpPr>
          <p:spPr>
            <a:xfrm>
              <a:off x="4614800" y="3505600"/>
              <a:ext cx="176800" cy="81200"/>
            </a:xfrm>
            <a:custGeom>
              <a:avLst/>
              <a:gdLst/>
              <a:ahLst/>
              <a:cxnLst/>
              <a:rect l="l" t="t" r="r" b="b"/>
              <a:pathLst>
                <a:path w="7072" h="3248" extrusionOk="0">
                  <a:moveTo>
                    <a:pt x="0" y="1"/>
                  </a:moveTo>
                  <a:lnTo>
                    <a:pt x="0" y="3247"/>
                  </a:lnTo>
                  <a:lnTo>
                    <a:pt x="7072" y="3247"/>
                  </a:lnTo>
                  <a:lnTo>
                    <a:pt x="7072"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267;p56">
              <a:extLst>
                <a:ext uri="{FF2B5EF4-FFF2-40B4-BE49-F238E27FC236}">
                  <a16:creationId xmlns:a16="http://schemas.microsoft.com/office/drawing/2014/main" id="{E59720AE-955F-41A2-B2B5-0F2E91D0A658}"/>
                </a:ext>
              </a:extLst>
            </p:cNvPr>
            <p:cNvSpPr/>
            <p:nvPr/>
          </p:nvSpPr>
          <p:spPr>
            <a:xfrm>
              <a:off x="4800425"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268;p56">
              <a:extLst>
                <a:ext uri="{FF2B5EF4-FFF2-40B4-BE49-F238E27FC236}">
                  <a16:creationId xmlns:a16="http://schemas.microsoft.com/office/drawing/2014/main" id="{07A99995-A72B-407D-9DF5-FE313EFF1523}"/>
                </a:ext>
              </a:extLst>
            </p:cNvPr>
            <p:cNvSpPr/>
            <p:nvPr/>
          </p:nvSpPr>
          <p:spPr>
            <a:xfrm>
              <a:off x="4986050" y="3505600"/>
              <a:ext cx="176025" cy="81200"/>
            </a:xfrm>
            <a:custGeom>
              <a:avLst/>
              <a:gdLst/>
              <a:ahLst/>
              <a:cxnLst/>
              <a:rect l="l" t="t" r="r" b="b"/>
              <a:pathLst>
                <a:path w="7041" h="3248" extrusionOk="0">
                  <a:moveTo>
                    <a:pt x="1" y="1"/>
                  </a:moveTo>
                  <a:lnTo>
                    <a:pt x="1" y="3247"/>
                  </a:lnTo>
                  <a:lnTo>
                    <a:pt x="7041" y="3247"/>
                  </a:lnTo>
                  <a:lnTo>
                    <a:pt x="7041"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269;p56">
              <a:extLst>
                <a:ext uri="{FF2B5EF4-FFF2-40B4-BE49-F238E27FC236}">
                  <a16:creationId xmlns:a16="http://schemas.microsoft.com/office/drawing/2014/main" id="{1E898C6A-031D-4F11-A09A-34C410F4115D}"/>
                </a:ext>
              </a:extLst>
            </p:cNvPr>
            <p:cNvSpPr/>
            <p:nvPr/>
          </p:nvSpPr>
          <p:spPr>
            <a:xfrm>
              <a:off x="5171700" y="3505600"/>
              <a:ext cx="176000" cy="81200"/>
            </a:xfrm>
            <a:custGeom>
              <a:avLst/>
              <a:gdLst/>
              <a:ahLst/>
              <a:cxnLst/>
              <a:rect l="l" t="t" r="r" b="b"/>
              <a:pathLst>
                <a:path w="7040" h="3248" extrusionOk="0">
                  <a:moveTo>
                    <a:pt x="0" y="1"/>
                  </a:moveTo>
                  <a:lnTo>
                    <a:pt x="0" y="3247"/>
                  </a:lnTo>
                  <a:lnTo>
                    <a:pt x="7040" y="3247"/>
                  </a:lnTo>
                  <a:lnTo>
                    <a:pt x="704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270;p56">
              <a:extLst>
                <a:ext uri="{FF2B5EF4-FFF2-40B4-BE49-F238E27FC236}">
                  <a16:creationId xmlns:a16="http://schemas.microsoft.com/office/drawing/2014/main" id="{6179A281-6C0E-4834-9F00-96925B5384B7}"/>
                </a:ext>
              </a:extLst>
            </p:cNvPr>
            <p:cNvSpPr/>
            <p:nvPr/>
          </p:nvSpPr>
          <p:spPr>
            <a:xfrm>
              <a:off x="5357325"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271;p56">
              <a:extLst>
                <a:ext uri="{FF2B5EF4-FFF2-40B4-BE49-F238E27FC236}">
                  <a16:creationId xmlns:a16="http://schemas.microsoft.com/office/drawing/2014/main" id="{3E903717-93E3-4A42-9AEB-5D686E04D26A}"/>
                </a:ext>
              </a:extLst>
            </p:cNvPr>
            <p:cNvSpPr/>
            <p:nvPr/>
          </p:nvSpPr>
          <p:spPr>
            <a:xfrm>
              <a:off x="1902600" y="1883100"/>
              <a:ext cx="299775" cy="81200"/>
            </a:xfrm>
            <a:custGeom>
              <a:avLst/>
              <a:gdLst/>
              <a:ahLst/>
              <a:cxnLst/>
              <a:rect l="l" t="t" r="r" b="b"/>
              <a:pathLst>
                <a:path w="11991" h="3248" extrusionOk="0">
                  <a:moveTo>
                    <a:pt x="1" y="1"/>
                  </a:moveTo>
                  <a:lnTo>
                    <a:pt x="1" y="3247"/>
                  </a:lnTo>
                  <a:lnTo>
                    <a:pt x="11990" y="3247"/>
                  </a:lnTo>
                  <a:lnTo>
                    <a:pt x="11990"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272;p56">
              <a:extLst>
                <a:ext uri="{FF2B5EF4-FFF2-40B4-BE49-F238E27FC236}">
                  <a16:creationId xmlns:a16="http://schemas.microsoft.com/office/drawing/2014/main" id="{798B09E8-6FE8-4E8D-9862-9BABB56FF731}"/>
                </a:ext>
              </a:extLst>
            </p:cNvPr>
            <p:cNvSpPr/>
            <p:nvPr/>
          </p:nvSpPr>
          <p:spPr>
            <a:xfrm>
              <a:off x="2218425"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273;p56">
              <a:extLst>
                <a:ext uri="{FF2B5EF4-FFF2-40B4-BE49-F238E27FC236}">
                  <a16:creationId xmlns:a16="http://schemas.microsoft.com/office/drawing/2014/main" id="{04C67BE9-DF93-4473-A94D-E690280B6F9B}"/>
                </a:ext>
              </a:extLst>
            </p:cNvPr>
            <p:cNvSpPr/>
            <p:nvPr/>
          </p:nvSpPr>
          <p:spPr>
            <a:xfrm>
              <a:off x="2534250"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274;p56">
              <a:extLst>
                <a:ext uri="{FF2B5EF4-FFF2-40B4-BE49-F238E27FC236}">
                  <a16:creationId xmlns:a16="http://schemas.microsoft.com/office/drawing/2014/main" id="{2084484E-2CB0-4286-A043-A05338D2B43D}"/>
                </a:ext>
              </a:extLst>
            </p:cNvPr>
            <p:cNvSpPr/>
            <p:nvPr/>
          </p:nvSpPr>
          <p:spPr>
            <a:xfrm>
              <a:off x="2850050"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275;p56">
              <a:extLst>
                <a:ext uri="{FF2B5EF4-FFF2-40B4-BE49-F238E27FC236}">
                  <a16:creationId xmlns:a16="http://schemas.microsoft.com/office/drawing/2014/main" id="{D9A7A91E-ED26-4FDD-8D54-5CFE1E71E1B2}"/>
                </a:ext>
              </a:extLst>
            </p:cNvPr>
            <p:cNvSpPr/>
            <p:nvPr/>
          </p:nvSpPr>
          <p:spPr>
            <a:xfrm>
              <a:off x="3166675"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276;p56">
              <a:extLst>
                <a:ext uri="{FF2B5EF4-FFF2-40B4-BE49-F238E27FC236}">
                  <a16:creationId xmlns:a16="http://schemas.microsoft.com/office/drawing/2014/main" id="{76F1F9E2-7706-4338-A9BD-BDFBEF85697D}"/>
                </a:ext>
              </a:extLst>
            </p:cNvPr>
            <p:cNvSpPr/>
            <p:nvPr/>
          </p:nvSpPr>
          <p:spPr>
            <a:xfrm>
              <a:off x="3482500"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277;p56">
              <a:extLst>
                <a:ext uri="{FF2B5EF4-FFF2-40B4-BE49-F238E27FC236}">
                  <a16:creationId xmlns:a16="http://schemas.microsoft.com/office/drawing/2014/main" id="{5ABA841C-8A25-4547-BD85-2D5B18241885}"/>
                </a:ext>
              </a:extLst>
            </p:cNvPr>
            <p:cNvSpPr/>
            <p:nvPr/>
          </p:nvSpPr>
          <p:spPr>
            <a:xfrm>
              <a:off x="3798325"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278;p56">
              <a:extLst>
                <a:ext uri="{FF2B5EF4-FFF2-40B4-BE49-F238E27FC236}">
                  <a16:creationId xmlns:a16="http://schemas.microsoft.com/office/drawing/2014/main" id="{C2A849CE-3794-430C-A8F4-C3931B189055}"/>
                </a:ext>
              </a:extLst>
            </p:cNvPr>
            <p:cNvSpPr/>
            <p:nvPr/>
          </p:nvSpPr>
          <p:spPr>
            <a:xfrm>
              <a:off x="4114950"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279;p56">
              <a:extLst>
                <a:ext uri="{FF2B5EF4-FFF2-40B4-BE49-F238E27FC236}">
                  <a16:creationId xmlns:a16="http://schemas.microsoft.com/office/drawing/2014/main" id="{BAB8A0B5-FDC3-4AA4-AA56-2BBB13510119}"/>
                </a:ext>
              </a:extLst>
            </p:cNvPr>
            <p:cNvSpPr/>
            <p:nvPr/>
          </p:nvSpPr>
          <p:spPr>
            <a:xfrm>
              <a:off x="4430775"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280;p56">
              <a:extLst>
                <a:ext uri="{FF2B5EF4-FFF2-40B4-BE49-F238E27FC236}">
                  <a16:creationId xmlns:a16="http://schemas.microsoft.com/office/drawing/2014/main" id="{3329333E-5EA7-4A71-94EA-379F756756B9}"/>
                </a:ext>
              </a:extLst>
            </p:cNvPr>
            <p:cNvSpPr/>
            <p:nvPr/>
          </p:nvSpPr>
          <p:spPr>
            <a:xfrm>
              <a:off x="4746575"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281;p56">
              <a:extLst>
                <a:ext uri="{FF2B5EF4-FFF2-40B4-BE49-F238E27FC236}">
                  <a16:creationId xmlns:a16="http://schemas.microsoft.com/office/drawing/2014/main" id="{44D062CF-8955-465F-BD6B-DE0A07B52F65}"/>
                </a:ext>
              </a:extLst>
            </p:cNvPr>
            <p:cNvSpPr/>
            <p:nvPr/>
          </p:nvSpPr>
          <p:spPr>
            <a:xfrm>
              <a:off x="5063200" y="1883100"/>
              <a:ext cx="299775" cy="81200"/>
            </a:xfrm>
            <a:custGeom>
              <a:avLst/>
              <a:gdLst/>
              <a:ahLst/>
              <a:cxnLst/>
              <a:rect l="l" t="t" r="r" b="b"/>
              <a:pathLst>
                <a:path w="11991" h="3248" extrusionOk="0">
                  <a:moveTo>
                    <a:pt x="1" y="1"/>
                  </a:moveTo>
                  <a:lnTo>
                    <a:pt x="1" y="3247"/>
                  </a:lnTo>
                  <a:lnTo>
                    <a:pt x="11991" y="3247"/>
                  </a:lnTo>
                  <a:lnTo>
                    <a:pt x="11991" y="1"/>
                  </a:lnTo>
                  <a:close/>
                </a:path>
              </a:pathLst>
            </a:custGeom>
            <a:solidFill>
              <a:srgbClr val="A0A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282;p56">
              <a:extLst>
                <a:ext uri="{FF2B5EF4-FFF2-40B4-BE49-F238E27FC236}">
                  <a16:creationId xmlns:a16="http://schemas.microsoft.com/office/drawing/2014/main" id="{F21D4A76-4CFB-4EA0-9C07-9E17F9261D21}"/>
                </a:ext>
              </a:extLst>
            </p:cNvPr>
            <p:cNvSpPr/>
            <p:nvPr/>
          </p:nvSpPr>
          <p:spPr>
            <a:xfrm>
              <a:off x="5379025"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283;p56">
              <a:extLst>
                <a:ext uri="{FF2B5EF4-FFF2-40B4-BE49-F238E27FC236}">
                  <a16:creationId xmlns:a16="http://schemas.microsoft.com/office/drawing/2014/main" id="{DEECFDD5-C23D-4D7F-A110-42E84B990DC8}"/>
                </a:ext>
              </a:extLst>
            </p:cNvPr>
            <p:cNvSpPr/>
            <p:nvPr/>
          </p:nvSpPr>
          <p:spPr>
            <a:xfrm>
              <a:off x="3290450" y="2074375"/>
              <a:ext cx="512725" cy="198500"/>
            </a:xfrm>
            <a:custGeom>
              <a:avLst/>
              <a:gdLst/>
              <a:ahLst/>
              <a:cxnLst/>
              <a:rect l="l" t="t" r="r" b="b"/>
              <a:pathLst>
                <a:path w="20509" h="7940" extrusionOk="0">
                  <a:moveTo>
                    <a:pt x="0" y="0"/>
                  </a:moveTo>
                  <a:lnTo>
                    <a:pt x="4436" y="2218"/>
                  </a:lnTo>
                  <a:lnTo>
                    <a:pt x="4436" y="6751"/>
                  </a:lnTo>
                  <a:cubicBezTo>
                    <a:pt x="4436" y="7426"/>
                    <a:pt x="4950" y="7940"/>
                    <a:pt x="5625" y="7940"/>
                  </a:cubicBezTo>
                  <a:lnTo>
                    <a:pt x="19319" y="7940"/>
                  </a:lnTo>
                  <a:cubicBezTo>
                    <a:pt x="19962" y="7940"/>
                    <a:pt x="20508" y="7426"/>
                    <a:pt x="20508" y="6751"/>
                  </a:cubicBezTo>
                  <a:lnTo>
                    <a:pt x="20508" y="1190"/>
                  </a:lnTo>
                  <a:cubicBezTo>
                    <a:pt x="20508" y="547"/>
                    <a:pt x="19962" y="0"/>
                    <a:pt x="1931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284;p56">
              <a:extLst>
                <a:ext uri="{FF2B5EF4-FFF2-40B4-BE49-F238E27FC236}">
                  <a16:creationId xmlns:a16="http://schemas.microsoft.com/office/drawing/2014/main" id="{88ED51D2-9832-4F3D-8D83-4DE4030823F6}"/>
                </a:ext>
              </a:extLst>
            </p:cNvPr>
            <p:cNvSpPr/>
            <p:nvPr/>
          </p:nvSpPr>
          <p:spPr>
            <a:xfrm>
              <a:off x="3503400" y="2106500"/>
              <a:ext cx="60300" cy="131025"/>
            </a:xfrm>
            <a:custGeom>
              <a:avLst/>
              <a:gdLst/>
              <a:ahLst/>
              <a:cxnLst/>
              <a:rect l="l" t="t" r="r" b="b"/>
              <a:pathLst>
                <a:path w="2412" h="5241" extrusionOk="0">
                  <a:moveTo>
                    <a:pt x="1190" y="1"/>
                  </a:moveTo>
                  <a:cubicBezTo>
                    <a:pt x="418" y="1"/>
                    <a:pt x="0" y="483"/>
                    <a:pt x="0" y="1287"/>
                  </a:cubicBezTo>
                  <a:lnTo>
                    <a:pt x="0" y="1576"/>
                  </a:lnTo>
                  <a:lnTo>
                    <a:pt x="772" y="1576"/>
                  </a:lnTo>
                  <a:lnTo>
                    <a:pt x="772" y="1255"/>
                  </a:lnTo>
                  <a:cubicBezTo>
                    <a:pt x="772" y="869"/>
                    <a:pt x="933" y="740"/>
                    <a:pt x="1190" y="740"/>
                  </a:cubicBezTo>
                  <a:cubicBezTo>
                    <a:pt x="1447" y="740"/>
                    <a:pt x="1608" y="869"/>
                    <a:pt x="1608" y="1319"/>
                  </a:cubicBezTo>
                  <a:lnTo>
                    <a:pt x="1608" y="1608"/>
                  </a:lnTo>
                  <a:cubicBezTo>
                    <a:pt x="1608" y="2026"/>
                    <a:pt x="1415" y="2155"/>
                    <a:pt x="1125" y="2155"/>
                  </a:cubicBezTo>
                  <a:lnTo>
                    <a:pt x="804" y="2155"/>
                  </a:lnTo>
                  <a:lnTo>
                    <a:pt x="804" y="2894"/>
                  </a:lnTo>
                  <a:lnTo>
                    <a:pt x="1061" y="2894"/>
                  </a:lnTo>
                  <a:cubicBezTo>
                    <a:pt x="1447" y="2894"/>
                    <a:pt x="1608" y="3055"/>
                    <a:pt x="1608" y="3537"/>
                  </a:cubicBezTo>
                  <a:lnTo>
                    <a:pt x="1608" y="3955"/>
                  </a:lnTo>
                  <a:cubicBezTo>
                    <a:pt x="1608" y="4405"/>
                    <a:pt x="1447" y="4533"/>
                    <a:pt x="1190" y="4533"/>
                  </a:cubicBezTo>
                  <a:cubicBezTo>
                    <a:pt x="933" y="4533"/>
                    <a:pt x="772" y="4373"/>
                    <a:pt x="772" y="4019"/>
                  </a:cubicBezTo>
                  <a:lnTo>
                    <a:pt x="772" y="3537"/>
                  </a:lnTo>
                  <a:lnTo>
                    <a:pt x="0" y="3537"/>
                  </a:lnTo>
                  <a:lnTo>
                    <a:pt x="0" y="3955"/>
                  </a:lnTo>
                  <a:cubicBezTo>
                    <a:pt x="0" y="4790"/>
                    <a:pt x="418" y="5241"/>
                    <a:pt x="1190" y="5241"/>
                  </a:cubicBezTo>
                  <a:cubicBezTo>
                    <a:pt x="1993" y="5241"/>
                    <a:pt x="2411" y="4790"/>
                    <a:pt x="2411" y="3955"/>
                  </a:cubicBezTo>
                  <a:lnTo>
                    <a:pt x="2411" y="3569"/>
                  </a:lnTo>
                  <a:cubicBezTo>
                    <a:pt x="2411" y="3055"/>
                    <a:pt x="2251" y="2669"/>
                    <a:pt x="1833" y="2476"/>
                  </a:cubicBezTo>
                  <a:cubicBezTo>
                    <a:pt x="2218" y="2315"/>
                    <a:pt x="2411" y="1962"/>
                    <a:pt x="2411" y="1415"/>
                  </a:cubicBezTo>
                  <a:lnTo>
                    <a:pt x="2411" y="1287"/>
                  </a:lnTo>
                  <a:cubicBezTo>
                    <a:pt x="2411" y="483"/>
                    <a:pt x="1993" y="1"/>
                    <a:pt x="1190"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285;p56">
              <a:extLst>
                <a:ext uri="{FF2B5EF4-FFF2-40B4-BE49-F238E27FC236}">
                  <a16:creationId xmlns:a16="http://schemas.microsoft.com/office/drawing/2014/main" id="{BE9F2294-3672-4115-8591-3BCD9AB06A1E}"/>
                </a:ext>
              </a:extLst>
            </p:cNvPr>
            <p:cNvSpPr/>
            <p:nvPr/>
          </p:nvSpPr>
          <p:spPr>
            <a:xfrm>
              <a:off x="3575725" y="2106500"/>
              <a:ext cx="61100" cy="131025"/>
            </a:xfrm>
            <a:custGeom>
              <a:avLst/>
              <a:gdLst/>
              <a:ahLst/>
              <a:cxnLst/>
              <a:rect l="l" t="t" r="r" b="b"/>
              <a:pathLst>
                <a:path w="2444" h="5241" extrusionOk="0">
                  <a:moveTo>
                    <a:pt x="1222" y="740"/>
                  </a:moveTo>
                  <a:cubicBezTo>
                    <a:pt x="1479" y="740"/>
                    <a:pt x="1640" y="869"/>
                    <a:pt x="1640" y="1255"/>
                  </a:cubicBezTo>
                  <a:lnTo>
                    <a:pt x="1640" y="4019"/>
                  </a:lnTo>
                  <a:cubicBezTo>
                    <a:pt x="1640" y="4373"/>
                    <a:pt x="1479" y="4533"/>
                    <a:pt x="1222" y="4533"/>
                  </a:cubicBezTo>
                  <a:cubicBezTo>
                    <a:pt x="965" y="4533"/>
                    <a:pt x="804" y="4373"/>
                    <a:pt x="804" y="4019"/>
                  </a:cubicBezTo>
                  <a:lnTo>
                    <a:pt x="804" y="1255"/>
                  </a:lnTo>
                  <a:cubicBezTo>
                    <a:pt x="804" y="869"/>
                    <a:pt x="965" y="740"/>
                    <a:pt x="1222" y="740"/>
                  </a:cubicBezTo>
                  <a:close/>
                  <a:moveTo>
                    <a:pt x="1222" y="1"/>
                  </a:moveTo>
                  <a:cubicBezTo>
                    <a:pt x="418" y="1"/>
                    <a:pt x="0" y="483"/>
                    <a:pt x="0" y="1287"/>
                  </a:cubicBezTo>
                  <a:lnTo>
                    <a:pt x="0" y="3955"/>
                  </a:lnTo>
                  <a:cubicBezTo>
                    <a:pt x="0" y="4790"/>
                    <a:pt x="418" y="5241"/>
                    <a:pt x="1222" y="5241"/>
                  </a:cubicBezTo>
                  <a:cubicBezTo>
                    <a:pt x="1993" y="5241"/>
                    <a:pt x="2443" y="4790"/>
                    <a:pt x="2443" y="3955"/>
                  </a:cubicBezTo>
                  <a:lnTo>
                    <a:pt x="2443" y="1287"/>
                  </a:lnTo>
                  <a:cubicBezTo>
                    <a:pt x="2443" y="483"/>
                    <a:pt x="1993" y="1"/>
                    <a:pt x="1222"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286;p56">
              <a:extLst>
                <a:ext uri="{FF2B5EF4-FFF2-40B4-BE49-F238E27FC236}">
                  <a16:creationId xmlns:a16="http://schemas.microsoft.com/office/drawing/2014/main" id="{4B5F1B45-017A-4B51-89F6-810C33B5023F}"/>
                </a:ext>
              </a:extLst>
            </p:cNvPr>
            <p:cNvSpPr/>
            <p:nvPr/>
          </p:nvSpPr>
          <p:spPr>
            <a:xfrm>
              <a:off x="3649650" y="2108125"/>
              <a:ext cx="66725" cy="128600"/>
            </a:xfrm>
            <a:custGeom>
              <a:avLst/>
              <a:gdLst/>
              <a:ahLst/>
              <a:cxnLst/>
              <a:rect l="l" t="t" r="r" b="b"/>
              <a:pathLst>
                <a:path w="2669" h="5144" extrusionOk="0">
                  <a:moveTo>
                    <a:pt x="1" y="0"/>
                  </a:moveTo>
                  <a:lnTo>
                    <a:pt x="1" y="5143"/>
                  </a:lnTo>
                  <a:lnTo>
                    <a:pt x="804" y="5143"/>
                  </a:lnTo>
                  <a:lnTo>
                    <a:pt x="804" y="3568"/>
                  </a:lnTo>
                  <a:lnTo>
                    <a:pt x="1061" y="3086"/>
                  </a:lnTo>
                  <a:lnTo>
                    <a:pt x="1833" y="5143"/>
                  </a:lnTo>
                  <a:lnTo>
                    <a:pt x="2669" y="5143"/>
                  </a:lnTo>
                  <a:lnTo>
                    <a:pt x="1544" y="2283"/>
                  </a:lnTo>
                  <a:lnTo>
                    <a:pt x="2669" y="0"/>
                  </a:lnTo>
                  <a:lnTo>
                    <a:pt x="1865" y="0"/>
                  </a:lnTo>
                  <a:lnTo>
                    <a:pt x="804" y="2250"/>
                  </a:lnTo>
                  <a:lnTo>
                    <a:pt x="804"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287;p56">
              <a:extLst>
                <a:ext uri="{FF2B5EF4-FFF2-40B4-BE49-F238E27FC236}">
                  <a16:creationId xmlns:a16="http://schemas.microsoft.com/office/drawing/2014/main" id="{57FEAD03-1102-4D4E-B8F8-E29737E633AA}"/>
                </a:ext>
              </a:extLst>
            </p:cNvPr>
            <p:cNvSpPr/>
            <p:nvPr/>
          </p:nvSpPr>
          <p:spPr>
            <a:xfrm>
              <a:off x="2318075" y="3979725"/>
              <a:ext cx="69125" cy="148700"/>
            </a:xfrm>
            <a:custGeom>
              <a:avLst/>
              <a:gdLst/>
              <a:ahLst/>
              <a:cxnLst/>
              <a:rect l="l" t="t" r="r" b="b"/>
              <a:pathLst>
                <a:path w="2765" h="5948" extrusionOk="0">
                  <a:moveTo>
                    <a:pt x="161" y="1"/>
                  </a:moveTo>
                  <a:lnTo>
                    <a:pt x="0" y="3408"/>
                  </a:lnTo>
                  <a:lnTo>
                    <a:pt x="868" y="3408"/>
                  </a:lnTo>
                  <a:lnTo>
                    <a:pt x="868" y="3215"/>
                  </a:lnTo>
                  <a:cubicBezTo>
                    <a:pt x="868" y="2797"/>
                    <a:pt x="1061" y="2637"/>
                    <a:pt x="1350" y="2637"/>
                  </a:cubicBezTo>
                  <a:cubicBezTo>
                    <a:pt x="1640" y="2637"/>
                    <a:pt x="1833" y="2797"/>
                    <a:pt x="1833" y="3215"/>
                  </a:cubicBezTo>
                  <a:lnTo>
                    <a:pt x="1833" y="4533"/>
                  </a:lnTo>
                  <a:cubicBezTo>
                    <a:pt x="1833" y="4951"/>
                    <a:pt x="1640" y="5112"/>
                    <a:pt x="1350" y="5112"/>
                  </a:cubicBezTo>
                  <a:cubicBezTo>
                    <a:pt x="1061" y="5112"/>
                    <a:pt x="868" y="4951"/>
                    <a:pt x="868" y="4533"/>
                  </a:cubicBezTo>
                  <a:lnTo>
                    <a:pt x="868" y="3987"/>
                  </a:lnTo>
                  <a:lnTo>
                    <a:pt x="0" y="3987"/>
                  </a:lnTo>
                  <a:lnTo>
                    <a:pt x="0" y="4469"/>
                  </a:lnTo>
                  <a:cubicBezTo>
                    <a:pt x="0" y="5401"/>
                    <a:pt x="482" y="5948"/>
                    <a:pt x="1383" y="5948"/>
                  </a:cubicBezTo>
                  <a:cubicBezTo>
                    <a:pt x="2283" y="5948"/>
                    <a:pt x="2765" y="5401"/>
                    <a:pt x="2765" y="4469"/>
                  </a:cubicBezTo>
                  <a:lnTo>
                    <a:pt x="2765" y="3151"/>
                  </a:lnTo>
                  <a:cubicBezTo>
                    <a:pt x="2765" y="2283"/>
                    <a:pt x="2411" y="1801"/>
                    <a:pt x="1736" y="1801"/>
                  </a:cubicBezTo>
                  <a:cubicBezTo>
                    <a:pt x="1350" y="1801"/>
                    <a:pt x="1093" y="1962"/>
                    <a:pt x="932" y="2251"/>
                  </a:cubicBezTo>
                  <a:lnTo>
                    <a:pt x="997" y="837"/>
                  </a:lnTo>
                  <a:lnTo>
                    <a:pt x="2604" y="837"/>
                  </a:lnTo>
                  <a:lnTo>
                    <a:pt x="2604"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288;p56">
              <a:extLst>
                <a:ext uri="{FF2B5EF4-FFF2-40B4-BE49-F238E27FC236}">
                  <a16:creationId xmlns:a16="http://schemas.microsoft.com/office/drawing/2014/main" id="{9525D40C-2974-4585-83F2-501F50514462}"/>
                </a:ext>
              </a:extLst>
            </p:cNvPr>
            <p:cNvSpPr/>
            <p:nvPr/>
          </p:nvSpPr>
          <p:spPr>
            <a:xfrm>
              <a:off x="2400050" y="3978125"/>
              <a:ext cx="70725" cy="150300"/>
            </a:xfrm>
            <a:custGeom>
              <a:avLst/>
              <a:gdLst/>
              <a:ahLst/>
              <a:cxnLst/>
              <a:rect l="l" t="t" r="r" b="b"/>
              <a:pathLst>
                <a:path w="2829" h="6012" extrusionOk="0">
                  <a:moveTo>
                    <a:pt x="1414" y="836"/>
                  </a:moveTo>
                  <a:cubicBezTo>
                    <a:pt x="1704" y="836"/>
                    <a:pt x="1897" y="997"/>
                    <a:pt x="1897" y="1415"/>
                  </a:cubicBezTo>
                  <a:lnTo>
                    <a:pt x="1897" y="4597"/>
                  </a:lnTo>
                  <a:cubicBezTo>
                    <a:pt x="1897" y="5015"/>
                    <a:pt x="1704" y="5176"/>
                    <a:pt x="1414" y="5176"/>
                  </a:cubicBezTo>
                  <a:cubicBezTo>
                    <a:pt x="1125" y="5176"/>
                    <a:pt x="932" y="5015"/>
                    <a:pt x="932" y="4597"/>
                  </a:cubicBezTo>
                  <a:lnTo>
                    <a:pt x="932" y="1415"/>
                  </a:lnTo>
                  <a:cubicBezTo>
                    <a:pt x="932" y="997"/>
                    <a:pt x="1125" y="836"/>
                    <a:pt x="1414" y="836"/>
                  </a:cubicBezTo>
                  <a:close/>
                  <a:moveTo>
                    <a:pt x="1414" y="1"/>
                  </a:moveTo>
                  <a:cubicBezTo>
                    <a:pt x="514" y="1"/>
                    <a:pt x="0" y="515"/>
                    <a:pt x="0" y="1479"/>
                  </a:cubicBezTo>
                  <a:lnTo>
                    <a:pt x="0" y="4533"/>
                  </a:lnTo>
                  <a:cubicBezTo>
                    <a:pt x="0" y="5465"/>
                    <a:pt x="514" y="6012"/>
                    <a:pt x="1414" y="6012"/>
                  </a:cubicBezTo>
                  <a:cubicBezTo>
                    <a:pt x="2314" y="6012"/>
                    <a:pt x="2829" y="5465"/>
                    <a:pt x="2829" y="4533"/>
                  </a:cubicBezTo>
                  <a:lnTo>
                    <a:pt x="2829" y="1479"/>
                  </a:lnTo>
                  <a:cubicBezTo>
                    <a:pt x="2829" y="515"/>
                    <a:pt x="2314" y="1"/>
                    <a:pt x="141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289;p56">
              <a:extLst>
                <a:ext uri="{FF2B5EF4-FFF2-40B4-BE49-F238E27FC236}">
                  <a16:creationId xmlns:a16="http://schemas.microsoft.com/office/drawing/2014/main" id="{5D82EDDE-31DA-4988-BAA0-475153810820}"/>
                </a:ext>
              </a:extLst>
            </p:cNvPr>
            <p:cNvSpPr/>
            <p:nvPr/>
          </p:nvSpPr>
          <p:spPr>
            <a:xfrm>
              <a:off x="2483625" y="3978125"/>
              <a:ext cx="70725" cy="150300"/>
            </a:xfrm>
            <a:custGeom>
              <a:avLst/>
              <a:gdLst/>
              <a:ahLst/>
              <a:cxnLst/>
              <a:rect l="l" t="t" r="r" b="b"/>
              <a:pathLst>
                <a:path w="2829" h="6012" extrusionOk="0">
                  <a:moveTo>
                    <a:pt x="1414" y="836"/>
                  </a:moveTo>
                  <a:cubicBezTo>
                    <a:pt x="1704" y="836"/>
                    <a:pt x="1897" y="997"/>
                    <a:pt x="1897" y="1415"/>
                  </a:cubicBezTo>
                  <a:lnTo>
                    <a:pt x="1897" y="4597"/>
                  </a:lnTo>
                  <a:cubicBezTo>
                    <a:pt x="1897" y="5015"/>
                    <a:pt x="1704" y="5176"/>
                    <a:pt x="1414" y="5176"/>
                  </a:cubicBezTo>
                  <a:cubicBezTo>
                    <a:pt x="1125" y="5176"/>
                    <a:pt x="932" y="5015"/>
                    <a:pt x="932" y="4597"/>
                  </a:cubicBezTo>
                  <a:lnTo>
                    <a:pt x="932" y="1415"/>
                  </a:lnTo>
                  <a:cubicBezTo>
                    <a:pt x="932" y="997"/>
                    <a:pt x="1125" y="836"/>
                    <a:pt x="1414" y="836"/>
                  </a:cubicBezTo>
                  <a:close/>
                  <a:moveTo>
                    <a:pt x="1414" y="1"/>
                  </a:moveTo>
                  <a:cubicBezTo>
                    <a:pt x="514" y="1"/>
                    <a:pt x="0" y="515"/>
                    <a:pt x="0" y="1479"/>
                  </a:cubicBezTo>
                  <a:lnTo>
                    <a:pt x="0" y="4533"/>
                  </a:lnTo>
                  <a:cubicBezTo>
                    <a:pt x="0" y="5465"/>
                    <a:pt x="514" y="6012"/>
                    <a:pt x="1414" y="6012"/>
                  </a:cubicBezTo>
                  <a:cubicBezTo>
                    <a:pt x="2314" y="6012"/>
                    <a:pt x="2829" y="5465"/>
                    <a:pt x="2829" y="4533"/>
                  </a:cubicBezTo>
                  <a:lnTo>
                    <a:pt x="2829" y="1479"/>
                  </a:lnTo>
                  <a:cubicBezTo>
                    <a:pt x="2829" y="515"/>
                    <a:pt x="2314" y="1"/>
                    <a:pt x="141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290;p56">
              <a:extLst>
                <a:ext uri="{FF2B5EF4-FFF2-40B4-BE49-F238E27FC236}">
                  <a16:creationId xmlns:a16="http://schemas.microsoft.com/office/drawing/2014/main" id="{0D14659F-D671-498E-9C19-84C532DA82CB}"/>
                </a:ext>
              </a:extLst>
            </p:cNvPr>
            <p:cNvSpPr/>
            <p:nvPr/>
          </p:nvSpPr>
          <p:spPr>
            <a:xfrm>
              <a:off x="2568800" y="3979725"/>
              <a:ext cx="76375" cy="147100"/>
            </a:xfrm>
            <a:custGeom>
              <a:avLst/>
              <a:gdLst/>
              <a:ahLst/>
              <a:cxnLst/>
              <a:rect l="l" t="t" r="r" b="b"/>
              <a:pathLst>
                <a:path w="3055" h="5884" extrusionOk="0">
                  <a:moveTo>
                    <a:pt x="0" y="1"/>
                  </a:moveTo>
                  <a:lnTo>
                    <a:pt x="0" y="5883"/>
                  </a:lnTo>
                  <a:lnTo>
                    <a:pt x="933" y="5883"/>
                  </a:lnTo>
                  <a:lnTo>
                    <a:pt x="933" y="4083"/>
                  </a:lnTo>
                  <a:lnTo>
                    <a:pt x="1222" y="3537"/>
                  </a:lnTo>
                  <a:lnTo>
                    <a:pt x="2122" y="5883"/>
                  </a:lnTo>
                  <a:lnTo>
                    <a:pt x="3054" y="5883"/>
                  </a:lnTo>
                  <a:lnTo>
                    <a:pt x="1768" y="2605"/>
                  </a:lnTo>
                  <a:lnTo>
                    <a:pt x="3054" y="1"/>
                  </a:lnTo>
                  <a:lnTo>
                    <a:pt x="2154" y="1"/>
                  </a:lnTo>
                  <a:lnTo>
                    <a:pt x="933" y="2572"/>
                  </a:lnTo>
                  <a:lnTo>
                    <a:pt x="933"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291;p56">
              <a:extLst>
                <a:ext uri="{FF2B5EF4-FFF2-40B4-BE49-F238E27FC236}">
                  <a16:creationId xmlns:a16="http://schemas.microsoft.com/office/drawing/2014/main" id="{274A358F-4A29-45AA-A175-DEB58C1F20AC}"/>
                </a:ext>
              </a:extLst>
            </p:cNvPr>
            <p:cNvSpPr/>
            <p:nvPr/>
          </p:nvSpPr>
          <p:spPr>
            <a:xfrm>
              <a:off x="2310025" y="4223225"/>
              <a:ext cx="337550" cy="12875"/>
            </a:xfrm>
            <a:custGeom>
              <a:avLst/>
              <a:gdLst/>
              <a:ahLst/>
              <a:cxnLst/>
              <a:rect l="l" t="t" r="r" b="b"/>
              <a:pathLst>
                <a:path w="13502" h="515" extrusionOk="0">
                  <a:moveTo>
                    <a:pt x="1" y="1"/>
                  </a:moveTo>
                  <a:lnTo>
                    <a:pt x="1" y="515"/>
                  </a:lnTo>
                  <a:lnTo>
                    <a:pt x="13502" y="515"/>
                  </a:lnTo>
                  <a:lnTo>
                    <a:pt x="13502"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292;p56">
              <a:extLst>
                <a:ext uri="{FF2B5EF4-FFF2-40B4-BE49-F238E27FC236}">
                  <a16:creationId xmlns:a16="http://schemas.microsoft.com/office/drawing/2014/main" id="{202C5346-7315-4AA3-B8DC-1734D3B2B9AC}"/>
                </a:ext>
              </a:extLst>
            </p:cNvPr>
            <p:cNvSpPr/>
            <p:nvPr/>
          </p:nvSpPr>
          <p:spPr>
            <a:xfrm>
              <a:off x="3584550" y="3979725"/>
              <a:ext cx="69150" cy="148700"/>
            </a:xfrm>
            <a:custGeom>
              <a:avLst/>
              <a:gdLst/>
              <a:ahLst/>
              <a:cxnLst/>
              <a:rect l="l" t="t" r="r" b="b"/>
              <a:pathLst>
                <a:path w="2766" h="5948" extrusionOk="0">
                  <a:moveTo>
                    <a:pt x="162" y="1"/>
                  </a:moveTo>
                  <a:lnTo>
                    <a:pt x="1" y="3408"/>
                  </a:lnTo>
                  <a:lnTo>
                    <a:pt x="869" y="3408"/>
                  </a:lnTo>
                  <a:lnTo>
                    <a:pt x="869" y="3215"/>
                  </a:lnTo>
                  <a:cubicBezTo>
                    <a:pt x="869" y="2797"/>
                    <a:pt x="1062" y="2637"/>
                    <a:pt x="1351" y="2637"/>
                  </a:cubicBezTo>
                  <a:cubicBezTo>
                    <a:pt x="1640" y="2637"/>
                    <a:pt x="1833" y="2797"/>
                    <a:pt x="1833" y="3215"/>
                  </a:cubicBezTo>
                  <a:lnTo>
                    <a:pt x="1833" y="4533"/>
                  </a:lnTo>
                  <a:cubicBezTo>
                    <a:pt x="1833" y="4951"/>
                    <a:pt x="1640" y="5112"/>
                    <a:pt x="1351" y="5112"/>
                  </a:cubicBezTo>
                  <a:cubicBezTo>
                    <a:pt x="1062" y="5112"/>
                    <a:pt x="869" y="4951"/>
                    <a:pt x="869" y="4533"/>
                  </a:cubicBezTo>
                  <a:lnTo>
                    <a:pt x="869" y="3987"/>
                  </a:lnTo>
                  <a:lnTo>
                    <a:pt x="1" y="3987"/>
                  </a:lnTo>
                  <a:lnTo>
                    <a:pt x="1" y="4469"/>
                  </a:lnTo>
                  <a:cubicBezTo>
                    <a:pt x="1" y="5401"/>
                    <a:pt x="451" y="5948"/>
                    <a:pt x="1383" y="5948"/>
                  </a:cubicBezTo>
                  <a:cubicBezTo>
                    <a:pt x="2283" y="5948"/>
                    <a:pt x="2765" y="5401"/>
                    <a:pt x="2765" y="4469"/>
                  </a:cubicBezTo>
                  <a:lnTo>
                    <a:pt x="2765" y="3151"/>
                  </a:lnTo>
                  <a:cubicBezTo>
                    <a:pt x="2765" y="2283"/>
                    <a:pt x="2412" y="1801"/>
                    <a:pt x="1737" y="1801"/>
                  </a:cubicBezTo>
                  <a:cubicBezTo>
                    <a:pt x="1351" y="1801"/>
                    <a:pt x="1094" y="1962"/>
                    <a:pt x="933" y="2251"/>
                  </a:cubicBezTo>
                  <a:lnTo>
                    <a:pt x="997" y="837"/>
                  </a:lnTo>
                  <a:lnTo>
                    <a:pt x="2605" y="837"/>
                  </a:lnTo>
                  <a:lnTo>
                    <a:pt x="260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293;p56">
              <a:extLst>
                <a:ext uri="{FF2B5EF4-FFF2-40B4-BE49-F238E27FC236}">
                  <a16:creationId xmlns:a16="http://schemas.microsoft.com/office/drawing/2014/main" id="{91C09550-94F8-4E3A-8415-BC22D30589B7}"/>
                </a:ext>
              </a:extLst>
            </p:cNvPr>
            <p:cNvSpPr/>
            <p:nvPr/>
          </p:nvSpPr>
          <p:spPr>
            <a:xfrm>
              <a:off x="3666525" y="3978125"/>
              <a:ext cx="70750" cy="150300"/>
            </a:xfrm>
            <a:custGeom>
              <a:avLst/>
              <a:gdLst/>
              <a:ahLst/>
              <a:cxnLst/>
              <a:rect l="l" t="t" r="r" b="b"/>
              <a:pathLst>
                <a:path w="2830" h="6012" extrusionOk="0">
                  <a:moveTo>
                    <a:pt x="1415" y="836"/>
                  </a:moveTo>
                  <a:cubicBezTo>
                    <a:pt x="1704" y="836"/>
                    <a:pt x="1897" y="997"/>
                    <a:pt x="1897" y="1415"/>
                  </a:cubicBezTo>
                  <a:lnTo>
                    <a:pt x="1897" y="4597"/>
                  </a:lnTo>
                  <a:cubicBezTo>
                    <a:pt x="1897" y="5015"/>
                    <a:pt x="1704"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29" y="5465"/>
                    <a:pt x="2829" y="4533"/>
                  </a:cubicBezTo>
                  <a:lnTo>
                    <a:pt x="2829" y="1479"/>
                  </a:lnTo>
                  <a:cubicBezTo>
                    <a:pt x="2829" y="515"/>
                    <a:pt x="2315" y="1"/>
                    <a:pt x="141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294;p56">
              <a:extLst>
                <a:ext uri="{FF2B5EF4-FFF2-40B4-BE49-F238E27FC236}">
                  <a16:creationId xmlns:a16="http://schemas.microsoft.com/office/drawing/2014/main" id="{D50C3A4A-12B5-47FF-B33E-FC18466EB665}"/>
                </a:ext>
              </a:extLst>
            </p:cNvPr>
            <p:cNvSpPr/>
            <p:nvPr/>
          </p:nvSpPr>
          <p:spPr>
            <a:xfrm>
              <a:off x="3750100" y="3978125"/>
              <a:ext cx="70750" cy="150300"/>
            </a:xfrm>
            <a:custGeom>
              <a:avLst/>
              <a:gdLst/>
              <a:ahLst/>
              <a:cxnLst/>
              <a:rect l="l" t="t" r="r" b="b"/>
              <a:pathLst>
                <a:path w="2830" h="6012" extrusionOk="0">
                  <a:moveTo>
                    <a:pt x="1415" y="836"/>
                  </a:moveTo>
                  <a:cubicBezTo>
                    <a:pt x="1704" y="836"/>
                    <a:pt x="1897" y="997"/>
                    <a:pt x="1897" y="1415"/>
                  </a:cubicBezTo>
                  <a:lnTo>
                    <a:pt x="1897" y="4597"/>
                  </a:lnTo>
                  <a:cubicBezTo>
                    <a:pt x="1897" y="5015"/>
                    <a:pt x="1704"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29" y="5465"/>
                    <a:pt x="2829" y="4533"/>
                  </a:cubicBezTo>
                  <a:lnTo>
                    <a:pt x="2829" y="1479"/>
                  </a:lnTo>
                  <a:cubicBezTo>
                    <a:pt x="2829" y="515"/>
                    <a:pt x="2315" y="1"/>
                    <a:pt x="141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295;p56">
              <a:extLst>
                <a:ext uri="{FF2B5EF4-FFF2-40B4-BE49-F238E27FC236}">
                  <a16:creationId xmlns:a16="http://schemas.microsoft.com/office/drawing/2014/main" id="{1398EF07-757C-4FCB-8CA6-48EA4B52722A}"/>
                </a:ext>
              </a:extLst>
            </p:cNvPr>
            <p:cNvSpPr/>
            <p:nvPr/>
          </p:nvSpPr>
          <p:spPr>
            <a:xfrm>
              <a:off x="3835300" y="3979725"/>
              <a:ext cx="76350" cy="147100"/>
            </a:xfrm>
            <a:custGeom>
              <a:avLst/>
              <a:gdLst/>
              <a:ahLst/>
              <a:cxnLst/>
              <a:rect l="l" t="t" r="r" b="b"/>
              <a:pathLst>
                <a:path w="3054" h="5884" extrusionOk="0">
                  <a:moveTo>
                    <a:pt x="0" y="1"/>
                  </a:moveTo>
                  <a:lnTo>
                    <a:pt x="0" y="5883"/>
                  </a:lnTo>
                  <a:lnTo>
                    <a:pt x="932" y="5883"/>
                  </a:lnTo>
                  <a:lnTo>
                    <a:pt x="932" y="4083"/>
                  </a:lnTo>
                  <a:lnTo>
                    <a:pt x="1222" y="3537"/>
                  </a:lnTo>
                  <a:lnTo>
                    <a:pt x="2122" y="5883"/>
                  </a:lnTo>
                  <a:lnTo>
                    <a:pt x="3054" y="5883"/>
                  </a:lnTo>
                  <a:lnTo>
                    <a:pt x="1768" y="2605"/>
                  </a:lnTo>
                  <a:lnTo>
                    <a:pt x="3054" y="1"/>
                  </a:lnTo>
                  <a:lnTo>
                    <a:pt x="2154" y="1"/>
                  </a:lnTo>
                  <a:lnTo>
                    <a:pt x="932" y="2572"/>
                  </a:lnTo>
                  <a:lnTo>
                    <a:pt x="932"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296;p56">
              <a:extLst>
                <a:ext uri="{FF2B5EF4-FFF2-40B4-BE49-F238E27FC236}">
                  <a16:creationId xmlns:a16="http://schemas.microsoft.com/office/drawing/2014/main" id="{F8E1D83E-2194-4085-B47C-785BDDF31404}"/>
                </a:ext>
              </a:extLst>
            </p:cNvPr>
            <p:cNvSpPr/>
            <p:nvPr/>
          </p:nvSpPr>
          <p:spPr>
            <a:xfrm>
              <a:off x="3576525" y="4223225"/>
              <a:ext cx="337550" cy="12875"/>
            </a:xfrm>
            <a:custGeom>
              <a:avLst/>
              <a:gdLst/>
              <a:ahLst/>
              <a:cxnLst/>
              <a:rect l="l" t="t" r="r" b="b"/>
              <a:pathLst>
                <a:path w="13502" h="515" extrusionOk="0">
                  <a:moveTo>
                    <a:pt x="1" y="1"/>
                  </a:moveTo>
                  <a:lnTo>
                    <a:pt x="1" y="515"/>
                  </a:lnTo>
                  <a:lnTo>
                    <a:pt x="13501" y="515"/>
                  </a:lnTo>
                  <a:lnTo>
                    <a:pt x="13501"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297;p56">
              <a:extLst>
                <a:ext uri="{FF2B5EF4-FFF2-40B4-BE49-F238E27FC236}">
                  <a16:creationId xmlns:a16="http://schemas.microsoft.com/office/drawing/2014/main" id="{79C12E72-93CE-48AE-8A42-634490D8AF6C}"/>
                </a:ext>
              </a:extLst>
            </p:cNvPr>
            <p:cNvSpPr/>
            <p:nvPr/>
          </p:nvSpPr>
          <p:spPr>
            <a:xfrm>
              <a:off x="4959550" y="3979725"/>
              <a:ext cx="69125" cy="148700"/>
            </a:xfrm>
            <a:custGeom>
              <a:avLst/>
              <a:gdLst/>
              <a:ahLst/>
              <a:cxnLst/>
              <a:rect l="l" t="t" r="r" b="b"/>
              <a:pathLst>
                <a:path w="2765" h="5948" extrusionOk="0">
                  <a:moveTo>
                    <a:pt x="161" y="1"/>
                  </a:moveTo>
                  <a:lnTo>
                    <a:pt x="0" y="3408"/>
                  </a:lnTo>
                  <a:lnTo>
                    <a:pt x="868" y="3408"/>
                  </a:lnTo>
                  <a:lnTo>
                    <a:pt x="868" y="3215"/>
                  </a:lnTo>
                  <a:cubicBezTo>
                    <a:pt x="868" y="2797"/>
                    <a:pt x="1061" y="2637"/>
                    <a:pt x="1350" y="2637"/>
                  </a:cubicBezTo>
                  <a:cubicBezTo>
                    <a:pt x="1640" y="2637"/>
                    <a:pt x="1832" y="2797"/>
                    <a:pt x="1832" y="3215"/>
                  </a:cubicBezTo>
                  <a:lnTo>
                    <a:pt x="1832" y="4533"/>
                  </a:lnTo>
                  <a:cubicBezTo>
                    <a:pt x="1832" y="4951"/>
                    <a:pt x="1640" y="5112"/>
                    <a:pt x="1350" y="5112"/>
                  </a:cubicBezTo>
                  <a:cubicBezTo>
                    <a:pt x="1061" y="5112"/>
                    <a:pt x="868" y="4951"/>
                    <a:pt x="868" y="4533"/>
                  </a:cubicBezTo>
                  <a:lnTo>
                    <a:pt x="868" y="3987"/>
                  </a:lnTo>
                  <a:lnTo>
                    <a:pt x="0" y="3987"/>
                  </a:lnTo>
                  <a:lnTo>
                    <a:pt x="0" y="4469"/>
                  </a:lnTo>
                  <a:cubicBezTo>
                    <a:pt x="0" y="5401"/>
                    <a:pt x="482" y="5948"/>
                    <a:pt x="1382" y="5948"/>
                  </a:cubicBezTo>
                  <a:cubicBezTo>
                    <a:pt x="2282" y="5948"/>
                    <a:pt x="2765" y="5401"/>
                    <a:pt x="2765" y="4469"/>
                  </a:cubicBezTo>
                  <a:lnTo>
                    <a:pt x="2765" y="3151"/>
                  </a:lnTo>
                  <a:cubicBezTo>
                    <a:pt x="2765" y="2283"/>
                    <a:pt x="2411" y="1801"/>
                    <a:pt x="1736" y="1801"/>
                  </a:cubicBezTo>
                  <a:cubicBezTo>
                    <a:pt x="1350" y="1801"/>
                    <a:pt x="1093" y="1962"/>
                    <a:pt x="932" y="2251"/>
                  </a:cubicBezTo>
                  <a:lnTo>
                    <a:pt x="997" y="837"/>
                  </a:lnTo>
                  <a:lnTo>
                    <a:pt x="2604" y="837"/>
                  </a:lnTo>
                  <a:lnTo>
                    <a:pt x="2604"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298;p56">
              <a:extLst>
                <a:ext uri="{FF2B5EF4-FFF2-40B4-BE49-F238E27FC236}">
                  <a16:creationId xmlns:a16="http://schemas.microsoft.com/office/drawing/2014/main" id="{66CA66FE-0EE2-49E4-A6D2-7435533E0A66}"/>
                </a:ext>
              </a:extLst>
            </p:cNvPr>
            <p:cNvSpPr/>
            <p:nvPr/>
          </p:nvSpPr>
          <p:spPr>
            <a:xfrm>
              <a:off x="5042325" y="3978125"/>
              <a:ext cx="69925" cy="150300"/>
            </a:xfrm>
            <a:custGeom>
              <a:avLst/>
              <a:gdLst/>
              <a:ahLst/>
              <a:cxnLst/>
              <a:rect l="l" t="t" r="r" b="b"/>
              <a:pathLst>
                <a:path w="2797" h="6012" extrusionOk="0">
                  <a:moveTo>
                    <a:pt x="1382" y="836"/>
                  </a:moveTo>
                  <a:cubicBezTo>
                    <a:pt x="1672" y="836"/>
                    <a:pt x="1864" y="997"/>
                    <a:pt x="1864" y="1415"/>
                  </a:cubicBezTo>
                  <a:lnTo>
                    <a:pt x="1864" y="4597"/>
                  </a:lnTo>
                  <a:cubicBezTo>
                    <a:pt x="1864" y="5015"/>
                    <a:pt x="1672" y="5176"/>
                    <a:pt x="1382" y="5176"/>
                  </a:cubicBezTo>
                  <a:cubicBezTo>
                    <a:pt x="1093" y="5176"/>
                    <a:pt x="900" y="5015"/>
                    <a:pt x="900" y="4597"/>
                  </a:cubicBezTo>
                  <a:lnTo>
                    <a:pt x="900" y="1415"/>
                  </a:lnTo>
                  <a:cubicBezTo>
                    <a:pt x="900" y="997"/>
                    <a:pt x="1093" y="836"/>
                    <a:pt x="1382" y="836"/>
                  </a:cubicBezTo>
                  <a:close/>
                  <a:moveTo>
                    <a:pt x="1382" y="1"/>
                  </a:moveTo>
                  <a:cubicBezTo>
                    <a:pt x="482" y="1"/>
                    <a:pt x="0" y="515"/>
                    <a:pt x="0" y="1479"/>
                  </a:cubicBezTo>
                  <a:lnTo>
                    <a:pt x="0" y="4533"/>
                  </a:lnTo>
                  <a:cubicBezTo>
                    <a:pt x="0" y="5465"/>
                    <a:pt x="482" y="6012"/>
                    <a:pt x="1382" y="6012"/>
                  </a:cubicBezTo>
                  <a:cubicBezTo>
                    <a:pt x="2314" y="6012"/>
                    <a:pt x="2797" y="5465"/>
                    <a:pt x="2797" y="4533"/>
                  </a:cubicBezTo>
                  <a:lnTo>
                    <a:pt x="2797" y="1479"/>
                  </a:lnTo>
                  <a:cubicBezTo>
                    <a:pt x="2797" y="515"/>
                    <a:pt x="2314" y="1"/>
                    <a:pt x="138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299;p56">
              <a:extLst>
                <a:ext uri="{FF2B5EF4-FFF2-40B4-BE49-F238E27FC236}">
                  <a16:creationId xmlns:a16="http://schemas.microsoft.com/office/drawing/2014/main" id="{B8C0930F-BF28-4B3E-903F-DEDE4FE3250A}"/>
                </a:ext>
              </a:extLst>
            </p:cNvPr>
            <p:cNvSpPr/>
            <p:nvPr/>
          </p:nvSpPr>
          <p:spPr>
            <a:xfrm>
              <a:off x="5125075" y="3978125"/>
              <a:ext cx="70750" cy="150300"/>
            </a:xfrm>
            <a:custGeom>
              <a:avLst/>
              <a:gdLst/>
              <a:ahLst/>
              <a:cxnLst/>
              <a:rect l="l" t="t" r="r" b="b"/>
              <a:pathLst>
                <a:path w="2830" h="6012" extrusionOk="0">
                  <a:moveTo>
                    <a:pt x="1415" y="836"/>
                  </a:moveTo>
                  <a:cubicBezTo>
                    <a:pt x="1705" y="836"/>
                    <a:pt x="1897" y="997"/>
                    <a:pt x="1897" y="1415"/>
                  </a:cubicBezTo>
                  <a:lnTo>
                    <a:pt x="1897" y="4597"/>
                  </a:lnTo>
                  <a:cubicBezTo>
                    <a:pt x="1897" y="5015"/>
                    <a:pt x="1705"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30" y="5465"/>
                    <a:pt x="2830" y="4533"/>
                  </a:cubicBezTo>
                  <a:lnTo>
                    <a:pt x="2830" y="1479"/>
                  </a:lnTo>
                  <a:cubicBezTo>
                    <a:pt x="2830" y="515"/>
                    <a:pt x="2315" y="1"/>
                    <a:pt x="141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300;p56">
              <a:extLst>
                <a:ext uri="{FF2B5EF4-FFF2-40B4-BE49-F238E27FC236}">
                  <a16:creationId xmlns:a16="http://schemas.microsoft.com/office/drawing/2014/main" id="{E6C1AF50-1609-4370-9C30-22B535BE5933}"/>
                </a:ext>
              </a:extLst>
            </p:cNvPr>
            <p:cNvSpPr/>
            <p:nvPr/>
          </p:nvSpPr>
          <p:spPr>
            <a:xfrm>
              <a:off x="5210275" y="3979725"/>
              <a:ext cx="77175" cy="147100"/>
            </a:xfrm>
            <a:custGeom>
              <a:avLst/>
              <a:gdLst/>
              <a:ahLst/>
              <a:cxnLst/>
              <a:rect l="l" t="t" r="r" b="b"/>
              <a:pathLst>
                <a:path w="3087" h="5884" extrusionOk="0">
                  <a:moveTo>
                    <a:pt x="0" y="1"/>
                  </a:moveTo>
                  <a:lnTo>
                    <a:pt x="0" y="5883"/>
                  </a:lnTo>
                  <a:lnTo>
                    <a:pt x="932" y="5883"/>
                  </a:lnTo>
                  <a:lnTo>
                    <a:pt x="932" y="4083"/>
                  </a:lnTo>
                  <a:lnTo>
                    <a:pt x="1222" y="3537"/>
                  </a:lnTo>
                  <a:lnTo>
                    <a:pt x="2122" y="5883"/>
                  </a:lnTo>
                  <a:lnTo>
                    <a:pt x="3086" y="5883"/>
                  </a:lnTo>
                  <a:lnTo>
                    <a:pt x="1768" y="2605"/>
                  </a:lnTo>
                  <a:lnTo>
                    <a:pt x="3086" y="1"/>
                  </a:lnTo>
                  <a:lnTo>
                    <a:pt x="2154" y="1"/>
                  </a:lnTo>
                  <a:lnTo>
                    <a:pt x="932" y="2572"/>
                  </a:lnTo>
                  <a:lnTo>
                    <a:pt x="932"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301;p56">
              <a:extLst>
                <a:ext uri="{FF2B5EF4-FFF2-40B4-BE49-F238E27FC236}">
                  <a16:creationId xmlns:a16="http://schemas.microsoft.com/office/drawing/2014/main" id="{80574275-8DFF-43A5-849D-B681B46FB406}"/>
                </a:ext>
              </a:extLst>
            </p:cNvPr>
            <p:cNvSpPr/>
            <p:nvPr/>
          </p:nvSpPr>
          <p:spPr>
            <a:xfrm>
              <a:off x="4952300" y="4223225"/>
              <a:ext cx="336750" cy="12875"/>
            </a:xfrm>
            <a:custGeom>
              <a:avLst/>
              <a:gdLst/>
              <a:ahLst/>
              <a:cxnLst/>
              <a:rect l="l" t="t" r="r" b="b"/>
              <a:pathLst>
                <a:path w="13470" h="515" extrusionOk="0">
                  <a:moveTo>
                    <a:pt x="1" y="1"/>
                  </a:moveTo>
                  <a:lnTo>
                    <a:pt x="1" y="515"/>
                  </a:lnTo>
                  <a:lnTo>
                    <a:pt x="13469" y="515"/>
                  </a:lnTo>
                  <a:lnTo>
                    <a:pt x="13469"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302;p56">
              <a:extLst>
                <a:ext uri="{FF2B5EF4-FFF2-40B4-BE49-F238E27FC236}">
                  <a16:creationId xmlns:a16="http://schemas.microsoft.com/office/drawing/2014/main" id="{5AB423ED-B60A-447D-8214-CB18D8355916}"/>
                </a:ext>
              </a:extLst>
            </p:cNvPr>
            <p:cNvSpPr/>
            <p:nvPr/>
          </p:nvSpPr>
          <p:spPr>
            <a:xfrm>
              <a:off x="3124100" y="3854375"/>
              <a:ext cx="13675" cy="703175"/>
            </a:xfrm>
            <a:custGeom>
              <a:avLst/>
              <a:gdLst/>
              <a:ahLst/>
              <a:cxnLst/>
              <a:rect l="l" t="t" r="r" b="b"/>
              <a:pathLst>
                <a:path w="547" h="28127" extrusionOk="0">
                  <a:moveTo>
                    <a:pt x="0" y="0"/>
                  </a:moveTo>
                  <a:lnTo>
                    <a:pt x="0" y="28127"/>
                  </a:lnTo>
                  <a:lnTo>
                    <a:pt x="547" y="28127"/>
                  </a:lnTo>
                  <a:lnTo>
                    <a:pt x="547"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303;p56">
              <a:extLst>
                <a:ext uri="{FF2B5EF4-FFF2-40B4-BE49-F238E27FC236}">
                  <a16:creationId xmlns:a16="http://schemas.microsoft.com/office/drawing/2014/main" id="{7ABF8323-F6A3-49BE-B46B-7F1A4C07C43A}"/>
                </a:ext>
              </a:extLst>
            </p:cNvPr>
            <p:cNvSpPr/>
            <p:nvPr/>
          </p:nvSpPr>
          <p:spPr>
            <a:xfrm>
              <a:off x="4502275" y="3854375"/>
              <a:ext cx="12900" cy="703175"/>
            </a:xfrm>
            <a:custGeom>
              <a:avLst/>
              <a:gdLst/>
              <a:ahLst/>
              <a:cxnLst/>
              <a:rect l="l" t="t" r="r" b="b"/>
              <a:pathLst>
                <a:path w="516" h="28127" extrusionOk="0">
                  <a:moveTo>
                    <a:pt x="1" y="0"/>
                  </a:moveTo>
                  <a:lnTo>
                    <a:pt x="1" y="28127"/>
                  </a:lnTo>
                  <a:lnTo>
                    <a:pt x="515" y="28127"/>
                  </a:lnTo>
                  <a:lnTo>
                    <a:pt x="51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304;p56">
              <a:extLst>
                <a:ext uri="{FF2B5EF4-FFF2-40B4-BE49-F238E27FC236}">
                  <a16:creationId xmlns:a16="http://schemas.microsoft.com/office/drawing/2014/main" id="{A1D274CD-BE3B-4AE5-98F0-EA28535C7759}"/>
                </a:ext>
              </a:extLst>
            </p:cNvPr>
            <p:cNvSpPr/>
            <p:nvPr/>
          </p:nvSpPr>
          <p:spPr>
            <a:xfrm>
              <a:off x="2361475" y="3788475"/>
              <a:ext cx="41000" cy="84400"/>
            </a:xfrm>
            <a:custGeom>
              <a:avLst/>
              <a:gdLst/>
              <a:ahLst/>
              <a:cxnLst/>
              <a:rect l="l" t="t" r="r" b="b"/>
              <a:pathLst>
                <a:path w="1640" h="3376" extrusionOk="0">
                  <a:moveTo>
                    <a:pt x="0" y="0"/>
                  </a:moveTo>
                  <a:lnTo>
                    <a:pt x="0" y="483"/>
                  </a:lnTo>
                  <a:lnTo>
                    <a:pt x="547" y="483"/>
                  </a:lnTo>
                  <a:lnTo>
                    <a:pt x="547" y="3376"/>
                  </a:lnTo>
                  <a:lnTo>
                    <a:pt x="1093" y="3376"/>
                  </a:lnTo>
                  <a:lnTo>
                    <a:pt x="1093" y="483"/>
                  </a:lnTo>
                  <a:lnTo>
                    <a:pt x="1639" y="483"/>
                  </a:lnTo>
                  <a:lnTo>
                    <a:pt x="1639"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305;p56">
              <a:extLst>
                <a:ext uri="{FF2B5EF4-FFF2-40B4-BE49-F238E27FC236}">
                  <a16:creationId xmlns:a16="http://schemas.microsoft.com/office/drawing/2014/main" id="{99B0F0D7-92F4-4346-8F03-85727A19A2CA}"/>
                </a:ext>
              </a:extLst>
            </p:cNvPr>
            <p:cNvSpPr/>
            <p:nvPr/>
          </p:nvSpPr>
          <p:spPr>
            <a:xfrm>
              <a:off x="2407275" y="3786875"/>
              <a:ext cx="40200" cy="86800"/>
            </a:xfrm>
            <a:custGeom>
              <a:avLst/>
              <a:gdLst/>
              <a:ahLst/>
              <a:cxnLst/>
              <a:rect l="l" t="t" r="r" b="b"/>
              <a:pathLst>
                <a:path w="1608" h="3472" extrusionOk="0">
                  <a:moveTo>
                    <a:pt x="804" y="482"/>
                  </a:moveTo>
                  <a:cubicBezTo>
                    <a:pt x="965" y="482"/>
                    <a:pt x="1093" y="579"/>
                    <a:pt x="1093" y="836"/>
                  </a:cubicBezTo>
                  <a:lnTo>
                    <a:pt x="1093" y="2636"/>
                  </a:lnTo>
                  <a:cubicBezTo>
                    <a:pt x="1093" y="2893"/>
                    <a:pt x="965" y="2990"/>
                    <a:pt x="804" y="2990"/>
                  </a:cubicBezTo>
                  <a:cubicBezTo>
                    <a:pt x="643" y="2990"/>
                    <a:pt x="547" y="2893"/>
                    <a:pt x="547" y="2636"/>
                  </a:cubicBezTo>
                  <a:lnTo>
                    <a:pt x="547" y="836"/>
                  </a:lnTo>
                  <a:cubicBezTo>
                    <a:pt x="547" y="579"/>
                    <a:pt x="643" y="482"/>
                    <a:pt x="804" y="482"/>
                  </a:cubicBezTo>
                  <a:close/>
                  <a:moveTo>
                    <a:pt x="804" y="0"/>
                  </a:moveTo>
                  <a:cubicBezTo>
                    <a:pt x="290" y="0"/>
                    <a:pt x="0" y="322"/>
                    <a:pt x="0" y="868"/>
                  </a:cubicBezTo>
                  <a:lnTo>
                    <a:pt x="0" y="2604"/>
                  </a:lnTo>
                  <a:cubicBezTo>
                    <a:pt x="0" y="3150"/>
                    <a:pt x="290" y="3472"/>
                    <a:pt x="804" y="3472"/>
                  </a:cubicBezTo>
                  <a:cubicBezTo>
                    <a:pt x="1318" y="3472"/>
                    <a:pt x="1608" y="3150"/>
                    <a:pt x="1608" y="2604"/>
                  </a:cubicBezTo>
                  <a:lnTo>
                    <a:pt x="1608" y="868"/>
                  </a:lnTo>
                  <a:cubicBezTo>
                    <a:pt x="1608" y="322"/>
                    <a:pt x="1318" y="0"/>
                    <a:pt x="80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306;p56">
              <a:extLst>
                <a:ext uri="{FF2B5EF4-FFF2-40B4-BE49-F238E27FC236}">
                  <a16:creationId xmlns:a16="http://schemas.microsoft.com/office/drawing/2014/main" id="{0EB7D762-ECF0-4F17-80A3-C822FAA93BFB}"/>
                </a:ext>
              </a:extLst>
            </p:cNvPr>
            <p:cNvSpPr/>
            <p:nvPr/>
          </p:nvSpPr>
          <p:spPr>
            <a:xfrm>
              <a:off x="2456300" y="3788475"/>
              <a:ext cx="40200" cy="84400"/>
            </a:xfrm>
            <a:custGeom>
              <a:avLst/>
              <a:gdLst/>
              <a:ahLst/>
              <a:cxnLst/>
              <a:rect l="l" t="t" r="r" b="b"/>
              <a:pathLst>
                <a:path w="1608" h="3376" extrusionOk="0">
                  <a:moveTo>
                    <a:pt x="836" y="483"/>
                  </a:moveTo>
                  <a:cubicBezTo>
                    <a:pt x="997" y="483"/>
                    <a:pt x="1093" y="547"/>
                    <a:pt x="1093" y="804"/>
                  </a:cubicBezTo>
                  <a:lnTo>
                    <a:pt x="1093" y="2540"/>
                  </a:lnTo>
                  <a:cubicBezTo>
                    <a:pt x="1093" y="2797"/>
                    <a:pt x="997" y="2893"/>
                    <a:pt x="836" y="2893"/>
                  </a:cubicBezTo>
                  <a:lnTo>
                    <a:pt x="514" y="2893"/>
                  </a:lnTo>
                  <a:lnTo>
                    <a:pt x="514" y="483"/>
                  </a:lnTo>
                  <a:close/>
                  <a:moveTo>
                    <a:pt x="0" y="0"/>
                  </a:moveTo>
                  <a:lnTo>
                    <a:pt x="0" y="3376"/>
                  </a:lnTo>
                  <a:lnTo>
                    <a:pt x="836" y="3376"/>
                  </a:lnTo>
                  <a:cubicBezTo>
                    <a:pt x="1350" y="3376"/>
                    <a:pt x="1607" y="3054"/>
                    <a:pt x="1607" y="2540"/>
                  </a:cubicBezTo>
                  <a:lnTo>
                    <a:pt x="1607" y="804"/>
                  </a:lnTo>
                  <a:cubicBezTo>
                    <a:pt x="1607" y="290"/>
                    <a:pt x="1350" y="0"/>
                    <a:pt x="83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307;p56">
              <a:extLst>
                <a:ext uri="{FF2B5EF4-FFF2-40B4-BE49-F238E27FC236}">
                  <a16:creationId xmlns:a16="http://schemas.microsoft.com/office/drawing/2014/main" id="{F29B3FBD-43F4-4318-AFDA-6BD673CF2DD1}"/>
                </a:ext>
              </a:extLst>
            </p:cNvPr>
            <p:cNvSpPr/>
            <p:nvPr/>
          </p:nvSpPr>
          <p:spPr>
            <a:xfrm>
              <a:off x="2501300" y="3788475"/>
              <a:ext cx="46625" cy="84400"/>
            </a:xfrm>
            <a:custGeom>
              <a:avLst/>
              <a:gdLst/>
              <a:ahLst/>
              <a:cxnLst/>
              <a:rect l="l" t="t" r="r" b="b"/>
              <a:pathLst>
                <a:path w="1865" h="3376" extrusionOk="0">
                  <a:moveTo>
                    <a:pt x="900" y="579"/>
                  </a:moveTo>
                  <a:lnTo>
                    <a:pt x="1157" y="2283"/>
                  </a:lnTo>
                  <a:lnTo>
                    <a:pt x="675" y="2283"/>
                  </a:lnTo>
                  <a:lnTo>
                    <a:pt x="900" y="579"/>
                  </a:lnTo>
                  <a:close/>
                  <a:moveTo>
                    <a:pt x="547" y="0"/>
                  </a:moveTo>
                  <a:lnTo>
                    <a:pt x="0" y="3376"/>
                  </a:lnTo>
                  <a:lnTo>
                    <a:pt x="515" y="3376"/>
                  </a:lnTo>
                  <a:lnTo>
                    <a:pt x="579" y="2765"/>
                  </a:lnTo>
                  <a:lnTo>
                    <a:pt x="1254" y="2765"/>
                  </a:lnTo>
                  <a:lnTo>
                    <a:pt x="1350" y="3376"/>
                  </a:lnTo>
                  <a:lnTo>
                    <a:pt x="1865" y="3376"/>
                  </a:lnTo>
                  <a:lnTo>
                    <a:pt x="1318"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308;p56">
              <a:extLst>
                <a:ext uri="{FF2B5EF4-FFF2-40B4-BE49-F238E27FC236}">
                  <a16:creationId xmlns:a16="http://schemas.microsoft.com/office/drawing/2014/main" id="{7EE33D00-1FD2-40BF-A613-8A20A46C55C8}"/>
                </a:ext>
              </a:extLst>
            </p:cNvPr>
            <p:cNvSpPr/>
            <p:nvPr/>
          </p:nvSpPr>
          <p:spPr>
            <a:xfrm>
              <a:off x="2549500" y="3788475"/>
              <a:ext cx="47450" cy="84400"/>
            </a:xfrm>
            <a:custGeom>
              <a:avLst/>
              <a:gdLst/>
              <a:ahLst/>
              <a:cxnLst/>
              <a:rect l="l" t="t" r="r" b="b"/>
              <a:pathLst>
                <a:path w="1898" h="3376" extrusionOk="0">
                  <a:moveTo>
                    <a:pt x="1" y="0"/>
                  </a:moveTo>
                  <a:lnTo>
                    <a:pt x="676" y="2251"/>
                  </a:lnTo>
                  <a:lnTo>
                    <a:pt x="676" y="3376"/>
                  </a:lnTo>
                  <a:lnTo>
                    <a:pt x="1222" y="3376"/>
                  </a:lnTo>
                  <a:lnTo>
                    <a:pt x="1222" y="2251"/>
                  </a:lnTo>
                  <a:lnTo>
                    <a:pt x="1897" y="0"/>
                  </a:lnTo>
                  <a:lnTo>
                    <a:pt x="1383" y="0"/>
                  </a:lnTo>
                  <a:lnTo>
                    <a:pt x="965" y="1511"/>
                  </a:lnTo>
                  <a:lnTo>
                    <a:pt x="580"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309;p56">
              <a:extLst>
                <a:ext uri="{FF2B5EF4-FFF2-40B4-BE49-F238E27FC236}">
                  <a16:creationId xmlns:a16="http://schemas.microsoft.com/office/drawing/2014/main" id="{E8C680FA-5094-4876-8154-154B34A71442}"/>
                </a:ext>
              </a:extLst>
            </p:cNvPr>
            <p:cNvSpPr/>
            <p:nvPr/>
          </p:nvSpPr>
          <p:spPr>
            <a:xfrm>
              <a:off x="3644025" y="3788475"/>
              <a:ext cx="64325" cy="84400"/>
            </a:xfrm>
            <a:custGeom>
              <a:avLst/>
              <a:gdLst/>
              <a:ahLst/>
              <a:cxnLst/>
              <a:rect l="l" t="t" r="r" b="b"/>
              <a:pathLst>
                <a:path w="2573" h="3376" extrusionOk="0">
                  <a:moveTo>
                    <a:pt x="1" y="0"/>
                  </a:moveTo>
                  <a:lnTo>
                    <a:pt x="354" y="3376"/>
                  </a:lnTo>
                  <a:lnTo>
                    <a:pt x="1094" y="3376"/>
                  </a:lnTo>
                  <a:lnTo>
                    <a:pt x="1286" y="1575"/>
                  </a:lnTo>
                  <a:lnTo>
                    <a:pt x="1479" y="3376"/>
                  </a:lnTo>
                  <a:lnTo>
                    <a:pt x="2186" y="3376"/>
                  </a:lnTo>
                  <a:lnTo>
                    <a:pt x="2572" y="0"/>
                  </a:lnTo>
                  <a:lnTo>
                    <a:pt x="2090" y="0"/>
                  </a:lnTo>
                  <a:lnTo>
                    <a:pt x="1833" y="2668"/>
                  </a:lnTo>
                  <a:lnTo>
                    <a:pt x="1576" y="0"/>
                  </a:lnTo>
                  <a:lnTo>
                    <a:pt x="1061" y="0"/>
                  </a:lnTo>
                  <a:lnTo>
                    <a:pt x="804" y="2636"/>
                  </a:lnTo>
                  <a:lnTo>
                    <a:pt x="51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310;p56">
              <a:extLst>
                <a:ext uri="{FF2B5EF4-FFF2-40B4-BE49-F238E27FC236}">
                  <a16:creationId xmlns:a16="http://schemas.microsoft.com/office/drawing/2014/main" id="{4C19F645-31BD-4E9D-8A29-BEB463C3C0A6}"/>
                </a:ext>
              </a:extLst>
            </p:cNvPr>
            <p:cNvSpPr/>
            <p:nvPr/>
          </p:nvSpPr>
          <p:spPr>
            <a:xfrm>
              <a:off x="3714750" y="3788475"/>
              <a:ext cx="36175" cy="84400"/>
            </a:xfrm>
            <a:custGeom>
              <a:avLst/>
              <a:gdLst/>
              <a:ahLst/>
              <a:cxnLst/>
              <a:rect l="l" t="t" r="r" b="b"/>
              <a:pathLst>
                <a:path w="1447" h="3376" extrusionOk="0">
                  <a:moveTo>
                    <a:pt x="0" y="0"/>
                  </a:moveTo>
                  <a:lnTo>
                    <a:pt x="0" y="3376"/>
                  </a:lnTo>
                  <a:lnTo>
                    <a:pt x="1447" y="3376"/>
                  </a:lnTo>
                  <a:lnTo>
                    <a:pt x="1447" y="2893"/>
                  </a:lnTo>
                  <a:lnTo>
                    <a:pt x="515" y="2893"/>
                  </a:lnTo>
                  <a:lnTo>
                    <a:pt x="515" y="1897"/>
                  </a:lnTo>
                  <a:lnTo>
                    <a:pt x="1254" y="1897"/>
                  </a:lnTo>
                  <a:lnTo>
                    <a:pt x="1254" y="1415"/>
                  </a:lnTo>
                  <a:lnTo>
                    <a:pt x="515" y="1415"/>
                  </a:lnTo>
                  <a:lnTo>
                    <a:pt x="515" y="483"/>
                  </a:lnTo>
                  <a:lnTo>
                    <a:pt x="1447" y="483"/>
                  </a:lnTo>
                  <a:lnTo>
                    <a:pt x="1447"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311;p56">
              <a:extLst>
                <a:ext uri="{FF2B5EF4-FFF2-40B4-BE49-F238E27FC236}">
                  <a16:creationId xmlns:a16="http://schemas.microsoft.com/office/drawing/2014/main" id="{8476E2E2-0B30-410D-9061-7EDDADBD3E75}"/>
                </a:ext>
              </a:extLst>
            </p:cNvPr>
            <p:cNvSpPr/>
            <p:nvPr/>
          </p:nvSpPr>
          <p:spPr>
            <a:xfrm>
              <a:off x="3758950" y="3788475"/>
              <a:ext cx="36175" cy="84400"/>
            </a:xfrm>
            <a:custGeom>
              <a:avLst/>
              <a:gdLst/>
              <a:ahLst/>
              <a:cxnLst/>
              <a:rect l="l" t="t" r="r" b="b"/>
              <a:pathLst>
                <a:path w="1447" h="3376" extrusionOk="0">
                  <a:moveTo>
                    <a:pt x="0" y="0"/>
                  </a:moveTo>
                  <a:lnTo>
                    <a:pt x="0" y="3376"/>
                  </a:lnTo>
                  <a:lnTo>
                    <a:pt x="1447" y="3376"/>
                  </a:lnTo>
                  <a:lnTo>
                    <a:pt x="1447" y="2893"/>
                  </a:lnTo>
                  <a:lnTo>
                    <a:pt x="547" y="2893"/>
                  </a:lnTo>
                  <a:lnTo>
                    <a:pt x="547" y="1897"/>
                  </a:lnTo>
                  <a:lnTo>
                    <a:pt x="1254" y="1897"/>
                  </a:lnTo>
                  <a:lnTo>
                    <a:pt x="1254" y="1415"/>
                  </a:lnTo>
                  <a:lnTo>
                    <a:pt x="547" y="1415"/>
                  </a:lnTo>
                  <a:lnTo>
                    <a:pt x="547" y="483"/>
                  </a:lnTo>
                  <a:lnTo>
                    <a:pt x="1447" y="483"/>
                  </a:lnTo>
                  <a:lnTo>
                    <a:pt x="1447"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312;p56">
              <a:extLst>
                <a:ext uri="{FF2B5EF4-FFF2-40B4-BE49-F238E27FC236}">
                  <a16:creationId xmlns:a16="http://schemas.microsoft.com/office/drawing/2014/main" id="{37BD4F37-CA45-4434-B436-BE5C0596B5BD}"/>
                </a:ext>
              </a:extLst>
            </p:cNvPr>
            <p:cNvSpPr/>
            <p:nvPr/>
          </p:nvSpPr>
          <p:spPr>
            <a:xfrm>
              <a:off x="3803150" y="3788475"/>
              <a:ext cx="44225" cy="84400"/>
            </a:xfrm>
            <a:custGeom>
              <a:avLst/>
              <a:gdLst/>
              <a:ahLst/>
              <a:cxnLst/>
              <a:rect l="l" t="t" r="r" b="b"/>
              <a:pathLst>
                <a:path w="1769" h="3376" extrusionOk="0">
                  <a:moveTo>
                    <a:pt x="0" y="0"/>
                  </a:moveTo>
                  <a:lnTo>
                    <a:pt x="0" y="3376"/>
                  </a:lnTo>
                  <a:lnTo>
                    <a:pt x="547" y="3376"/>
                  </a:lnTo>
                  <a:lnTo>
                    <a:pt x="547" y="2315"/>
                  </a:lnTo>
                  <a:lnTo>
                    <a:pt x="707" y="2026"/>
                  </a:lnTo>
                  <a:lnTo>
                    <a:pt x="1222" y="3376"/>
                  </a:lnTo>
                  <a:lnTo>
                    <a:pt x="1768" y="3376"/>
                  </a:lnTo>
                  <a:lnTo>
                    <a:pt x="1029" y="1479"/>
                  </a:lnTo>
                  <a:lnTo>
                    <a:pt x="1768" y="0"/>
                  </a:lnTo>
                  <a:lnTo>
                    <a:pt x="1222" y="0"/>
                  </a:lnTo>
                  <a:lnTo>
                    <a:pt x="547" y="1447"/>
                  </a:lnTo>
                  <a:lnTo>
                    <a:pt x="547"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313;p56">
              <a:extLst>
                <a:ext uri="{FF2B5EF4-FFF2-40B4-BE49-F238E27FC236}">
                  <a16:creationId xmlns:a16="http://schemas.microsoft.com/office/drawing/2014/main" id="{595A75DA-DF09-4A79-B3BE-78E6B4AC57AA}"/>
                </a:ext>
              </a:extLst>
            </p:cNvPr>
            <p:cNvSpPr/>
            <p:nvPr/>
          </p:nvSpPr>
          <p:spPr>
            <a:xfrm>
              <a:off x="4995700" y="3788475"/>
              <a:ext cx="56275" cy="84400"/>
            </a:xfrm>
            <a:custGeom>
              <a:avLst/>
              <a:gdLst/>
              <a:ahLst/>
              <a:cxnLst/>
              <a:rect l="l" t="t" r="r" b="b"/>
              <a:pathLst>
                <a:path w="2251" h="3376" extrusionOk="0">
                  <a:moveTo>
                    <a:pt x="1" y="0"/>
                  </a:moveTo>
                  <a:lnTo>
                    <a:pt x="1" y="3376"/>
                  </a:lnTo>
                  <a:lnTo>
                    <a:pt x="483" y="3376"/>
                  </a:lnTo>
                  <a:lnTo>
                    <a:pt x="483" y="965"/>
                  </a:lnTo>
                  <a:lnTo>
                    <a:pt x="869" y="3376"/>
                  </a:lnTo>
                  <a:lnTo>
                    <a:pt x="1383" y="3376"/>
                  </a:lnTo>
                  <a:lnTo>
                    <a:pt x="1736" y="933"/>
                  </a:lnTo>
                  <a:lnTo>
                    <a:pt x="1736" y="3376"/>
                  </a:lnTo>
                  <a:lnTo>
                    <a:pt x="2251" y="3376"/>
                  </a:lnTo>
                  <a:lnTo>
                    <a:pt x="2251" y="0"/>
                  </a:lnTo>
                  <a:lnTo>
                    <a:pt x="1511" y="0"/>
                  </a:lnTo>
                  <a:lnTo>
                    <a:pt x="1126" y="2379"/>
                  </a:lnTo>
                  <a:lnTo>
                    <a:pt x="740"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314;p56">
              <a:extLst>
                <a:ext uri="{FF2B5EF4-FFF2-40B4-BE49-F238E27FC236}">
                  <a16:creationId xmlns:a16="http://schemas.microsoft.com/office/drawing/2014/main" id="{F84FC53B-883B-4576-99D7-FBB345F220CA}"/>
                </a:ext>
              </a:extLst>
            </p:cNvPr>
            <p:cNvSpPr/>
            <p:nvPr/>
          </p:nvSpPr>
          <p:spPr>
            <a:xfrm>
              <a:off x="5060000" y="3786875"/>
              <a:ext cx="40200" cy="86800"/>
            </a:xfrm>
            <a:custGeom>
              <a:avLst/>
              <a:gdLst/>
              <a:ahLst/>
              <a:cxnLst/>
              <a:rect l="l" t="t" r="r" b="b"/>
              <a:pathLst>
                <a:path w="1608" h="3472" extrusionOk="0">
                  <a:moveTo>
                    <a:pt x="804" y="482"/>
                  </a:moveTo>
                  <a:cubicBezTo>
                    <a:pt x="997" y="482"/>
                    <a:pt x="1093" y="579"/>
                    <a:pt x="1093" y="836"/>
                  </a:cubicBezTo>
                  <a:lnTo>
                    <a:pt x="1093" y="2636"/>
                  </a:lnTo>
                  <a:cubicBezTo>
                    <a:pt x="1093" y="2893"/>
                    <a:pt x="997" y="2990"/>
                    <a:pt x="804" y="2990"/>
                  </a:cubicBezTo>
                  <a:cubicBezTo>
                    <a:pt x="643" y="2990"/>
                    <a:pt x="547" y="2893"/>
                    <a:pt x="547" y="2636"/>
                  </a:cubicBezTo>
                  <a:lnTo>
                    <a:pt x="547" y="836"/>
                  </a:lnTo>
                  <a:cubicBezTo>
                    <a:pt x="547" y="579"/>
                    <a:pt x="643" y="482"/>
                    <a:pt x="804" y="482"/>
                  </a:cubicBezTo>
                  <a:close/>
                  <a:moveTo>
                    <a:pt x="804" y="0"/>
                  </a:moveTo>
                  <a:cubicBezTo>
                    <a:pt x="290" y="0"/>
                    <a:pt x="0" y="322"/>
                    <a:pt x="0" y="868"/>
                  </a:cubicBezTo>
                  <a:lnTo>
                    <a:pt x="0" y="2604"/>
                  </a:lnTo>
                  <a:cubicBezTo>
                    <a:pt x="0" y="3150"/>
                    <a:pt x="290" y="3472"/>
                    <a:pt x="804" y="3472"/>
                  </a:cubicBezTo>
                  <a:cubicBezTo>
                    <a:pt x="1350" y="3472"/>
                    <a:pt x="1607" y="3150"/>
                    <a:pt x="1607" y="2604"/>
                  </a:cubicBezTo>
                  <a:lnTo>
                    <a:pt x="1607" y="868"/>
                  </a:lnTo>
                  <a:cubicBezTo>
                    <a:pt x="1607" y="322"/>
                    <a:pt x="1350" y="0"/>
                    <a:pt x="80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315;p56">
              <a:extLst>
                <a:ext uri="{FF2B5EF4-FFF2-40B4-BE49-F238E27FC236}">
                  <a16:creationId xmlns:a16="http://schemas.microsoft.com/office/drawing/2014/main" id="{6A2FA266-76E2-4F59-AD0F-578B41DC9AE2}"/>
                </a:ext>
              </a:extLst>
            </p:cNvPr>
            <p:cNvSpPr/>
            <p:nvPr/>
          </p:nvSpPr>
          <p:spPr>
            <a:xfrm>
              <a:off x="5109025" y="3788475"/>
              <a:ext cx="41800" cy="84400"/>
            </a:xfrm>
            <a:custGeom>
              <a:avLst/>
              <a:gdLst/>
              <a:ahLst/>
              <a:cxnLst/>
              <a:rect l="l" t="t" r="r" b="b"/>
              <a:pathLst>
                <a:path w="1672" h="3376" extrusionOk="0">
                  <a:moveTo>
                    <a:pt x="0" y="0"/>
                  </a:moveTo>
                  <a:lnTo>
                    <a:pt x="0" y="3376"/>
                  </a:lnTo>
                  <a:lnTo>
                    <a:pt x="482" y="3376"/>
                  </a:lnTo>
                  <a:lnTo>
                    <a:pt x="482" y="933"/>
                  </a:lnTo>
                  <a:lnTo>
                    <a:pt x="1125" y="3376"/>
                  </a:lnTo>
                  <a:lnTo>
                    <a:pt x="1672" y="3376"/>
                  </a:lnTo>
                  <a:lnTo>
                    <a:pt x="1672" y="0"/>
                  </a:lnTo>
                  <a:lnTo>
                    <a:pt x="1222" y="0"/>
                  </a:lnTo>
                  <a:lnTo>
                    <a:pt x="1222" y="1993"/>
                  </a:lnTo>
                  <a:lnTo>
                    <a:pt x="67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316;p56">
              <a:extLst>
                <a:ext uri="{FF2B5EF4-FFF2-40B4-BE49-F238E27FC236}">
                  <a16:creationId xmlns:a16="http://schemas.microsoft.com/office/drawing/2014/main" id="{826AF67B-0916-47AA-80E5-45C2326A4B38}"/>
                </a:ext>
              </a:extLst>
            </p:cNvPr>
            <p:cNvSpPr/>
            <p:nvPr/>
          </p:nvSpPr>
          <p:spPr>
            <a:xfrm>
              <a:off x="5156425" y="3788475"/>
              <a:ext cx="41000" cy="84400"/>
            </a:xfrm>
            <a:custGeom>
              <a:avLst/>
              <a:gdLst/>
              <a:ahLst/>
              <a:cxnLst/>
              <a:rect l="l" t="t" r="r" b="b"/>
              <a:pathLst>
                <a:path w="1640" h="3376" extrusionOk="0">
                  <a:moveTo>
                    <a:pt x="1" y="0"/>
                  </a:moveTo>
                  <a:lnTo>
                    <a:pt x="1" y="483"/>
                  </a:lnTo>
                  <a:lnTo>
                    <a:pt x="579" y="483"/>
                  </a:lnTo>
                  <a:lnTo>
                    <a:pt x="579" y="3376"/>
                  </a:lnTo>
                  <a:lnTo>
                    <a:pt x="1093" y="3376"/>
                  </a:lnTo>
                  <a:lnTo>
                    <a:pt x="1093" y="483"/>
                  </a:lnTo>
                  <a:lnTo>
                    <a:pt x="1640" y="483"/>
                  </a:lnTo>
                  <a:lnTo>
                    <a:pt x="1640"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317;p56">
              <a:extLst>
                <a:ext uri="{FF2B5EF4-FFF2-40B4-BE49-F238E27FC236}">
                  <a16:creationId xmlns:a16="http://schemas.microsoft.com/office/drawing/2014/main" id="{D5F20982-F364-43EB-A676-C74FCB5507B9}"/>
                </a:ext>
              </a:extLst>
            </p:cNvPr>
            <p:cNvSpPr/>
            <p:nvPr/>
          </p:nvSpPr>
          <p:spPr>
            <a:xfrm>
              <a:off x="5203850" y="3788475"/>
              <a:ext cx="41800" cy="84400"/>
            </a:xfrm>
            <a:custGeom>
              <a:avLst/>
              <a:gdLst/>
              <a:ahLst/>
              <a:cxnLst/>
              <a:rect l="l" t="t" r="r" b="b"/>
              <a:pathLst>
                <a:path w="1672" h="3376" extrusionOk="0">
                  <a:moveTo>
                    <a:pt x="0" y="0"/>
                  </a:moveTo>
                  <a:lnTo>
                    <a:pt x="0" y="3376"/>
                  </a:lnTo>
                  <a:lnTo>
                    <a:pt x="514" y="3376"/>
                  </a:lnTo>
                  <a:lnTo>
                    <a:pt x="514" y="1929"/>
                  </a:lnTo>
                  <a:lnTo>
                    <a:pt x="1125" y="1929"/>
                  </a:lnTo>
                  <a:lnTo>
                    <a:pt x="1125" y="3376"/>
                  </a:lnTo>
                  <a:lnTo>
                    <a:pt x="1672" y="3376"/>
                  </a:lnTo>
                  <a:lnTo>
                    <a:pt x="1672" y="0"/>
                  </a:lnTo>
                  <a:lnTo>
                    <a:pt x="1125" y="0"/>
                  </a:lnTo>
                  <a:lnTo>
                    <a:pt x="1125" y="1447"/>
                  </a:lnTo>
                  <a:lnTo>
                    <a:pt x="514" y="1447"/>
                  </a:lnTo>
                  <a:lnTo>
                    <a:pt x="514"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318;p56">
              <a:extLst>
                <a:ext uri="{FF2B5EF4-FFF2-40B4-BE49-F238E27FC236}">
                  <a16:creationId xmlns:a16="http://schemas.microsoft.com/office/drawing/2014/main" id="{8B3CFE0C-590E-43D4-8F31-E62BD17466EB}"/>
                </a:ext>
              </a:extLst>
            </p:cNvPr>
            <p:cNvSpPr/>
            <p:nvPr/>
          </p:nvSpPr>
          <p:spPr>
            <a:xfrm>
              <a:off x="5501975" y="4781525"/>
              <a:ext cx="384950" cy="152150"/>
            </a:xfrm>
            <a:custGeom>
              <a:avLst/>
              <a:gdLst/>
              <a:ahLst/>
              <a:cxnLst/>
              <a:rect l="l" t="t" r="r" b="b"/>
              <a:pathLst>
                <a:path w="15398" h="6086" extrusionOk="0">
                  <a:moveTo>
                    <a:pt x="10219" y="1"/>
                  </a:moveTo>
                  <a:cubicBezTo>
                    <a:pt x="9435" y="1"/>
                    <a:pt x="8648" y="105"/>
                    <a:pt x="7908" y="234"/>
                  </a:cubicBezTo>
                  <a:cubicBezTo>
                    <a:pt x="5112" y="716"/>
                    <a:pt x="2669" y="1841"/>
                    <a:pt x="1" y="2773"/>
                  </a:cubicBezTo>
                  <a:cubicBezTo>
                    <a:pt x="1" y="2773"/>
                    <a:pt x="76" y="2748"/>
                    <a:pt x="266" y="2748"/>
                  </a:cubicBezTo>
                  <a:cubicBezTo>
                    <a:pt x="818" y="2748"/>
                    <a:pt x="2340" y="2962"/>
                    <a:pt x="5787" y="4638"/>
                  </a:cubicBezTo>
                  <a:cubicBezTo>
                    <a:pt x="7449" y="5454"/>
                    <a:pt x="9357" y="6085"/>
                    <a:pt x="11271" y="6085"/>
                  </a:cubicBezTo>
                  <a:cubicBezTo>
                    <a:pt x="11318" y="6085"/>
                    <a:pt x="11365" y="6085"/>
                    <a:pt x="11412" y="6084"/>
                  </a:cubicBezTo>
                  <a:cubicBezTo>
                    <a:pt x="12987" y="6020"/>
                    <a:pt x="15398" y="5602"/>
                    <a:pt x="15301" y="3577"/>
                  </a:cubicBezTo>
                  <a:cubicBezTo>
                    <a:pt x="15301" y="3577"/>
                    <a:pt x="14594" y="1231"/>
                    <a:pt x="12505" y="395"/>
                  </a:cubicBezTo>
                  <a:cubicBezTo>
                    <a:pt x="11782" y="105"/>
                    <a:pt x="11002" y="1"/>
                    <a:pt x="10219"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319;p56">
              <a:extLst>
                <a:ext uri="{FF2B5EF4-FFF2-40B4-BE49-F238E27FC236}">
                  <a16:creationId xmlns:a16="http://schemas.microsoft.com/office/drawing/2014/main" id="{F57D82EF-8BFB-46CD-8D54-EBB48FD4FBC1}"/>
                </a:ext>
              </a:extLst>
            </p:cNvPr>
            <p:cNvSpPr/>
            <p:nvPr/>
          </p:nvSpPr>
          <p:spPr>
            <a:xfrm>
              <a:off x="5530100" y="4563375"/>
              <a:ext cx="360850" cy="175900"/>
            </a:xfrm>
            <a:custGeom>
              <a:avLst/>
              <a:gdLst/>
              <a:ahLst/>
              <a:cxnLst/>
              <a:rect l="l" t="t" r="r" b="b"/>
              <a:pathLst>
                <a:path w="14434" h="7036" extrusionOk="0">
                  <a:moveTo>
                    <a:pt x="5706" y="1"/>
                  </a:moveTo>
                  <a:cubicBezTo>
                    <a:pt x="3817" y="1"/>
                    <a:pt x="1947" y="203"/>
                    <a:pt x="1" y="313"/>
                  </a:cubicBezTo>
                  <a:cubicBezTo>
                    <a:pt x="1" y="313"/>
                    <a:pt x="2" y="313"/>
                    <a:pt x="5" y="313"/>
                  </a:cubicBezTo>
                  <a:cubicBezTo>
                    <a:pt x="90" y="313"/>
                    <a:pt x="1356" y="373"/>
                    <a:pt x="5015" y="3753"/>
                  </a:cubicBezTo>
                  <a:cubicBezTo>
                    <a:pt x="6397" y="5038"/>
                    <a:pt x="8101" y="6228"/>
                    <a:pt x="9966" y="6742"/>
                  </a:cubicBezTo>
                  <a:cubicBezTo>
                    <a:pt x="10551" y="6901"/>
                    <a:pt x="11261" y="7036"/>
                    <a:pt x="11945" y="7036"/>
                  </a:cubicBezTo>
                  <a:cubicBezTo>
                    <a:pt x="13064" y="7036"/>
                    <a:pt x="14114" y="6673"/>
                    <a:pt x="14434" y="5456"/>
                  </a:cubicBezTo>
                  <a:cubicBezTo>
                    <a:pt x="14434" y="5456"/>
                    <a:pt x="14434" y="3045"/>
                    <a:pt x="12666" y="1631"/>
                  </a:cubicBezTo>
                  <a:cubicBezTo>
                    <a:pt x="11444" y="667"/>
                    <a:pt x="9805" y="313"/>
                    <a:pt x="8294" y="152"/>
                  </a:cubicBezTo>
                  <a:cubicBezTo>
                    <a:pt x="7422" y="42"/>
                    <a:pt x="6562" y="1"/>
                    <a:pt x="570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320;p56">
              <a:extLst>
                <a:ext uri="{FF2B5EF4-FFF2-40B4-BE49-F238E27FC236}">
                  <a16:creationId xmlns:a16="http://schemas.microsoft.com/office/drawing/2014/main" id="{E1311151-876B-453E-8340-8BC58A5C6D7F}"/>
                </a:ext>
              </a:extLst>
            </p:cNvPr>
            <p:cNvSpPr/>
            <p:nvPr/>
          </p:nvSpPr>
          <p:spPr>
            <a:xfrm>
              <a:off x="5963250" y="4563150"/>
              <a:ext cx="171200" cy="366975"/>
            </a:xfrm>
            <a:custGeom>
              <a:avLst/>
              <a:gdLst/>
              <a:ahLst/>
              <a:cxnLst/>
              <a:rect l="l" t="t" r="r" b="b"/>
              <a:pathLst>
                <a:path w="6848" h="14679" extrusionOk="0">
                  <a:moveTo>
                    <a:pt x="6847" y="1"/>
                  </a:moveTo>
                  <a:cubicBezTo>
                    <a:pt x="4983" y="2090"/>
                    <a:pt x="3054" y="3954"/>
                    <a:pt x="1576" y="6365"/>
                  </a:cubicBezTo>
                  <a:cubicBezTo>
                    <a:pt x="772" y="7683"/>
                    <a:pt x="1" y="9162"/>
                    <a:pt x="1" y="10737"/>
                  </a:cubicBezTo>
                  <a:cubicBezTo>
                    <a:pt x="33" y="12987"/>
                    <a:pt x="1929" y="14498"/>
                    <a:pt x="1929" y="14498"/>
                  </a:cubicBezTo>
                  <a:cubicBezTo>
                    <a:pt x="2213" y="14622"/>
                    <a:pt x="2485" y="14678"/>
                    <a:pt x="2744" y="14678"/>
                  </a:cubicBezTo>
                  <a:cubicBezTo>
                    <a:pt x="4153" y="14678"/>
                    <a:pt x="5174" y="13020"/>
                    <a:pt x="5690" y="11798"/>
                  </a:cubicBezTo>
                  <a:cubicBezTo>
                    <a:pt x="6462" y="9998"/>
                    <a:pt x="6558" y="7940"/>
                    <a:pt x="6430" y="6044"/>
                  </a:cubicBezTo>
                  <a:cubicBezTo>
                    <a:pt x="6044" y="910"/>
                    <a:pt x="6844" y="4"/>
                    <a:pt x="684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321;p56">
              <a:extLst>
                <a:ext uri="{FF2B5EF4-FFF2-40B4-BE49-F238E27FC236}">
                  <a16:creationId xmlns:a16="http://schemas.microsoft.com/office/drawing/2014/main" id="{10CE9673-BE41-4F37-AF1A-02AA8461BBE7}"/>
                </a:ext>
              </a:extLst>
            </p:cNvPr>
            <p:cNvSpPr/>
            <p:nvPr/>
          </p:nvSpPr>
          <p:spPr>
            <a:xfrm>
              <a:off x="6172200" y="4849250"/>
              <a:ext cx="349575" cy="202350"/>
            </a:xfrm>
            <a:custGeom>
              <a:avLst/>
              <a:gdLst/>
              <a:ahLst/>
              <a:cxnLst/>
              <a:rect l="l" t="t" r="r" b="b"/>
              <a:pathLst>
                <a:path w="13983" h="8094" extrusionOk="0">
                  <a:moveTo>
                    <a:pt x="13983" y="0"/>
                  </a:moveTo>
                  <a:cubicBezTo>
                    <a:pt x="13983" y="0"/>
                    <a:pt x="13983" y="0"/>
                    <a:pt x="13983" y="0"/>
                  </a:cubicBezTo>
                  <a:lnTo>
                    <a:pt x="13983" y="0"/>
                  </a:lnTo>
                  <a:cubicBezTo>
                    <a:pt x="13983" y="0"/>
                    <a:pt x="13983" y="0"/>
                    <a:pt x="13983" y="0"/>
                  </a:cubicBezTo>
                  <a:close/>
                  <a:moveTo>
                    <a:pt x="13983" y="0"/>
                  </a:moveTo>
                  <a:cubicBezTo>
                    <a:pt x="11186" y="161"/>
                    <a:pt x="8518" y="129"/>
                    <a:pt x="5754" y="772"/>
                  </a:cubicBezTo>
                  <a:cubicBezTo>
                    <a:pt x="4275" y="1157"/>
                    <a:pt x="2668" y="1672"/>
                    <a:pt x="1575" y="2765"/>
                  </a:cubicBezTo>
                  <a:cubicBezTo>
                    <a:pt x="0" y="4372"/>
                    <a:pt x="257" y="6783"/>
                    <a:pt x="257" y="6783"/>
                  </a:cubicBezTo>
                  <a:cubicBezTo>
                    <a:pt x="641" y="7768"/>
                    <a:pt x="1468" y="8094"/>
                    <a:pt x="2381" y="8094"/>
                  </a:cubicBezTo>
                  <a:cubicBezTo>
                    <a:pt x="3226" y="8094"/>
                    <a:pt x="4144" y="7815"/>
                    <a:pt x="4854" y="7522"/>
                  </a:cubicBezTo>
                  <a:cubicBezTo>
                    <a:pt x="6654" y="6783"/>
                    <a:pt x="8197" y="5433"/>
                    <a:pt x="9418" y="3986"/>
                  </a:cubicBezTo>
                  <a:cubicBezTo>
                    <a:pt x="12783" y="77"/>
                    <a:pt x="13975" y="1"/>
                    <a:pt x="13983"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322;p56">
              <a:extLst>
                <a:ext uri="{FF2B5EF4-FFF2-40B4-BE49-F238E27FC236}">
                  <a16:creationId xmlns:a16="http://schemas.microsoft.com/office/drawing/2014/main" id="{BEFA0E81-0A76-462C-A879-CD68C31A0C4C}"/>
                </a:ext>
              </a:extLst>
            </p:cNvPr>
            <p:cNvSpPr/>
            <p:nvPr/>
          </p:nvSpPr>
          <p:spPr>
            <a:xfrm>
              <a:off x="6055675" y="4428950"/>
              <a:ext cx="163950" cy="374500"/>
            </a:xfrm>
            <a:custGeom>
              <a:avLst/>
              <a:gdLst/>
              <a:ahLst/>
              <a:cxnLst/>
              <a:rect l="l" t="t" r="r" b="b"/>
              <a:pathLst>
                <a:path w="6558" h="14980" extrusionOk="0">
                  <a:moveTo>
                    <a:pt x="1254" y="1"/>
                  </a:moveTo>
                  <a:cubicBezTo>
                    <a:pt x="1254" y="1"/>
                    <a:pt x="1254" y="1"/>
                    <a:pt x="1254" y="1"/>
                  </a:cubicBezTo>
                  <a:lnTo>
                    <a:pt x="1254" y="1"/>
                  </a:lnTo>
                  <a:cubicBezTo>
                    <a:pt x="1254" y="1"/>
                    <a:pt x="1254" y="1"/>
                    <a:pt x="1254" y="1"/>
                  </a:cubicBezTo>
                  <a:close/>
                  <a:moveTo>
                    <a:pt x="1254" y="1"/>
                  </a:moveTo>
                  <a:lnTo>
                    <a:pt x="1254" y="1"/>
                  </a:lnTo>
                  <a:cubicBezTo>
                    <a:pt x="740" y="2797"/>
                    <a:pt x="32" y="5369"/>
                    <a:pt x="0" y="8197"/>
                  </a:cubicBezTo>
                  <a:cubicBezTo>
                    <a:pt x="0" y="9740"/>
                    <a:pt x="129" y="11412"/>
                    <a:pt x="932" y="12730"/>
                  </a:cubicBezTo>
                  <a:cubicBezTo>
                    <a:pt x="2090" y="14658"/>
                    <a:pt x="4500" y="14980"/>
                    <a:pt x="4500" y="14980"/>
                  </a:cubicBezTo>
                  <a:cubicBezTo>
                    <a:pt x="6493" y="14723"/>
                    <a:pt x="6558" y="12280"/>
                    <a:pt x="6333" y="10737"/>
                  </a:cubicBezTo>
                  <a:cubicBezTo>
                    <a:pt x="6076" y="8808"/>
                    <a:pt x="5111" y="6976"/>
                    <a:pt x="4018" y="5401"/>
                  </a:cubicBezTo>
                  <a:cubicBezTo>
                    <a:pt x="1044" y="1212"/>
                    <a:pt x="1252" y="13"/>
                    <a:pt x="1254"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323;p56">
              <a:extLst>
                <a:ext uri="{FF2B5EF4-FFF2-40B4-BE49-F238E27FC236}">
                  <a16:creationId xmlns:a16="http://schemas.microsoft.com/office/drawing/2014/main" id="{329E132E-A0A9-4EEF-8AA1-8804EE61F2FD}"/>
                </a:ext>
              </a:extLst>
            </p:cNvPr>
            <p:cNvSpPr/>
            <p:nvPr/>
          </p:nvSpPr>
          <p:spPr>
            <a:xfrm>
              <a:off x="6315225" y="4531000"/>
              <a:ext cx="371300" cy="201600"/>
            </a:xfrm>
            <a:custGeom>
              <a:avLst/>
              <a:gdLst/>
              <a:ahLst/>
              <a:cxnLst/>
              <a:rect l="l" t="t" r="r" b="b"/>
              <a:pathLst>
                <a:path w="14852" h="8064" extrusionOk="0">
                  <a:moveTo>
                    <a:pt x="14852" y="1"/>
                  </a:moveTo>
                  <a:cubicBezTo>
                    <a:pt x="14851" y="1"/>
                    <a:pt x="14851" y="2"/>
                    <a:pt x="14851" y="2"/>
                  </a:cubicBezTo>
                  <a:lnTo>
                    <a:pt x="14851" y="2"/>
                  </a:lnTo>
                  <a:cubicBezTo>
                    <a:pt x="14851" y="1"/>
                    <a:pt x="14852" y="1"/>
                    <a:pt x="14852" y="1"/>
                  </a:cubicBezTo>
                  <a:close/>
                  <a:moveTo>
                    <a:pt x="14851" y="2"/>
                  </a:moveTo>
                  <a:lnTo>
                    <a:pt x="14851" y="2"/>
                  </a:lnTo>
                  <a:cubicBezTo>
                    <a:pt x="14821" y="35"/>
                    <a:pt x="13983" y="905"/>
                    <a:pt x="8905" y="1126"/>
                  </a:cubicBezTo>
                  <a:cubicBezTo>
                    <a:pt x="7008" y="1190"/>
                    <a:pt x="4983" y="1544"/>
                    <a:pt x="3280" y="2540"/>
                  </a:cubicBezTo>
                  <a:cubicBezTo>
                    <a:pt x="1897" y="3312"/>
                    <a:pt x="1" y="4823"/>
                    <a:pt x="1030" y="6591"/>
                  </a:cubicBezTo>
                  <a:cubicBezTo>
                    <a:pt x="1030" y="6591"/>
                    <a:pt x="2530" y="8063"/>
                    <a:pt x="4524" y="8063"/>
                  </a:cubicBezTo>
                  <a:cubicBezTo>
                    <a:pt x="4674" y="8063"/>
                    <a:pt x="4828" y="8055"/>
                    <a:pt x="4983" y="8037"/>
                  </a:cubicBezTo>
                  <a:cubicBezTo>
                    <a:pt x="6558" y="7844"/>
                    <a:pt x="7941" y="6944"/>
                    <a:pt x="9130" y="5980"/>
                  </a:cubicBezTo>
                  <a:cubicBezTo>
                    <a:pt x="11380" y="4244"/>
                    <a:pt x="12987" y="2091"/>
                    <a:pt x="14851" y="2"/>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324;p56">
              <a:extLst>
                <a:ext uri="{FF2B5EF4-FFF2-40B4-BE49-F238E27FC236}">
                  <a16:creationId xmlns:a16="http://schemas.microsoft.com/office/drawing/2014/main" id="{D5AC74D8-D73B-4B02-B798-5EBA71B064E5}"/>
                </a:ext>
              </a:extLst>
            </p:cNvPr>
            <p:cNvSpPr/>
            <p:nvPr/>
          </p:nvSpPr>
          <p:spPr>
            <a:xfrm>
              <a:off x="6243725" y="4308400"/>
              <a:ext cx="213775" cy="345150"/>
            </a:xfrm>
            <a:custGeom>
              <a:avLst/>
              <a:gdLst/>
              <a:ahLst/>
              <a:cxnLst/>
              <a:rect l="l" t="t" r="r" b="b"/>
              <a:pathLst>
                <a:path w="8551" h="13806" extrusionOk="0">
                  <a:moveTo>
                    <a:pt x="8550" y="1"/>
                  </a:moveTo>
                  <a:cubicBezTo>
                    <a:pt x="8550" y="1"/>
                    <a:pt x="8550" y="1"/>
                    <a:pt x="8550" y="1"/>
                  </a:cubicBezTo>
                  <a:lnTo>
                    <a:pt x="8550" y="1"/>
                  </a:lnTo>
                  <a:cubicBezTo>
                    <a:pt x="8550" y="1"/>
                    <a:pt x="8550" y="1"/>
                    <a:pt x="8550" y="1"/>
                  </a:cubicBezTo>
                  <a:close/>
                  <a:moveTo>
                    <a:pt x="8550" y="1"/>
                  </a:moveTo>
                  <a:cubicBezTo>
                    <a:pt x="8550" y="12"/>
                    <a:pt x="8469" y="1238"/>
                    <a:pt x="4597" y="4598"/>
                  </a:cubicBezTo>
                  <a:cubicBezTo>
                    <a:pt x="3182" y="5851"/>
                    <a:pt x="1800" y="7426"/>
                    <a:pt x="1093" y="9226"/>
                  </a:cubicBezTo>
                  <a:cubicBezTo>
                    <a:pt x="514" y="10705"/>
                    <a:pt x="0" y="13084"/>
                    <a:pt x="1897" y="13791"/>
                  </a:cubicBezTo>
                  <a:cubicBezTo>
                    <a:pt x="1897" y="13791"/>
                    <a:pt x="2038" y="13806"/>
                    <a:pt x="2275" y="13806"/>
                  </a:cubicBezTo>
                  <a:cubicBezTo>
                    <a:pt x="3016" y="13806"/>
                    <a:pt x="4689" y="13658"/>
                    <a:pt x="5882" y="12441"/>
                  </a:cubicBezTo>
                  <a:cubicBezTo>
                    <a:pt x="6975" y="11348"/>
                    <a:pt x="7490" y="9741"/>
                    <a:pt x="7843" y="8262"/>
                  </a:cubicBezTo>
                  <a:cubicBezTo>
                    <a:pt x="8454" y="5498"/>
                    <a:pt x="8390" y="2830"/>
                    <a:pt x="8550"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325;p56">
              <a:extLst>
                <a:ext uri="{FF2B5EF4-FFF2-40B4-BE49-F238E27FC236}">
                  <a16:creationId xmlns:a16="http://schemas.microsoft.com/office/drawing/2014/main" id="{B3A2E9D9-68C6-4C5E-9E5D-6361A9A0DD41}"/>
                </a:ext>
              </a:extLst>
            </p:cNvPr>
            <p:cNvSpPr/>
            <p:nvPr/>
          </p:nvSpPr>
          <p:spPr>
            <a:xfrm>
              <a:off x="5842700" y="4681450"/>
              <a:ext cx="240325" cy="567025"/>
            </a:xfrm>
            <a:custGeom>
              <a:avLst/>
              <a:gdLst/>
              <a:ahLst/>
              <a:cxnLst/>
              <a:rect l="l" t="t" r="r" b="b"/>
              <a:pathLst>
                <a:path w="9613" h="22681" extrusionOk="0">
                  <a:moveTo>
                    <a:pt x="333" y="1"/>
                  </a:moveTo>
                  <a:cubicBezTo>
                    <a:pt x="297" y="1"/>
                    <a:pt x="260" y="9"/>
                    <a:pt x="226" y="26"/>
                  </a:cubicBezTo>
                  <a:cubicBezTo>
                    <a:pt x="65" y="58"/>
                    <a:pt x="1" y="219"/>
                    <a:pt x="65" y="380"/>
                  </a:cubicBezTo>
                  <a:lnTo>
                    <a:pt x="4887" y="12241"/>
                  </a:lnTo>
                  <a:lnTo>
                    <a:pt x="9066" y="22495"/>
                  </a:lnTo>
                  <a:cubicBezTo>
                    <a:pt x="9090" y="22614"/>
                    <a:pt x="9184" y="22680"/>
                    <a:pt x="9284" y="22680"/>
                  </a:cubicBezTo>
                  <a:cubicBezTo>
                    <a:pt x="9319" y="22680"/>
                    <a:pt x="9354" y="22672"/>
                    <a:pt x="9387" y="22656"/>
                  </a:cubicBezTo>
                  <a:cubicBezTo>
                    <a:pt x="9548" y="22592"/>
                    <a:pt x="9612" y="22431"/>
                    <a:pt x="9548" y="22302"/>
                  </a:cubicBezTo>
                  <a:lnTo>
                    <a:pt x="5369" y="12048"/>
                  </a:lnTo>
                  <a:lnTo>
                    <a:pt x="547" y="155"/>
                  </a:lnTo>
                  <a:cubicBezTo>
                    <a:pt x="524" y="61"/>
                    <a:pt x="431" y="1"/>
                    <a:pt x="33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326;p56">
              <a:extLst>
                <a:ext uri="{FF2B5EF4-FFF2-40B4-BE49-F238E27FC236}">
                  <a16:creationId xmlns:a16="http://schemas.microsoft.com/office/drawing/2014/main" id="{F17F5EEF-A291-47A0-9E87-ABC66BE984DB}"/>
                </a:ext>
              </a:extLst>
            </p:cNvPr>
            <p:cNvSpPr/>
            <p:nvPr/>
          </p:nvSpPr>
          <p:spPr>
            <a:xfrm>
              <a:off x="6091825" y="4613150"/>
              <a:ext cx="231475" cy="591025"/>
            </a:xfrm>
            <a:custGeom>
              <a:avLst/>
              <a:gdLst/>
              <a:ahLst/>
              <a:cxnLst/>
              <a:rect l="l" t="t" r="r" b="b"/>
              <a:pathLst>
                <a:path w="9259" h="23641" extrusionOk="0">
                  <a:moveTo>
                    <a:pt x="8970" y="1"/>
                  </a:moveTo>
                  <a:cubicBezTo>
                    <a:pt x="8858" y="1"/>
                    <a:pt x="8759" y="60"/>
                    <a:pt x="8712" y="154"/>
                  </a:cubicBezTo>
                  <a:lnTo>
                    <a:pt x="4244" y="8962"/>
                  </a:lnTo>
                  <a:lnTo>
                    <a:pt x="4212" y="9026"/>
                  </a:lnTo>
                  <a:lnTo>
                    <a:pt x="33" y="23298"/>
                  </a:lnTo>
                  <a:cubicBezTo>
                    <a:pt x="1" y="23427"/>
                    <a:pt x="65" y="23588"/>
                    <a:pt x="226" y="23620"/>
                  </a:cubicBezTo>
                  <a:cubicBezTo>
                    <a:pt x="254" y="23634"/>
                    <a:pt x="284" y="23640"/>
                    <a:pt x="313" y="23640"/>
                  </a:cubicBezTo>
                  <a:cubicBezTo>
                    <a:pt x="419" y="23640"/>
                    <a:pt x="522" y="23560"/>
                    <a:pt x="547" y="23459"/>
                  </a:cubicBezTo>
                  <a:lnTo>
                    <a:pt x="4726" y="9187"/>
                  </a:lnTo>
                  <a:lnTo>
                    <a:pt x="9194" y="379"/>
                  </a:lnTo>
                  <a:cubicBezTo>
                    <a:pt x="9258" y="251"/>
                    <a:pt x="9226" y="90"/>
                    <a:pt x="9098" y="26"/>
                  </a:cubicBezTo>
                  <a:cubicBezTo>
                    <a:pt x="9055" y="9"/>
                    <a:pt x="9011" y="1"/>
                    <a:pt x="897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327;p56">
              <a:extLst>
                <a:ext uri="{FF2B5EF4-FFF2-40B4-BE49-F238E27FC236}">
                  <a16:creationId xmlns:a16="http://schemas.microsoft.com/office/drawing/2014/main" id="{AD505C86-DA78-446B-9E5E-4AEBD8405C8C}"/>
                </a:ext>
              </a:extLst>
            </p:cNvPr>
            <p:cNvSpPr/>
            <p:nvPr/>
          </p:nvSpPr>
          <p:spPr>
            <a:xfrm>
              <a:off x="6132000" y="4990325"/>
              <a:ext cx="118975" cy="73500"/>
            </a:xfrm>
            <a:custGeom>
              <a:avLst/>
              <a:gdLst/>
              <a:ahLst/>
              <a:cxnLst/>
              <a:rect l="l" t="t" r="r" b="b"/>
              <a:pathLst>
                <a:path w="4759" h="2940" extrusionOk="0">
                  <a:moveTo>
                    <a:pt x="4475" y="0"/>
                  </a:moveTo>
                  <a:cubicBezTo>
                    <a:pt x="4430" y="0"/>
                    <a:pt x="4383" y="15"/>
                    <a:pt x="4340" y="47"/>
                  </a:cubicBezTo>
                  <a:lnTo>
                    <a:pt x="162" y="2425"/>
                  </a:lnTo>
                  <a:cubicBezTo>
                    <a:pt x="33" y="2522"/>
                    <a:pt x="1" y="2683"/>
                    <a:pt x="65" y="2811"/>
                  </a:cubicBezTo>
                  <a:cubicBezTo>
                    <a:pt x="108" y="2897"/>
                    <a:pt x="194" y="2940"/>
                    <a:pt x="284" y="2940"/>
                  </a:cubicBezTo>
                  <a:cubicBezTo>
                    <a:pt x="330" y="2940"/>
                    <a:pt x="376" y="2929"/>
                    <a:pt x="419" y="2908"/>
                  </a:cubicBezTo>
                  <a:lnTo>
                    <a:pt x="4598" y="497"/>
                  </a:lnTo>
                  <a:cubicBezTo>
                    <a:pt x="4726" y="432"/>
                    <a:pt x="4758" y="272"/>
                    <a:pt x="4694" y="143"/>
                  </a:cubicBezTo>
                  <a:cubicBezTo>
                    <a:pt x="4651" y="57"/>
                    <a:pt x="4565" y="0"/>
                    <a:pt x="447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328;p56">
              <a:extLst>
                <a:ext uri="{FF2B5EF4-FFF2-40B4-BE49-F238E27FC236}">
                  <a16:creationId xmlns:a16="http://schemas.microsoft.com/office/drawing/2014/main" id="{078B19C0-69B8-42DA-9F76-8ECE736F706C}"/>
                </a:ext>
              </a:extLst>
            </p:cNvPr>
            <p:cNvSpPr/>
            <p:nvPr/>
          </p:nvSpPr>
          <p:spPr>
            <a:xfrm>
              <a:off x="6144075" y="4717625"/>
              <a:ext cx="67525" cy="129850"/>
            </a:xfrm>
            <a:custGeom>
              <a:avLst/>
              <a:gdLst/>
              <a:ahLst/>
              <a:cxnLst/>
              <a:rect l="l" t="t" r="r" b="b"/>
              <a:pathLst>
                <a:path w="2701" h="5194" extrusionOk="0">
                  <a:moveTo>
                    <a:pt x="301" y="0"/>
                  </a:moveTo>
                  <a:cubicBezTo>
                    <a:pt x="264" y="0"/>
                    <a:pt x="227" y="8"/>
                    <a:pt x="193" y="26"/>
                  </a:cubicBezTo>
                  <a:cubicBezTo>
                    <a:pt x="64" y="90"/>
                    <a:pt x="0" y="251"/>
                    <a:pt x="64" y="379"/>
                  </a:cubicBezTo>
                  <a:lnTo>
                    <a:pt x="2122" y="5008"/>
                  </a:lnTo>
                  <a:cubicBezTo>
                    <a:pt x="2169" y="5127"/>
                    <a:pt x="2270" y="5193"/>
                    <a:pt x="2371" y="5193"/>
                  </a:cubicBezTo>
                  <a:cubicBezTo>
                    <a:pt x="2407" y="5193"/>
                    <a:pt x="2442" y="5185"/>
                    <a:pt x="2475" y="5169"/>
                  </a:cubicBezTo>
                  <a:cubicBezTo>
                    <a:pt x="2636" y="5104"/>
                    <a:pt x="2700" y="4944"/>
                    <a:pt x="2636" y="4815"/>
                  </a:cubicBezTo>
                  <a:lnTo>
                    <a:pt x="547" y="154"/>
                  </a:lnTo>
                  <a:cubicBezTo>
                    <a:pt x="500" y="60"/>
                    <a:pt x="401" y="0"/>
                    <a:pt x="30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329;p56">
              <a:extLst>
                <a:ext uri="{FF2B5EF4-FFF2-40B4-BE49-F238E27FC236}">
                  <a16:creationId xmlns:a16="http://schemas.microsoft.com/office/drawing/2014/main" id="{19F5A731-47C9-4DD9-BD8B-689FAC0C438E}"/>
                </a:ext>
              </a:extLst>
            </p:cNvPr>
            <p:cNvSpPr/>
            <p:nvPr/>
          </p:nvSpPr>
          <p:spPr>
            <a:xfrm>
              <a:off x="6261400" y="4661375"/>
              <a:ext cx="142250" cy="70375"/>
            </a:xfrm>
            <a:custGeom>
              <a:avLst/>
              <a:gdLst/>
              <a:ahLst/>
              <a:cxnLst/>
              <a:rect l="l" t="t" r="r" b="b"/>
              <a:pathLst>
                <a:path w="5690" h="2815" extrusionOk="0">
                  <a:moveTo>
                    <a:pt x="5380" y="0"/>
                  </a:moveTo>
                  <a:cubicBezTo>
                    <a:pt x="5343" y="0"/>
                    <a:pt x="5306" y="8"/>
                    <a:pt x="5272" y="25"/>
                  </a:cubicBezTo>
                  <a:lnTo>
                    <a:pt x="193" y="2276"/>
                  </a:lnTo>
                  <a:cubicBezTo>
                    <a:pt x="64" y="2340"/>
                    <a:pt x="0" y="2501"/>
                    <a:pt x="64" y="2629"/>
                  </a:cubicBezTo>
                  <a:cubicBezTo>
                    <a:pt x="88" y="2748"/>
                    <a:pt x="183" y="2815"/>
                    <a:pt x="296" y="2815"/>
                  </a:cubicBezTo>
                  <a:cubicBezTo>
                    <a:pt x="335" y="2815"/>
                    <a:pt x="377" y="2807"/>
                    <a:pt x="418" y="2790"/>
                  </a:cubicBezTo>
                  <a:lnTo>
                    <a:pt x="5497" y="508"/>
                  </a:lnTo>
                  <a:cubicBezTo>
                    <a:pt x="5625" y="443"/>
                    <a:pt x="5690" y="283"/>
                    <a:pt x="5625" y="154"/>
                  </a:cubicBezTo>
                  <a:cubicBezTo>
                    <a:pt x="5578" y="60"/>
                    <a:pt x="5480" y="0"/>
                    <a:pt x="538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330;p56">
              <a:extLst>
                <a:ext uri="{FF2B5EF4-FFF2-40B4-BE49-F238E27FC236}">
                  <a16:creationId xmlns:a16="http://schemas.microsoft.com/office/drawing/2014/main" id="{ECD10A79-5D6F-44C2-9304-CE31300FF535}"/>
                </a:ext>
              </a:extLst>
            </p:cNvPr>
            <p:cNvSpPr/>
            <p:nvPr/>
          </p:nvSpPr>
          <p:spPr>
            <a:xfrm>
              <a:off x="5983350" y="4849900"/>
              <a:ext cx="59475" cy="189975"/>
            </a:xfrm>
            <a:custGeom>
              <a:avLst/>
              <a:gdLst/>
              <a:ahLst/>
              <a:cxnLst/>
              <a:rect l="l" t="t" r="r" b="b"/>
              <a:pathLst>
                <a:path w="2379" h="7599" extrusionOk="0">
                  <a:moveTo>
                    <a:pt x="2070" y="0"/>
                  </a:moveTo>
                  <a:cubicBezTo>
                    <a:pt x="1953" y="0"/>
                    <a:pt x="1828" y="87"/>
                    <a:pt x="1800" y="199"/>
                  </a:cubicBezTo>
                  <a:lnTo>
                    <a:pt x="32" y="7271"/>
                  </a:lnTo>
                  <a:cubicBezTo>
                    <a:pt x="0" y="7400"/>
                    <a:pt x="97" y="7560"/>
                    <a:pt x="225" y="7592"/>
                  </a:cubicBezTo>
                  <a:cubicBezTo>
                    <a:pt x="246" y="7597"/>
                    <a:pt x="267" y="7599"/>
                    <a:pt x="287" y="7599"/>
                  </a:cubicBezTo>
                  <a:cubicBezTo>
                    <a:pt x="419" y="7599"/>
                    <a:pt x="523" y="7511"/>
                    <a:pt x="579" y="7400"/>
                  </a:cubicBezTo>
                  <a:lnTo>
                    <a:pt x="2315" y="328"/>
                  </a:lnTo>
                  <a:cubicBezTo>
                    <a:pt x="2379" y="199"/>
                    <a:pt x="2282" y="38"/>
                    <a:pt x="2122" y="6"/>
                  </a:cubicBezTo>
                  <a:cubicBezTo>
                    <a:pt x="2105" y="2"/>
                    <a:pt x="2087" y="0"/>
                    <a:pt x="207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331;p56">
              <a:extLst>
                <a:ext uri="{FF2B5EF4-FFF2-40B4-BE49-F238E27FC236}">
                  <a16:creationId xmlns:a16="http://schemas.microsoft.com/office/drawing/2014/main" id="{DBE1033F-D1C7-4C88-895C-667751E3D8D9}"/>
                </a:ext>
              </a:extLst>
            </p:cNvPr>
            <p:cNvSpPr/>
            <p:nvPr/>
          </p:nvSpPr>
          <p:spPr>
            <a:xfrm>
              <a:off x="5822625" y="4838000"/>
              <a:ext cx="117350" cy="67525"/>
            </a:xfrm>
            <a:custGeom>
              <a:avLst/>
              <a:gdLst/>
              <a:ahLst/>
              <a:cxnLst/>
              <a:rect l="l" t="t" r="r" b="b"/>
              <a:pathLst>
                <a:path w="4694" h="2701" extrusionOk="0">
                  <a:moveTo>
                    <a:pt x="315" y="0"/>
                  </a:moveTo>
                  <a:cubicBezTo>
                    <a:pt x="222" y="0"/>
                    <a:pt x="129" y="43"/>
                    <a:pt x="65" y="129"/>
                  </a:cubicBezTo>
                  <a:cubicBezTo>
                    <a:pt x="0" y="257"/>
                    <a:pt x="65" y="418"/>
                    <a:pt x="193" y="482"/>
                  </a:cubicBezTo>
                  <a:lnTo>
                    <a:pt x="4276" y="2668"/>
                  </a:lnTo>
                  <a:cubicBezTo>
                    <a:pt x="4318" y="2690"/>
                    <a:pt x="4365" y="2700"/>
                    <a:pt x="4410" y="2700"/>
                  </a:cubicBezTo>
                  <a:cubicBezTo>
                    <a:pt x="4501" y="2700"/>
                    <a:pt x="4586" y="2657"/>
                    <a:pt x="4629" y="2572"/>
                  </a:cubicBezTo>
                  <a:cubicBezTo>
                    <a:pt x="4693" y="2443"/>
                    <a:pt x="4661" y="2282"/>
                    <a:pt x="4533" y="2186"/>
                  </a:cubicBezTo>
                  <a:lnTo>
                    <a:pt x="450" y="32"/>
                  </a:lnTo>
                  <a:cubicBezTo>
                    <a:pt x="407" y="11"/>
                    <a:pt x="361" y="0"/>
                    <a:pt x="31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332;p56">
              <a:extLst>
                <a:ext uri="{FF2B5EF4-FFF2-40B4-BE49-F238E27FC236}">
                  <a16:creationId xmlns:a16="http://schemas.microsoft.com/office/drawing/2014/main" id="{7CAD6065-E6B3-43F4-A7DC-3C279B1E3DE5}"/>
                </a:ext>
              </a:extLst>
            </p:cNvPr>
            <p:cNvSpPr/>
            <p:nvPr/>
          </p:nvSpPr>
          <p:spPr>
            <a:xfrm>
              <a:off x="5951200" y="5157025"/>
              <a:ext cx="268425" cy="212975"/>
            </a:xfrm>
            <a:custGeom>
              <a:avLst/>
              <a:gdLst/>
              <a:ahLst/>
              <a:cxnLst/>
              <a:rect l="l" t="t" r="r" b="b"/>
              <a:pathLst>
                <a:path w="10737" h="8519" extrusionOk="0">
                  <a:moveTo>
                    <a:pt x="0" y="0"/>
                  </a:moveTo>
                  <a:lnTo>
                    <a:pt x="1608" y="8519"/>
                  </a:lnTo>
                  <a:lnTo>
                    <a:pt x="9129" y="8519"/>
                  </a:lnTo>
                  <a:lnTo>
                    <a:pt x="10737"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333;p56">
              <a:extLst>
                <a:ext uri="{FF2B5EF4-FFF2-40B4-BE49-F238E27FC236}">
                  <a16:creationId xmlns:a16="http://schemas.microsoft.com/office/drawing/2014/main" id="{F310CAF4-C666-4C4A-9810-6D0796B7FC05}"/>
                </a:ext>
              </a:extLst>
            </p:cNvPr>
            <p:cNvSpPr/>
            <p:nvPr/>
          </p:nvSpPr>
          <p:spPr>
            <a:xfrm>
              <a:off x="5943975" y="5150600"/>
              <a:ext cx="282875" cy="225825"/>
            </a:xfrm>
            <a:custGeom>
              <a:avLst/>
              <a:gdLst/>
              <a:ahLst/>
              <a:cxnLst/>
              <a:rect l="l" t="t" r="r" b="b"/>
              <a:pathLst>
                <a:path w="11315" h="9033" extrusionOk="0">
                  <a:moveTo>
                    <a:pt x="10704" y="547"/>
                  </a:moveTo>
                  <a:lnTo>
                    <a:pt x="9198" y="8519"/>
                  </a:lnTo>
                  <a:lnTo>
                    <a:pt x="2122" y="8519"/>
                  </a:lnTo>
                  <a:lnTo>
                    <a:pt x="611" y="547"/>
                  </a:lnTo>
                  <a:close/>
                  <a:moveTo>
                    <a:pt x="289" y="0"/>
                  </a:moveTo>
                  <a:cubicBezTo>
                    <a:pt x="193" y="0"/>
                    <a:pt x="129" y="32"/>
                    <a:pt x="64" y="97"/>
                  </a:cubicBezTo>
                  <a:cubicBezTo>
                    <a:pt x="32" y="161"/>
                    <a:pt x="0" y="257"/>
                    <a:pt x="0" y="322"/>
                  </a:cubicBezTo>
                  <a:lnTo>
                    <a:pt x="1640" y="8840"/>
                  </a:lnTo>
                  <a:cubicBezTo>
                    <a:pt x="1640" y="8937"/>
                    <a:pt x="1768" y="9033"/>
                    <a:pt x="1897" y="9033"/>
                  </a:cubicBezTo>
                  <a:lnTo>
                    <a:pt x="9418" y="9033"/>
                  </a:lnTo>
                  <a:cubicBezTo>
                    <a:pt x="9547" y="9033"/>
                    <a:pt x="9643" y="8937"/>
                    <a:pt x="9676" y="8840"/>
                  </a:cubicBezTo>
                  <a:lnTo>
                    <a:pt x="11283" y="322"/>
                  </a:lnTo>
                  <a:cubicBezTo>
                    <a:pt x="11315" y="257"/>
                    <a:pt x="11283" y="161"/>
                    <a:pt x="11219" y="97"/>
                  </a:cubicBezTo>
                  <a:cubicBezTo>
                    <a:pt x="11186" y="32"/>
                    <a:pt x="11090" y="0"/>
                    <a:pt x="1102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334;p56">
              <a:extLst>
                <a:ext uri="{FF2B5EF4-FFF2-40B4-BE49-F238E27FC236}">
                  <a16:creationId xmlns:a16="http://schemas.microsoft.com/office/drawing/2014/main" id="{4AF0668E-1B2F-4BF6-82B8-0A0BA98F5600}"/>
                </a:ext>
              </a:extLst>
            </p:cNvPr>
            <p:cNvSpPr/>
            <p:nvPr/>
          </p:nvSpPr>
          <p:spPr>
            <a:xfrm>
              <a:off x="3847350" y="4310825"/>
              <a:ext cx="341550" cy="994100"/>
            </a:xfrm>
            <a:custGeom>
              <a:avLst/>
              <a:gdLst/>
              <a:ahLst/>
              <a:cxnLst/>
              <a:rect l="l" t="t" r="r" b="b"/>
              <a:pathLst>
                <a:path w="13662" h="39764" extrusionOk="0">
                  <a:moveTo>
                    <a:pt x="10897" y="0"/>
                  </a:moveTo>
                  <a:lnTo>
                    <a:pt x="0" y="30441"/>
                  </a:lnTo>
                  <a:lnTo>
                    <a:pt x="2315" y="39763"/>
                  </a:lnTo>
                  <a:lnTo>
                    <a:pt x="9740" y="35102"/>
                  </a:lnTo>
                  <a:lnTo>
                    <a:pt x="13662" y="3215"/>
                  </a:lnTo>
                  <a:lnTo>
                    <a:pt x="10897"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335;p56">
              <a:extLst>
                <a:ext uri="{FF2B5EF4-FFF2-40B4-BE49-F238E27FC236}">
                  <a16:creationId xmlns:a16="http://schemas.microsoft.com/office/drawing/2014/main" id="{6B7963E2-5074-4B27-8A5A-2A33B7296D5E}"/>
                </a:ext>
              </a:extLst>
            </p:cNvPr>
            <p:cNvSpPr/>
            <p:nvPr/>
          </p:nvSpPr>
          <p:spPr>
            <a:xfrm>
              <a:off x="3840100" y="4304400"/>
              <a:ext cx="356025" cy="1007475"/>
            </a:xfrm>
            <a:custGeom>
              <a:avLst/>
              <a:gdLst/>
              <a:ahLst/>
              <a:cxnLst/>
              <a:rect l="l" t="t" r="r" b="b"/>
              <a:pathLst>
                <a:path w="14241" h="40299" extrusionOk="0">
                  <a:moveTo>
                    <a:pt x="11288" y="789"/>
                  </a:moveTo>
                  <a:lnTo>
                    <a:pt x="13694" y="3568"/>
                  </a:lnTo>
                  <a:lnTo>
                    <a:pt x="9773" y="35198"/>
                  </a:lnTo>
                  <a:lnTo>
                    <a:pt x="2765" y="39602"/>
                  </a:lnTo>
                  <a:lnTo>
                    <a:pt x="547" y="30730"/>
                  </a:lnTo>
                  <a:lnTo>
                    <a:pt x="11288" y="789"/>
                  </a:lnTo>
                  <a:close/>
                  <a:moveTo>
                    <a:pt x="11155" y="0"/>
                  </a:moveTo>
                  <a:cubicBezTo>
                    <a:pt x="11059" y="32"/>
                    <a:pt x="10994" y="97"/>
                    <a:pt x="10962" y="193"/>
                  </a:cubicBezTo>
                  <a:lnTo>
                    <a:pt x="33" y="30634"/>
                  </a:lnTo>
                  <a:cubicBezTo>
                    <a:pt x="1" y="30666"/>
                    <a:pt x="1" y="30730"/>
                    <a:pt x="33" y="30762"/>
                  </a:cubicBezTo>
                  <a:lnTo>
                    <a:pt x="2347" y="40084"/>
                  </a:lnTo>
                  <a:cubicBezTo>
                    <a:pt x="2380" y="40181"/>
                    <a:pt x="2412" y="40245"/>
                    <a:pt x="2508" y="40277"/>
                  </a:cubicBezTo>
                  <a:cubicBezTo>
                    <a:pt x="2535" y="40291"/>
                    <a:pt x="2567" y="40298"/>
                    <a:pt x="2602" y="40298"/>
                  </a:cubicBezTo>
                  <a:cubicBezTo>
                    <a:pt x="2652" y="40298"/>
                    <a:pt x="2709" y="40283"/>
                    <a:pt x="2765" y="40245"/>
                  </a:cubicBezTo>
                  <a:lnTo>
                    <a:pt x="10191" y="35584"/>
                  </a:lnTo>
                  <a:cubicBezTo>
                    <a:pt x="10255" y="35552"/>
                    <a:pt x="10287" y="35488"/>
                    <a:pt x="10287" y="35391"/>
                  </a:cubicBezTo>
                  <a:lnTo>
                    <a:pt x="14241" y="3504"/>
                  </a:lnTo>
                  <a:cubicBezTo>
                    <a:pt x="14241" y="3440"/>
                    <a:pt x="14209" y="3343"/>
                    <a:pt x="14177" y="3311"/>
                  </a:cubicBezTo>
                  <a:lnTo>
                    <a:pt x="11412" y="97"/>
                  </a:lnTo>
                  <a:cubicBezTo>
                    <a:pt x="11348" y="32"/>
                    <a:pt x="11251" y="0"/>
                    <a:pt x="1115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336;p56">
              <a:extLst>
                <a:ext uri="{FF2B5EF4-FFF2-40B4-BE49-F238E27FC236}">
                  <a16:creationId xmlns:a16="http://schemas.microsoft.com/office/drawing/2014/main" id="{76BA697C-2D09-4C97-AEE1-48BDD840635A}"/>
                </a:ext>
              </a:extLst>
            </p:cNvPr>
            <p:cNvSpPr/>
            <p:nvPr/>
          </p:nvSpPr>
          <p:spPr>
            <a:xfrm>
              <a:off x="3691825" y="5009525"/>
              <a:ext cx="308225" cy="332350"/>
            </a:xfrm>
            <a:custGeom>
              <a:avLst/>
              <a:gdLst/>
              <a:ahLst/>
              <a:cxnLst/>
              <a:rect l="l" t="t" r="r" b="b"/>
              <a:pathLst>
                <a:path w="12329" h="13294" extrusionOk="0">
                  <a:moveTo>
                    <a:pt x="5783" y="0"/>
                  </a:moveTo>
                  <a:cubicBezTo>
                    <a:pt x="3319" y="0"/>
                    <a:pt x="0" y="1543"/>
                    <a:pt x="242" y="4100"/>
                  </a:cubicBezTo>
                  <a:cubicBezTo>
                    <a:pt x="532" y="7154"/>
                    <a:pt x="3457" y="13294"/>
                    <a:pt x="5610" y="13294"/>
                  </a:cubicBezTo>
                  <a:cubicBezTo>
                    <a:pt x="7796" y="13294"/>
                    <a:pt x="9564" y="13294"/>
                    <a:pt x="10721" y="12104"/>
                  </a:cubicBezTo>
                  <a:cubicBezTo>
                    <a:pt x="11879" y="10947"/>
                    <a:pt x="12329" y="8761"/>
                    <a:pt x="11171" y="5868"/>
                  </a:cubicBezTo>
                  <a:cubicBezTo>
                    <a:pt x="9982" y="2943"/>
                    <a:pt x="7089" y="179"/>
                    <a:pt x="7089" y="179"/>
                  </a:cubicBezTo>
                  <a:cubicBezTo>
                    <a:pt x="6708" y="59"/>
                    <a:pt x="6261" y="0"/>
                    <a:pt x="57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337;p56">
              <a:extLst>
                <a:ext uri="{FF2B5EF4-FFF2-40B4-BE49-F238E27FC236}">
                  <a16:creationId xmlns:a16="http://schemas.microsoft.com/office/drawing/2014/main" id="{5F776BF4-5A8B-4212-B3CD-9C2E8C5AF578}"/>
                </a:ext>
              </a:extLst>
            </p:cNvPr>
            <p:cNvSpPr/>
            <p:nvPr/>
          </p:nvSpPr>
          <p:spPr>
            <a:xfrm>
              <a:off x="3690650" y="5002725"/>
              <a:ext cx="303775" cy="345575"/>
            </a:xfrm>
            <a:custGeom>
              <a:avLst/>
              <a:gdLst/>
              <a:ahLst/>
              <a:cxnLst/>
              <a:rect l="l" t="t" r="r" b="b"/>
              <a:pathLst>
                <a:path w="12151" h="13823" extrusionOk="0">
                  <a:moveTo>
                    <a:pt x="5850" y="547"/>
                  </a:moveTo>
                  <a:cubicBezTo>
                    <a:pt x="6277" y="547"/>
                    <a:pt x="6674" y="576"/>
                    <a:pt x="6988" y="688"/>
                  </a:cubicBezTo>
                  <a:lnTo>
                    <a:pt x="6988" y="688"/>
                  </a:lnTo>
                  <a:cubicBezTo>
                    <a:pt x="7008" y="708"/>
                    <a:pt x="7035" y="736"/>
                    <a:pt x="7072" y="772"/>
                  </a:cubicBezTo>
                  <a:cubicBezTo>
                    <a:pt x="7618" y="1319"/>
                    <a:pt x="9965" y="3762"/>
                    <a:pt x="10961" y="6237"/>
                  </a:cubicBezTo>
                  <a:cubicBezTo>
                    <a:pt x="11411" y="7394"/>
                    <a:pt x="11636" y="8423"/>
                    <a:pt x="11636" y="9323"/>
                  </a:cubicBezTo>
                  <a:cubicBezTo>
                    <a:pt x="11636" y="10608"/>
                    <a:pt x="11218" y="11573"/>
                    <a:pt x="10576" y="12184"/>
                  </a:cubicBezTo>
                  <a:cubicBezTo>
                    <a:pt x="10061" y="12730"/>
                    <a:pt x="9386" y="12987"/>
                    <a:pt x="8550" y="13148"/>
                  </a:cubicBezTo>
                  <a:cubicBezTo>
                    <a:pt x="7747" y="13276"/>
                    <a:pt x="6750" y="13276"/>
                    <a:pt x="5657" y="13276"/>
                  </a:cubicBezTo>
                  <a:cubicBezTo>
                    <a:pt x="5465" y="13276"/>
                    <a:pt x="5240" y="13212"/>
                    <a:pt x="4950" y="13051"/>
                  </a:cubicBezTo>
                  <a:cubicBezTo>
                    <a:pt x="4500" y="12794"/>
                    <a:pt x="3986" y="12280"/>
                    <a:pt x="3504" y="11605"/>
                  </a:cubicBezTo>
                  <a:cubicBezTo>
                    <a:pt x="2797" y="10608"/>
                    <a:pt x="2089" y="9258"/>
                    <a:pt x="1543" y="7940"/>
                  </a:cubicBezTo>
                  <a:cubicBezTo>
                    <a:pt x="1029" y="6623"/>
                    <a:pt x="643" y="5305"/>
                    <a:pt x="547" y="4340"/>
                  </a:cubicBezTo>
                  <a:cubicBezTo>
                    <a:pt x="547" y="4276"/>
                    <a:pt x="547" y="4180"/>
                    <a:pt x="547" y="4115"/>
                  </a:cubicBezTo>
                  <a:cubicBezTo>
                    <a:pt x="547" y="3569"/>
                    <a:pt x="707" y="3087"/>
                    <a:pt x="1029" y="2669"/>
                  </a:cubicBezTo>
                  <a:cubicBezTo>
                    <a:pt x="1479" y="1994"/>
                    <a:pt x="2250" y="1479"/>
                    <a:pt x="3150" y="1094"/>
                  </a:cubicBezTo>
                  <a:cubicBezTo>
                    <a:pt x="4018" y="740"/>
                    <a:pt x="4982" y="547"/>
                    <a:pt x="5850" y="547"/>
                  </a:cubicBezTo>
                  <a:close/>
                  <a:moveTo>
                    <a:pt x="5850" y="1"/>
                  </a:moveTo>
                  <a:cubicBezTo>
                    <a:pt x="4597" y="1"/>
                    <a:pt x="3182" y="386"/>
                    <a:pt x="2025" y="1062"/>
                  </a:cubicBezTo>
                  <a:cubicBezTo>
                    <a:pt x="1447" y="1415"/>
                    <a:pt x="964" y="1833"/>
                    <a:pt x="579" y="2347"/>
                  </a:cubicBezTo>
                  <a:cubicBezTo>
                    <a:pt x="225" y="2862"/>
                    <a:pt x="0" y="3440"/>
                    <a:pt x="0" y="4115"/>
                  </a:cubicBezTo>
                  <a:cubicBezTo>
                    <a:pt x="0" y="4212"/>
                    <a:pt x="0" y="4308"/>
                    <a:pt x="32" y="4405"/>
                  </a:cubicBezTo>
                  <a:cubicBezTo>
                    <a:pt x="161" y="5980"/>
                    <a:pt x="997" y="8294"/>
                    <a:pt x="2025" y="10255"/>
                  </a:cubicBezTo>
                  <a:cubicBezTo>
                    <a:pt x="2572" y="11219"/>
                    <a:pt x="3150" y="12087"/>
                    <a:pt x="3761" y="12730"/>
                  </a:cubicBezTo>
                  <a:cubicBezTo>
                    <a:pt x="4050" y="13051"/>
                    <a:pt x="4372" y="13309"/>
                    <a:pt x="4693" y="13501"/>
                  </a:cubicBezTo>
                  <a:cubicBezTo>
                    <a:pt x="5015" y="13694"/>
                    <a:pt x="5336" y="13823"/>
                    <a:pt x="5657" y="13823"/>
                  </a:cubicBezTo>
                  <a:cubicBezTo>
                    <a:pt x="6750" y="13823"/>
                    <a:pt x="7747" y="13823"/>
                    <a:pt x="8647" y="13662"/>
                  </a:cubicBezTo>
                  <a:cubicBezTo>
                    <a:pt x="9547" y="13534"/>
                    <a:pt x="10318" y="13212"/>
                    <a:pt x="10961" y="12569"/>
                  </a:cubicBezTo>
                  <a:cubicBezTo>
                    <a:pt x="11701" y="11830"/>
                    <a:pt x="12151" y="10705"/>
                    <a:pt x="12151" y="9323"/>
                  </a:cubicBezTo>
                  <a:cubicBezTo>
                    <a:pt x="12151" y="8358"/>
                    <a:pt x="11958" y="7233"/>
                    <a:pt x="11443" y="6012"/>
                  </a:cubicBezTo>
                  <a:cubicBezTo>
                    <a:pt x="10254" y="3022"/>
                    <a:pt x="7329" y="258"/>
                    <a:pt x="7329" y="258"/>
                  </a:cubicBezTo>
                  <a:lnTo>
                    <a:pt x="7200" y="194"/>
                  </a:lnTo>
                  <a:cubicBezTo>
                    <a:pt x="6815" y="65"/>
                    <a:pt x="6333" y="1"/>
                    <a:pt x="585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338;p56">
              <a:extLst>
                <a:ext uri="{FF2B5EF4-FFF2-40B4-BE49-F238E27FC236}">
                  <a16:creationId xmlns:a16="http://schemas.microsoft.com/office/drawing/2014/main" id="{62964941-431A-416D-B476-F77A2FED6C44}"/>
                </a:ext>
              </a:extLst>
            </p:cNvPr>
            <p:cNvSpPr/>
            <p:nvPr/>
          </p:nvSpPr>
          <p:spPr>
            <a:xfrm>
              <a:off x="2765675" y="5136875"/>
              <a:ext cx="160425" cy="71975"/>
            </a:xfrm>
            <a:custGeom>
              <a:avLst/>
              <a:gdLst/>
              <a:ahLst/>
              <a:cxnLst/>
              <a:rect l="l" t="t" r="r" b="b"/>
              <a:pathLst>
                <a:path w="6417" h="2879" extrusionOk="0">
                  <a:moveTo>
                    <a:pt x="5299" y="0"/>
                  </a:moveTo>
                  <a:cubicBezTo>
                    <a:pt x="5199" y="0"/>
                    <a:pt x="5083" y="11"/>
                    <a:pt x="4951" y="35"/>
                  </a:cubicBezTo>
                  <a:cubicBezTo>
                    <a:pt x="4951" y="35"/>
                    <a:pt x="1" y="2349"/>
                    <a:pt x="451" y="2799"/>
                  </a:cubicBezTo>
                  <a:cubicBezTo>
                    <a:pt x="502" y="2854"/>
                    <a:pt x="596" y="2879"/>
                    <a:pt x="725" y="2879"/>
                  </a:cubicBezTo>
                  <a:cubicBezTo>
                    <a:pt x="1646" y="2879"/>
                    <a:pt x="4302" y="1623"/>
                    <a:pt x="4951" y="1482"/>
                  </a:cubicBezTo>
                  <a:cubicBezTo>
                    <a:pt x="5629" y="1364"/>
                    <a:pt x="6416" y="0"/>
                    <a:pt x="5299" y="0"/>
                  </a:cubicBezTo>
                  <a:close/>
                </a:path>
              </a:pathLst>
            </a:custGeom>
            <a:solidFill>
              <a:srgbClr val="BE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339;p56">
              <a:extLst>
                <a:ext uri="{FF2B5EF4-FFF2-40B4-BE49-F238E27FC236}">
                  <a16:creationId xmlns:a16="http://schemas.microsoft.com/office/drawing/2014/main" id="{0F57493C-D79A-4D0E-839D-DABC869070C4}"/>
                </a:ext>
              </a:extLst>
            </p:cNvPr>
            <p:cNvSpPr/>
            <p:nvPr/>
          </p:nvSpPr>
          <p:spPr>
            <a:xfrm>
              <a:off x="2768900" y="5129700"/>
              <a:ext cx="150300" cy="86025"/>
            </a:xfrm>
            <a:custGeom>
              <a:avLst/>
              <a:gdLst/>
              <a:ahLst/>
              <a:cxnLst/>
              <a:rect l="l" t="t" r="r" b="b"/>
              <a:pathLst>
                <a:path w="6012" h="3441" extrusionOk="0">
                  <a:moveTo>
                    <a:pt x="5176" y="547"/>
                  </a:moveTo>
                  <a:cubicBezTo>
                    <a:pt x="5336" y="547"/>
                    <a:pt x="5401" y="579"/>
                    <a:pt x="5433" y="611"/>
                  </a:cubicBezTo>
                  <a:cubicBezTo>
                    <a:pt x="5433" y="611"/>
                    <a:pt x="5465" y="643"/>
                    <a:pt x="5465" y="708"/>
                  </a:cubicBezTo>
                  <a:cubicBezTo>
                    <a:pt x="5465" y="804"/>
                    <a:pt x="5368" y="1029"/>
                    <a:pt x="5240" y="1190"/>
                  </a:cubicBezTo>
                  <a:cubicBezTo>
                    <a:pt x="5079" y="1351"/>
                    <a:pt x="4886" y="1479"/>
                    <a:pt x="4758" y="1511"/>
                  </a:cubicBezTo>
                  <a:cubicBezTo>
                    <a:pt x="4565" y="1544"/>
                    <a:pt x="4276" y="1672"/>
                    <a:pt x="3922" y="1801"/>
                  </a:cubicBezTo>
                  <a:cubicBezTo>
                    <a:pt x="3376" y="1994"/>
                    <a:pt x="2700" y="2283"/>
                    <a:pt x="2058" y="2508"/>
                  </a:cubicBezTo>
                  <a:cubicBezTo>
                    <a:pt x="1768" y="2604"/>
                    <a:pt x="1447" y="2701"/>
                    <a:pt x="1190" y="2797"/>
                  </a:cubicBezTo>
                  <a:cubicBezTo>
                    <a:pt x="1018" y="2840"/>
                    <a:pt x="861" y="2869"/>
                    <a:pt x="738" y="2883"/>
                  </a:cubicBezTo>
                  <a:lnTo>
                    <a:pt x="738" y="2883"/>
                  </a:lnTo>
                  <a:cubicBezTo>
                    <a:pt x="749" y="2876"/>
                    <a:pt x="760" y="2869"/>
                    <a:pt x="772" y="2861"/>
                  </a:cubicBezTo>
                  <a:cubicBezTo>
                    <a:pt x="1222" y="2476"/>
                    <a:pt x="2283" y="1897"/>
                    <a:pt x="3215" y="1415"/>
                  </a:cubicBezTo>
                  <a:cubicBezTo>
                    <a:pt x="3665" y="1190"/>
                    <a:pt x="4115" y="965"/>
                    <a:pt x="4436" y="804"/>
                  </a:cubicBezTo>
                  <a:cubicBezTo>
                    <a:pt x="4632" y="695"/>
                    <a:pt x="4798" y="616"/>
                    <a:pt x="4886" y="576"/>
                  </a:cubicBezTo>
                  <a:lnTo>
                    <a:pt x="4886" y="576"/>
                  </a:lnTo>
                  <a:lnTo>
                    <a:pt x="4886" y="579"/>
                  </a:lnTo>
                  <a:cubicBezTo>
                    <a:pt x="4983" y="547"/>
                    <a:pt x="5079" y="547"/>
                    <a:pt x="5176" y="547"/>
                  </a:cubicBezTo>
                  <a:close/>
                  <a:moveTo>
                    <a:pt x="5176" y="1"/>
                  </a:moveTo>
                  <a:cubicBezTo>
                    <a:pt x="5047" y="1"/>
                    <a:pt x="4918" y="33"/>
                    <a:pt x="4790" y="65"/>
                  </a:cubicBezTo>
                  <a:lnTo>
                    <a:pt x="4726" y="65"/>
                  </a:lnTo>
                  <a:cubicBezTo>
                    <a:pt x="4693" y="65"/>
                    <a:pt x="3568" y="611"/>
                    <a:pt x="2411" y="1222"/>
                  </a:cubicBezTo>
                  <a:cubicBezTo>
                    <a:pt x="1865" y="1511"/>
                    <a:pt x="1286" y="1833"/>
                    <a:pt x="836" y="2122"/>
                  </a:cubicBezTo>
                  <a:cubicBezTo>
                    <a:pt x="611" y="2283"/>
                    <a:pt x="450" y="2411"/>
                    <a:pt x="290" y="2540"/>
                  </a:cubicBezTo>
                  <a:cubicBezTo>
                    <a:pt x="225" y="2604"/>
                    <a:pt x="161" y="2669"/>
                    <a:pt x="129" y="2733"/>
                  </a:cubicBezTo>
                  <a:cubicBezTo>
                    <a:pt x="65" y="2797"/>
                    <a:pt x="32" y="2894"/>
                    <a:pt x="0" y="3022"/>
                  </a:cubicBezTo>
                  <a:cubicBezTo>
                    <a:pt x="0" y="3119"/>
                    <a:pt x="65" y="3215"/>
                    <a:pt x="129" y="3279"/>
                  </a:cubicBezTo>
                  <a:cubicBezTo>
                    <a:pt x="258" y="3408"/>
                    <a:pt x="418" y="3440"/>
                    <a:pt x="579" y="3440"/>
                  </a:cubicBezTo>
                  <a:cubicBezTo>
                    <a:pt x="868" y="3440"/>
                    <a:pt x="1222" y="3344"/>
                    <a:pt x="1608" y="3215"/>
                  </a:cubicBezTo>
                  <a:cubicBezTo>
                    <a:pt x="2218" y="3022"/>
                    <a:pt x="2925" y="2765"/>
                    <a:pt x="3536" y="2508"/>
                  </a:cubicBezTo>
                  <a:cubicBezTo>
                    <a:pt x="3858" y="2411"/>
                    <a:pt x="4147" y="2283"/>
                    <a:pt x="4372" y="2219"/>
                  </a:cubicBezTo>
                  <a:cubicBezTo>
                    <a:pt x="4597" y="2122"/>
                    <a:pt x="4790" y="2058"/>
                    <a:pt x="4886" y="2026"/>
                  </a:cubicBezTo>
                  <a:cubicBezTo>
                    <a:pt x="5176" y="1961"/>
                    <a:pt x="5433" y="1769"/>
                    <a:pt x="5626" y="1544"/>
                  </a:cubicBezTo>
                  <a:cubicBezTo>
                    <a:pt x="5851" y="1286"/>
                    <a:pt x="5979" y="997"/>
                    <a:pt x="5979" y="708"/>
                  </a:cubicBezTo>
                  <a:cubicBezTo>
                    <a:pt x="6011" y="515"/>
                    <a:pt x="5915" y="322"/>
                    <a:pt x="5786" y="193"/>
                  </a:cubicBezTo>
                  <a:cubicBezTo>
                    <a:pt x="5626" y="65"/>
                    <a:pt x="5401" y="1"/>
                    <a:pt x="517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340;p56">
              <a:extLst>
                <a:ext uri="{FF2B5EF4-FFF2-40B4-BE49-F238E27FC236}">
                  <a16:creationId xmlns:a16="http://schemas.microsoft.com/office/drawing/2014/main" id="{83EC2CDA-F6C2-4060-AFE6-164AE8051E52}"/>
                </a:ext>
              </a:extLst>
            </p:cNvPr>
            <p:cNvSpPr/>
            <p:nvPr/>
          </p:nvSpPr>
          <p:spPr>
            <a:xfrm>
              <a:off x="2849250" y="5096175"/>
              <a:ext cx="87625" cy="156775"/>
            </a:xfrm>
            <a:custGeom>
              <a:avLst/>
              <a:gdLst/>
              <a:ahLst/>
              <a:cxnLst/>
              <a:rect l="l" t="t" r="r" b="b"/>
              <a:pathLst>
                <a:path w="3505" h="6271" extrusionOk="0">
                  <a:moveTo>
                    <a:pt x="2823" y="0"/>
                  </a:moveTo>
                  <a:cubicBezTo>
                    <a:pt x="2347" y="0"/>
                    <a:pt x="1770" y="91"/>
                    <a:pt x="1608" y="506"/>
                  </a:cubicBezTo>
                  <a:cubicBezTo>
                    <a:pt x="1319" y="1213"/>
                    <a:pt x="1" y="5167"/>
                    <a:pt x="162" y="6035"/>
                  </a:cubicBezTo>
                  <a:cubicBezTo>
                    <a:pt x="186" y="6200"/>
                    <a:pt x="254" y="6271"/>
                    <a:pt x="351" y="6271"/>
                  </a:cubicBezTo>
                  <a:cubicBezTo>
                    <a:pt x="766" y="6271"/>
                    <a:pt x="1718" y="4995"/>
                    <a:pt x="2187" y="4267"/>
                  </a:cubicBezTo>
                  <a:cubicBezTo>
                    <a:pt x="2765" y="3399"/>
                    <a:pt x="3505" y="56"/>
                    <a:pt x="3505" y="56"/>
                  </a:cubicBezTo>
                  <a:cubicBezTo>
                    <a:pt x="3505" y="56"/>
                    <a:pt x="3195" y="0"/>
                    <a:pt x="2823" y="0"/>
                  </a:cubicBezTo>
                  <a:close/>
                </a:path>
              </a:pathLst>
            </a:custGeom>
            <a:solidFill>
              <a:srgbClr val="BE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341;p56">
              <a:extLst>
                <a:ext uri="{FF2B5EF4-FFF2-40B4-BE49-F238E27FC236}">
                  <a16:creationId xmlns:a16="http://schemas.microsoft.com/office/drawing/2014/main" id="{A45908F5-E980-4694-872C-E2619E2787C9}"/>
                </a:ext>
              </a:extLst>
            </p:cNvPr>
            <p:cNvSpPr/>
            <p:nvPr/>
          </p:nvSpPr>
          <p:spPr>
            <a:xfrm>
              <a:off x="2846050" y="5089525"/>
              <a:ext cx="98050" cy="170375"/>
            </a:xfrm>
            <a:custGeom>
              <a:avLst/>
              <a:gdLst/>
              <a:ahLst/>
              <a:cxnLst/>
              <a:rect l="l" t="t" r="r" b="b"/>
              <a:pathLst>
                <a:path w="3922" h="6815" extrusionOk="0">
                  <a:moveTo>
                    <a:pt x="2795" y="541"/>
                  </a:moveTo>
                  <a:cubicBezTo>
                    <a:pt x="2839" y="541"/>
                    <a:pt x="2882" y="543"/>
                    <a:pt x="2925" y="547"/>
                  </a:cubicBezTo>
                  <a:lnTo>
                    <a:pt x="3302" y="547"/>
                  </a:lnTo>
                  <a:cubicBezTo>
                    <a:pt x="3285" y="622"/>
                    <a:pt x="3266" y="709"/>
                    <a:pt x="3247" y="804"/>
                  </a:cubicBezTo>
                  <a:cubicBezTo>
                    <a:pt x="3118" y="1286"/>
                    <a:pt x="2958" y="2058"/>
                    <a:pt x="2732" y="2765"/>
                  </a:cubicBezTo>
                  <a:cubicBezTo>
                    <a:pt x="2636" y="3118"/>
                    <a:pt x="2507" y="3440"/>
                    <a:pt x="2411" y="3729"/>
                  </a:cubicBezTo>
                  <a:cubicBezTo>
                    <a:pt x="2282" y="4018"/>
                    <a:pt x="2186" y="4276"/>
                    <a:pt x="2090" y="4404"/>
                  </a:cubicBezTo>
                  <a:cubicBezTo>
                    <a:pt x="1865" y="4758"/>
                    <a:pt x="1511" y="5240"/>
                    <a:pt x="1190" y="5626"/>
                  </a:cubicBezTo>
                  <a:cubicBezTo>
                    <a:pt x="997" y="5819"/>
                    <a:pt x="836" y="6011"/>
                    <a:pt x="707" y="6108"/>
                  </a:cubicBezTo>
                  <a:cubicBezTo>
                    <a:pt x="643" y="6172"/>
                    <a:pt x="579" y="6204"/>
                    <a:pt x="547" y="6236"/>
                  </a:cubicBezTo>
                  <a:cubicBezTo>
                    <a:pt x="547" y="6236"/>
                    <a:pt x="547" y="6172"/>
                    <a:pt x="547" y="6140"/>
                  </a:cubicBezTo>
                  <a:cubicBezTo>
                    <a:pt x="547" y="5883"/>
                    <a:pt x="611" y="5465"/>
                    <a:pt x="707" y="4983"/>
                  </a:cubicBezTo>
                  <a:cubicBezTo>
                    <a:pt x="1061" y="3504"/>
                    <a:pt x="1800" y="1350"/>
                    <a:pt x="1993" y="868"/>
                  </a:cubicBezTo>
                  <a:cubicBezTo>
                    <a:pt x="1993" y="804"/>
                    <a:pt x="2025" y="772"/>
                    <a:pt x="2090" y="708"/>
                  </a:cubicBezTo>
                  <a:cubicBezTo>
                    <a:pt x="2229" y="624"/>
                    <a:pt x="2513" y="541"/>
                    <a:pt x="2795" y="541"/>
                  </a:cubicBezTo>
                  <a:close/>
                  <a:moveTo>
                    <a:pt x="2925" y="0"/>
                  </a:moveTo>
                  <a:cubicBezTo>
                    <a:pt x="2700" y="0"/>
                    <a:pt x="2411" y="33"/>
                    <a:pt x="2122" y="97"/>
                  </a:cubicBezTo>
                  <a:cubicBezTo>
                    <a:pt x="1993" y="161"/>
                    <a:pt x="1865" y="225"/>
                    <a:pt x="1768" y="290"/>
                  </a:cubicBezTo>
                  <a:cubicBezTo>
                    <a:pt x="1640" y="386"/>
                    <a:pt x="1543" y="515"/>
                    <a:pt x="1479" y="675"/>
                  </a:cubicBezTo>
                  <a:cubicBezTo>
                    <a:pt x="1350" y="1029"/>
                    <a:pt x="965" y="2090"/>
                    <a:pt x="643" y="3215"/>
                  </a:cubicBezTo>
                  <a:cubicBezTo>
                    <a:pt x="482" y="3761"/>
                    <a:pt x="322" y="4340"/>
                    <a:pt x="193" y="4854"/>
                  </a:cubicBezTo>
                  <a:cubicBezTo>
                    <a:pt x="97" y="5368"/>
                    <a:pt x="0" y="5819"/>
                    <a:pt x="0" y="6140"/>
                  </a:cubicBezTo>
                  <a:cubicBezTo>
                    <a:pt x="0" y="6204"/>
                    <a:pt x="0" y="6269"/>
                    <a:pt x="32" y="6333"/>
                  </a:cubicBezTo>
                  <a:cubicBezTo>
                    <a:pt x="32" y="6461"/>
                    <a:pt x="65" y="6558"/>
                    <a:pt x="161" y="6654"/>
                  </a:cubicBezTo>
                  <a:cubicBezTo>
                    <a:pt x="225" y="6751"/>
                    <a:pt x="354" y="6815"/>
                    <a:pt x="482" y="6815"/>
                  </a:cubicBezTo>
                  <a:cubicBezTo>
                    <a:pt x="611" y="6815"/>
                    <a:pt x="707" y="6751"/>
                    <a:pt x="772" y="6719"/>
                  </a:cubicBezTo>
                  <a:cubicBezTo>
                    <a:pt x="1093" y="6526"/>
                    <a:pt x="1415" y="6204"/>
                    <a:pt x="1704" y="5819"/>
                  </a:cubicBezTo>
                  <a:cubicBezTo>
                    <a:pt x="2025" y="5433"/>
                    <a:pt x="2347" y="5015"/>
                    <a:pt x="2540" y="4693"/>
                  </a:cubicBezTo>
                  <a:cubicBezTo>
                    <a:pt x="2700" y="4436"/>
                    <a:pt x="2861" y="4051"/>
                    <a:pt x="3022" y="3601"/>
                  </a:cubicBezTo>
                  <a:cubicBezTo>
                    <a:pt x="3472" y="2283"/>
                    <a:pt x="3890" y="386"/>
                    <a:pt x="3890" y="386"/>
                  </a:cubicBezTo>
                  <a:cubicBezTo>
                    <a:pt x="3922" y="322"/>
                    <a:pt x="3890" y="225"/>
                    <a:pt x="3858" y="161"/>
                  </a:cubicBezTo>
                  <a:cubicBezTo>
                    <a:pt x="3825" y="129"/>
                    <a:pt x="3761" y="65"/>
                    <a:pt x="3665" y="65"/>
                  </a:cubicBezTo>
                  <a:cubicBezTo>
                    <a:pt x="3665" y="65"/>
                    <a:pt x="3343" y="0"/>
                    <a:pt x="292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342;p56">
              <a:extLst>
                <a:ext uri="{FF2B5EF4-FFF2-40B4-BE49-F238E27FC236}">
                  <a16:creationId xmlns:a16="http://schemas.microsoft.com/office/drawing/2014/main" id="{80322694-D8AD-4527-AFBE-41EDE2B1D22A}"/>
                </a:ext>
              </a:extLst>
            </p:cNvPr>
            <p:cNvSpPr/>
            <p:nvPr/>
          </p:nvSpPr>
          <p:spPr>
            <a:xfrm>
              <a:off x="2864525" y="5089350"/>
              <a:ext cx="148700" cy="160125"/>
            </a:xfrm>
            <a:custGeom>
              <a:avLst/>
              <a:gdLst/>
              <a:ahLst/>
              <a:cxnLst/>
              <a:rect l="l" t="t" r="r" b="b"/>
              <a:pathLst>
                <a:path w="5948" h="6405" extrusionOk="0">
                  <a:moveTo>
                    <a:pt x="3885" y="0"/>
                  </a:moveTo>
                  <a:cubicBezTo>
                    <a:pt x="3433" y="0"/>
                    <a:pt x="3044" y="82"/>
                    <a:pt x="2894" y="329"/>
                  </a:cubicBezTo>
                  <a:cubicBezTo>
                    <a:pt x="2444" y="1068"/>
                    <a:pt x="129" y="6147"/>
                    <a:pt x="129" y="6147"/>
                  </a:cubicBezTo>
                  <a:cubicBezTo>
                    <a:pt x="129" y="6147"/>
                    <a:pt x="1" y="6404"/>
                    <a:pt x="305" y="6404"/>
                  </a:cubicBezTo>
                  <a:cubicBezTo>
                    <a:pt x="458" y="6404"/>
                    <a:pt x="718" y="6340"/>
                    <a:pt x="1158" y="6147"/>
                  </a:cubicBezTo>
                  <a:cubicBezTo>
                    <a:pt x="2444" y="5568"/>
                    <a:pt x="5947" y="329"/>
                    <a:pt x="5947" y="329"/>
                  </a:cubicBezTo>
                  <a:cubicBezTo>
                    <a:pt x="5947" y="329"/>
                    <a:pt x="4790" y="0"/>
                    <a:pt x="3885" y="0"/>
                  </a:cubicBezTo>
                  <a:close/>
                </a:path>
              </a:pathLst>
            </a:custGeom>
            <a:solidFill>
              <a:srgbClr val="BE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343;p56">
              <a:extLst>
                <a:ext uri="{FF2B5EF4-FFF2-40B4-BE49-F238E27FC236}">
                  <a16:creationId xmlns:a16="http://schemas.microsoft.com/office/drawing/2014/main" id="{AC1743F2-BCA9-4DF1-B8C2-0300B3CA9D92}"/>
                </a:ext>
              </a:extLst>
            </p:cNvPr>
            <p:cNvSpPr/>
            <p:nvPr/>
          </p:nvSpPr>
          <p:spPr>
            <a:xfrm>
              <a:off x="2860500" y="5083100"/>
              <a:ext cx="159950" cy="173600"/>
            </a:xfrm>
            <a:custGeom>
              <a:avLst/>
              <a:gdLst/>
              <a:ahLst/>
              <a:cxnLst/>
              <a:rect l="l" t="t" r="r" b="b"/>
              <a:pathLst>
                <a:path w="6398" h="6944" extrusionOk="0">
                  <a:moveTo>
                    <a:pt x="4051" y="515"/>
                  </a:moveTo>
                  <a:cubicBezTo>
                    <a:pt x="4469" y="515"/>
                    <a:pt x="4983" y="611"/>
                    <a:pt x="5369" y="675"/>
                  </a:cubicBezTo>
                  <a:cubicBezTo>
                    <a:pt x="5479" y="694"/>
                    <a:pt x="5579" y="723"/>
                    <a:pt x="5669" y="750"/>
                  </a:cubicBezTo>
                  <a:lnTo>
                    <a:pt x="5669" y="750"/>
                  </a:lnTo>
                  <a:cubicBezTo>
                    <a:pt x="5579" y="888"/>
                    <a:pt x="5466" y="1060"/>
                    <a:pt x="5337" y="1254"/>
                  </a:cubicBezTo>
                  <a:cubicBezTo>
                    <a:pt x="4790" y="1993"/>
                    <a:pt x="3987" y="3150"/>
                    <a:pt x="3183" y="4147"/>
                  </a:cubicBezTo>
                  <a:cubicBezTo>
                    <a:pt x="2797" y="4629"/>
                    <a:pt x="2412" y="5111"/>
                    <a:pt x="2058" y="5465"/>
                  </a:cubicBezTo>
                  <a:cubicBezTo>
                    <a:pt x="1704" y="5818"/>
                    <a:pt x="1383" y="6076"/>
                    <a:pt x="1190" y="6172"/>
                  </a:cubicBezTo>
                  <a:cubicBezTo>
                    <a:pt x="906" y="6303"/>
                    <a:pt x="712" y="6360"/>
                    <a:pt x="585" y="6383"/>
                  </a:cubicBezTo>
                  <a:lnTo>
                    <a:pt x="585" y="6383"/>
                  </a:lnTo>
                  <a:cubicBezTo>
                    <a:pt x="653" y="6244"/>
                    <a:pt x="765" y="6012"/>
                    <a:pt x="901" y="5722"/>
                  </a:cubicBezTo>
                  <a:cubicBezTo>
                    <a:pt x="1222" y="4983"/>
                    <a:pt x="1769" y="3858"/>
                    <a:pt x="2219" y="2861"/>
                  </a:cubicBezTo>
                  <a:cubicBezTo>
                    <a:pt x="2476" y="2347"/>
                    <a:pt x="2701" y="1897"/>
                    <a:pt x="2862" y="1511"/>
                  </a:cubicBezTo>
                  <a:cubicBezTo>
                    <a:pt x="3055" y="1125"/>
                    <a:pt x="3215" y="836"/>
                    <a:pt x="3280" y="707"/>
                  </a:cubicBezTo>
                  <a:cubicBezTo>
                    <a:pt x="3312" y="675"/>
                    <a:pt x="3376" y="611"/>
                    <a:pt x="3505" y="579"/>
                  </a:cubicBezTo>
                  <a:cubicBezTo>
                    <a:pt x="3633" y="547"/>
                    <a:pt x="3826" y="515"/>
                    <a:pt x="4051" y="515"/>
                  </a:cubicBezTo>
                  <a:close/>
                  <a:moveTo>
                    <a:pt x="4051" y="0"/>
                  </a:moveTo>
                  <a:cubicBezTo>
                    <a:pt x="3794" y="0"/>
                    <a:pt x="3569" y="0"/>
                    <a:pt x="3344" y="64"/>
                  </a:cubicBezTo>
                  <a:cubicBezTo>
                    <a:pt x="3151" y="129"/>
                    <a:pt x="2958" y="225"/>
                    <a:pt x="2830" y="450"/>
                  </a:cubicBezTo>
                  <a:cubicBezTo>
                    <a:pt x="2701" y="643"/>
                    <a:pt x="2476" y="1093"/>
                    <a:pt x="2187" y="1672"/>
                  </a:cubicBezTo>
                  <a:cubicBezTo>
                    <a:pt x="1351" y="3440"/>
                    <a:pt x="33" y="6301"/>
                    <a:pt x="33" y="6301"/>
                  </a:cubicBezTo>
                  <a:cubicBezTo>
                    <a:pt x="33" y="6301"/>
                    <a:pt x="1" y="6365"/>
                    <a:pt x="1" y="6526"/>
                  </a:cubicBezTo>
                  <a:cubicBezTo>
                    <a:pt x="1" y="6590"/>
                    <a:pt x="1" y="6718"/>
                    <a:pt x="129" y="6815"/>
                  </a:cubicBezTo>
                  <a:cubicBezTo>
                    <a:pt x="226" y="6911"/>
                    <a:pt x="354" y="6943"/>
                    <a:pt x="451" y="6943"/>
                  </a:cubicBezTo>
                  <a:cubicBezTo>
                    <a:pt x="676" y="6943"/>
                    <a:pt x="965" y="6847"/>
                    <a:pt x="1415" y="6654"/>
                  </a:cubicBezTo>
                  <a:cubicBezTo>
                    <a:pt x="1833" y="6461"/>
                    <a:pt x="2283" y="6011"/>
                    <a:pt x="2797" y="5433"/>
                  </a:cubicBezTo>
                  <a:cubicBezTo>
                    <a:pt x="4372" y="3697"/>
                    <a:pt x="6333" y="740"/>
                    <a:pt x="6333" y="740"/>
                  </a:cubicBezTo>
                  <a:cubicBezTo>
                    <a:pt x="6398" y="643"/>
                    <a:pt x="6398" y="579"/>
                    <a:pt x="6365" y="482"/>
                  </a:cubicBezTo>
                  <a:cubicBezTo>
                    <a:pt x="6333" y="418"/>
                    <a:pt x="6269" y="354"/>
                    <a:pt x="6173" y="322"/>
                  </a:cubicBezTo>
                  <a:cubicBezTo>
                    <a:pt x="6173" y="322"/>
                    <a:pt x="5015" y="0"/>
                    <a:pt x="405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344;p56">
              <a:extLst>
                <a:ext uri="{FF2B5EF4-FFF2-40B4-BE49-F238E27FC236}">
                  <a16:creationId xmlns:a16="http://schemas.microsoft.com/office/drawing/2014/main" id="{EA8861FD-A164-4C2B-BC31-BF81D5D16ED0}"/>
                </a:ext>
              </a:extLst>
            </p:cNvPr>
            <p:cNvSpPr/>
            <p:nvPr/>
          </p:nvSpPr>
          <p:spPr>
            <a:xfrm>
              <a:off x="2874975" y="5075450"/>
              <a:ext cx="1043925" cy="240775"/>
            </a:xfrm>
            <a:custGeom>
              <a:avLst/>
              <a:gdLst/>
              <a:ahLst/>
              <a:cxnLst/>
              <a:rect l="l" t="t" r="r" b="b"/>
              <a:pathLst>
                <a:path w="41757" h="9631" extrusionOk="0">
                  <a:moveTo>
                    <a:pt x="7148" y="0"/>
                  </a:moveTo>
                  <a:cubicBezTo>
                    <a:pt x="5926" y="0"/>
                    <a:pt x="4749" y="946"/>
                    <a:pt x="4211" y="1753"/>
                  </a:cubicBezTo>
                  <a:cubicBezTo>
                    <a:pt x="3633" y="2621"/>
                    <a:pt x="0" y="7282"/>
                    <a:pt x="0" y="7282"/>
                  </a:cubicBezTo>
                  <a:lnTo>
                    <a:pt x="868" y="7571"/>
                  </a:lnTo>
                  <a:lnTo>
                    <a:pt x="5979" y="3521"/>
                  </a:lnTo>
                  <a:cubicBezTo>
                    <a:pt x="5979" y="3521"/>
                    <a:pt x="8744" y="3360"/>
                    <a:pt x="9612" y="3360"/>
                  </a:cubicBezTo>
                  <a:cubicBezTo>
                    <a:pt x="10480" y="3360"/>
                    <a:pt x="7136" y="5256"/>
                    <a:pt x="6108" y="5417"/>
                  </a:cubicBezTo>
                  <a:cubicBezTo>
                    <a:pt x="5111" y="5546"/>
                    <a:pt x="3922" y="5706"/>
                    <a:pt x="4083" y="6285"/>
                  </a:cubicBezTo>
                  <a:cubicBezTo>
                    <a:pt x="4211" y="6864"/>
                    <a:pt x="6847" y="6992"/>
                    <a:pt x="7426" y="6992"/>
                  </a:cubicBezTo>
                  <a:cubicBezTo>
                    <a:pt x="8004" y="6992"/>
                    <a:pt x="12087" y="5546"/>
                    <a:pt x="12087" y="5546"/>
                  </a:cubicBezTo>
                  <a:cubicBezTo>
                    <a:pt x="12087" y="5546"/>
                    <a:pt x="13115" y="5546"/>
                    <a:pt x="14401" y="5706"/>
                  </a:cubicBezTo>
                  <a:cubicBezTo>
                    <a:pt x="14479" y="5714"/>
                    <a:pt x="14560" y="5718"/>
                    <a:pt x="14644" y="5718"/>
                  </a:cubicBezTo>
                  <a:cubicBezTo>
                    <a:pt x="15987" y="5718"/>
                    <a:pt x="18066" y="4806"/>
                    <a:pt x="18066" y="4806"/>
                  </a:cubicBezTo>
                  <a:cubicBezTo>
                    <a:pt x="18066" y="4806"/>
                    <a:pt x="38208" y="9631"/>
                    <a:pt x="40116" y="9631"/>
                  </a:cubicBezTo>
                  <a:cubicBezTo>
                    <a:pt x="40141" y="9631"/>
                    <a:pt x="40162" y="9630"/>
                    <a:pt x="40181" y="9628"/>
                  </a:cubicBezTo>
                  <a:cubicBezTo>
                    <a:pt x="41660" y="9467"/>
                    <a:pt x="41756" y="1849"/>
                    <a:pt x="36838" y="885"/>
                  </a:cubicBezTo>
                  <a:lnTo>
                    <a:pt x="20251" y="2492"/>
                  </a:lnTo>
                  <a:cubicBezTo>
                    <a:pt x="20251" y="2492"/>
                    <a:pt x="8744" y="145"/>
                    <a:pt x="7426" y="17"/>
                  </a:cubicBezTo>
                  <a:cubicBezTo>
                    <a:pt x="7333" y="6"/>
                    <a:pt x="7240" y="0"/>
                    <a:pt x="7148" y="0"/>
                  </a:cubicBezTo>
                  <a:close/>
                </a:path>
              </a:pathLst>
            </a:custGeom>
            <a:solidFill>
              <a:srgbClr val="BE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345;p56">
              <a:extLst>
                <a:ext uri="{FF2B5EF4-FFF2-40B4-BE49-F238E27FC236}">
                  <a16:creationId xmlns:a16="http://schemas.microsoft.com/office/drawing/2014/main" id="{33932F88-A9F8-4752-A70C-308469DC99CF}"/>
                </a:ext>
              </a:extLst>
            </p:cNvPr>
            <p:cNvSpPr/>
            <p:nvPr/>
          </p:nvSpPr>
          <p:spPr>
            <a:xfrm>
              <a:off x="2867750" y="5068625"/>
              <a:ext cx="1040700" cy="253975"/>
            </a:xfrm>
            <a:custGeom>
              <a:avLst/>
              <a:gdLst/>
              <a:ahLst/>
              <a:cxnLst/>
              <a:rect l="l" t="t" r="r" b="b"/>
              <a:pathLst>
                <a:path w="41628" h="10159" extrusionOk="0">
                  <a:moveTo>
                    <a:pt x="9772" y="3633"/>
                  </a:moveTo>
                  <a:lnTo>
                    <a:pt x="9788" y="3638"/>
                  </a:lnTo>
                  <a:lnTo>
                    <a:pt x="9788" y="3638"/>
                  </a:lnTo>
                  <a:cubicBezTo>
                    <a:pt x="9787" y="3638"/>
                    <a:pt x="9787" y="3639"/>
                    <a:pt x="9787" y="3639"/>
                  </a:cubicBezTo>
                  <a:lnTo>
                    <a:pt x="9787" y="3639"/>
                  </a:lnTo>
                  <a:lnTo>
                    <a:pt x="9772" y="3633"/>
                  </a:lnTo>
                  <a:close/>
                  <a:moveTo>
                    <a:pt x="7683" y="547"/>
                  </a:moveTo>
                  <a:cubicBezTo>
                    <a:pt x="8004" y="579"/>
                    <a:pt x="8968" y="772"/>
                    <a:pt x="10222" y="997"/>
                  </a:cubicBezTo>
                  <a:cubicBezTo>
                    <a:pt x="12119" y="1351"/>
                    <a:pt x="14690" y="1865"/>
                    <a:pt x="16780" y="2283"/>
                  </a:cubicBezTo>
                  <a:cubicBezTo>
                    <a:pt x="17808" y="2476"/>
                    <a:pt x="18740" y="2669"/>
                    <a:pt x="19415" y="2797"/>
                  </a:cubicBezTo>
                  <a:cubicBezTo>
                    <a:pt x="20058" y="2958"/>
                    <a:pt x="20476" y="3022"/>
                    <a:pt x="20476" y="3022"/>
                  </a:cubicBezTo>
                  <a:lnTo>
                    <a:pt x="20573" y="3022"/>
                  </a:lnTo>
                  <a:lnTo>
                    <a:pt x="37116" y="1419"/>
                  </a:lnTo>
                  <a:lnTo>
                    <a:pt x="37116" y="1419"/>
                  </a:lnTo>
                  <a:cubicBezTo>
                    <a:pt x="38583" y="1713"/>
                    <a:pt x="39541" y="2642"/>
                    <a:pt x="40181" y="3794"/>
                  </a:cubicBezTo>
                  <a:cubicBezTo>
                    <a:pt x="40824" y="4951"/>
                    <a:pt x="41081" y="6333"/>
                    <a:pt x="41081" y="7458"/>
                  </a:cubicBezTo>
                  <a:cubicBezTo>
                    <a:pt x="41081" y="8133"/>
                    <a:pt x="41016" y="8680"/>
                    <a:pt x="40856" y="9065"/>
                  </a:cubicBezTo>
                  <a:cubicBezTo>
                    <a:pt x="40791" y="9258"/>
                    <a:pt x="40727" y="9419"/>
                    <a:pt x="40631" y="9515"/>
                  </a:cubicBezTo>
                  <a:cubicBezTo>
                    <a:pt x="40566" y="9612"/>
                    <a:pt x="40502" y="9612"/>
                    <a:pt x="40470" y="9644"/>
                  </a:cubicBezTo>
                  <a:lnTo>
                    <a:pt x="40406" y="9644"/>
                  </a:lnTo>
                  <a:cubicBezTo>
                    <a:pt x="40213" y="9644"/>
                    <a:pt x="39666" y="9548"/>
                    <a:pt x="38927" y="9419"/>
                  </a:cubicBezTo>
                  <a:cubicBezTo>
                    <a:pt x="36356" y="8969"/>
                    <a:pt x="31245" y="7812"/>
                    <a:pt x="26744" y="6783"/>
                  </a:cubicBezTo>
                  <a:cubicBezTo>
                    <a:pt x="24494" y="6269"/>
                    <a:pt x="22405" y="5787"/>
                    <a:pt x="20894" y="5433"/>
                  </a:cubicBezTo>
                  <a:cubicBezTo>
                    <a:pt x="19383" y="5047"/>
                    <a:pt x="18419" y="4822"/>
                    <a:pt x="18419" y="4822"/>
                  </a:cubicBezTo>
                  <a:cubicBezTo>
                    <a:pt x="18355" y="4822"/>
                    <a:pt x="18290" y="4822"/>
                    <a:pt x="18226" y="4854"/>
                  </a:cubicBezTo>
                  <a:cubicBezTo>
                    <a:pt x="18226" y="4854"/>
                    <a:pt x="18194" y="4854"/>
                    <a:pt x="18162" y="4887"/>
                  </a:cubicBezTo>
                  <a:cubicBezTo>
                    <a:pt x="17969" y="4951"/>
                    <a:pt x="17422" y="5176"/>
                    <a:pt x="16812" y="5369"/>
                  </a:cubicBezTo>
                  <a:cubicBezTo>
                    <a:pt x="16201" y="5562"/>
                    <a:pt x="15526" y="5722"/>
                    <a:pt x="14979" y="5722"/>
                  </a:cubicBezTo>
                  <a:cubicBezTo>
                    <a:pt x="14883" y="5722"/>
                    <a:pt x="14819" y="5722"/>
                    <a:pt x="14722" y="5690"/>
                  </a:cubicBezTo>
                  <a:cubicBezTo>
                    <a:pt x="13404" y="5562"/>
                    <a:pt x="12376" y="5562"/>
                    <a:pt x="12376" y="5562"/>
                  </a:cubicBezTo>
                  <a:lnTo>
                    <a:pt x="12279" y="5562"/>
                  </a:lnTo>
                  <a:cubicBezTo>
                    <a:pt x="12279" y="5562"/>
                    <a:pt x="12022" y="5658"/>
                    <a:pt x="11636" y="5787"/>
                  </a:cubicBezTo>
                  <a:cubicBezTo>
                    <a:pt x="11058" y="6012"/>
                    <a:pt x="10158" y="6301"/>
                    <a:pt x="9354" y="6558"/>
                  </a:cubicBezTo>
                  <a:cubicBezTo>
                    <a:pt x="8968" y="6687"/>
                    <a:pt x="8583" y="6815"/>
                    <a:pt x="8293" y="6880"/>
                  </a:cubicBezTo>
                  <a:cubicBezTo>
                    <a:pt x="8133" y="6912"/>
                    <a:pt x="8004" y="6944"/>
                    <a:pt x="7908" y="6976"/>
                  </a:cubicBezTo>
                  <a:cubicBezTo>
                    <a:pt x="7811" y="7008"/>
                    <a:pt x="7715" y="7008"/>
                    <a:pt x="7715" y="7008"/>
                  </a:cubicBezTo>
                  <a:cubicBezTo>
                    <a:pt x="7425" y="7008"/>
                    <a:pt x="6654" y="6976"/>
                    <a:pt x="5915" y="6880"/>
                  </a:cubicBezTo>
                  <a:cubicBezTo>
                    <a:pt x="5561" y="6815"/>
                    <a:pt x="5208" y="6751"/>
                    <a:pt x="4950" y="6655"/>
                  </a:cubicBezTo>
                  <a:cubicBezTo>
                    <a:pt x="4822" y="6622"/>
                    <a:pt x="4725" y="6558"/>
                    <a:pt x="4693" y="6526"/>
                  </a:cubicBezTo>
                  <a:lnTo>
                    <a:pt x="4629" y="6494"/>
                  </a:lnTo>
                  <a:lnTo>
                    <a:pt x="4629" y="6462"/>
                  </a:lnTo>
                  <a:cubicBezTo>
                    <a:pt x="4629" y="6430"/>
                    <a:pt x="4629" y="6430"/>
                    <a:pt x="4693" y="6365"/>
                  </a:cubicBezTo>
                  <a:cubicBezTo>
                    <a:pt x="4822" y="6269"/>
                    <a:pt x="5079" y="6172"/>
                    <a:pt x="5400" y="6108"/>
                  </a:cubicBezTo>
                  <a:cubicBezTo>
                    <a:pt x="5722" y="6044"/>
                    <a:pt x="6075" y="5979"/>
                    <a:pt x="6429" y="5947"/>
                  </a:cubicBezTo>
                  <a:cubicBezTo>
                    <a:pt x="6718" y="5883"/>
                    <a:pt x="7072" y="5787"/>
                    <a:pt x="7458" y="5594"/>
                  </a:cubicBezTo>
                  <a:cubicBezTo>
                    <a:pt x="8036" y="5369"/>
                    <a:pt x="8743" y="5015"/>
                    <a:pt x="9258" y="4662"/>
                  </a:cubicBezTo>
                  <a:cubicBezTo>
                    <a:pt x="9547" y="4501"/>
                    <a:pt x="9772" y="4340"/>
                    <a:pt x="9965" y="4212"/>
                  </a:cubicBezTo>
                  <a:cubicBezTo>
                    <a:pt x="10029" y="4147"/>
                    <a:pt x="10126" y="4083"/>
                    <a:pt x="10190" y="4019"/>
                  </a:cubicBezTo>
                  <a:lnTo>
                    <a:pt x="10254" y="3890"/>
                  </a:lnTo>
                  <a:cubicBezTo>
                    <a:pt x="10286" y="3858"/>
                    <a:pt x="10318" y="3794"/>
                    <a:pt x="10318" y="3697"/>
                  </a:cubicBezTo>
                  <a:cubicBezTo>
                    <a:pt x="10318" y="3633"/>
                    <a:pt x="10286" y="3569"/>
                    <a:pt x="10254" y="3536"/>
                  </a:cubicBezTo>
                  <a:cubicBezTo>
                    <a:pt x="10190" y="3440"/>
                    <a:pt x="10126" y="3408"/>
                    <a:pt x="10061" y="3376"/>
                  </a:cubicBezTo>
                  <a:lnTo>
                    <a:pt x="9901" y="3376"/>
                  </a:lnTo>
                  <a:cubicBezTo>
                    <a:pt x="9001" y="3376"/>
                    <a:pt x="6236" y="3504"/>
                    <a:pt x="6236" y="3504"/>
                  </a:cubicBezTo>
                  <a:cubicBezTo>
                    <a:pt x="6204" y="3504"/>
                    <a:pt x="6140" y="3536"/>
                    <a:pt x="6108" y="3569"/>
                  </a:cubicBezTo>
                  <a:lnTo>
                    <a:pt x="1093" y="7555"/>
                  </a:lnTo>
                  <a:lnTo>
                    <a:pt x="745" y="7444"/>
                  </a:lnTo>
                  <a:lnTo>
                    <a:pt x="745" y="7444"/>
                  </a:lnTo>
                  <a:cubicBezTo>
                    <a:pt x="1073" y="7011"/>
                    <a:pt x="1711" y="6173"/>
                    <a:pt x="2379" y="5304"/>
                  </a:cubicBezTo>
                  <a:cubicBezTo>
                    <a:pt x="2893" y="4662"/>
                    <a:pt x="3407" y="3987"/>
                    <a:pt x="3825" y="3440"/>
                  </a:cubicBezTo>
                  <a:cubicBezTo>
                    <a:pt x="4243" y="2861"/>
                    <a:pt x="4565" y="2411"/>
                    <a:pt x="4725" y="2186"/>
                  </a:cubicBezTo>
                  <a:cubicBezTo>
                    <a:pt x="4983" y="1801"/>
                    <a:pt x="5400" y="1383"/>
                    <a:pt x="5883" y="1061"/>
                  </a:cubicBezTo>
                  <a:cubicBezTo>
                    <a:pt x="6365" y="740"/>
                    <a:pt x="6911" y="547"/>
                    <a:pt x="7458" y="547"/>
                  </a:cubicBezTo>
                  <a:close/>
                  <a:moveTo>
                    <a:pt x="7458" y="1"/>
                  </a:moveTo>
                  <a:cubicBezTo>
                    <a:pt x="6783" y="1"/>
                    <a:pt x="6140" y="258"/>
                    <a:pt x="5593" y="611"/>
                  </a:cubicBezTo>
                  <a:cubicBezTo>
                    <a:pt x="5047" y="997"/>
                    <a:pt x="4597" y="1447"/>
                    <a:pt x="4275" y="1897"/>
                  </a:cubicBezTo>
                  <a:cubicBezTo>
                    <a:pt x="4147" y="2090"/>
                    <a:pt x="3825" y="2540"/>
                    <a:pt x="3407" y="3119"/>
                  </a:cubicBezTo>
                  <a:cubicBezTo>
                    <a:pt x="2765" y="3954"/>
                    <a:pt x="1929" y="5015"/>
                    <a:pt x="1254" y="5883"/>
                  </a:cubicBezTo>
                  <a:cubicBezTo>
                    <a:pt x="579" y="6751"/>
                    <a:pt x="64" y="7394"/>
                    <a:pt x="64" y="7394"/>
                  </a:cubicBezTo>
                  <a:cubicBezTo>
                    <a:pt x="32" y="7458"/>
                    <a:pt x="0" y="7555"/>
                    <a:pt x="32" y="7651"/>
                  </a:cubicBezTo>
                  <a:cubicBezTo>
                    <a:pt x="64" y="7715"/>
                    <a:pt x="129" y="7780"/>
                    <a:pt x="193" y="7812"/>
                  </a:cubicBezTo>
                  <a:lnTo>
                    <a:pt x="1061" y="8101"/>
                  </a:lnTo>
                  <a:cubicBezTo>
                    <a:pt x="1101" y="8114"/>
                    <a:pt x="1141" y="8122"/>
                    <a:pt x="1178" y="8122"/>
                  </a:cubicBezTo>
                  <a:cubicBezTo>
                    <a:pt x="1232" y="8122"/>
                    <a:pt x="1280" y="8107"/>
                    <a:pt x="1318" y="8069"/>
                  </a:cubicBezTo>
                  <a:lnTo>
                    <a:pt x="6353" y="4047"/>
                  </a:lnTo>
                  <a:lnTo>
                    <a:pt x="6353" y="4047"/>
                  </a:lnTo>
                  <a:cubicBezTo>
                    <a:pt x="6564" y="4038"/>
                    <a:pt x="7141" y="4012"/>
                    <a:pt x="7779" y="3987"/>
                  </a:cubicBezTo>
                  <a:cubicBezTo>
                    <a:pt x="8340" y="3963"/>
                    <a:pt x="8986" y="3923"/>
                    <a:pt x="9457" y="3903"/>
                  </a:cubicBezTo>
                  <a:lnTo>
                    <a:pt x="9457" y="3903"/>
                  </a:lnTo>
                  <a:cubicBezTo>
                    <a:pt x="9107" y="4155"/>
                    <a:pt x="8566" y="4490"/>
                    <a:pt x="8004" y="4758"/>
                  </a:cubicBezTo>
                  <a:cubicBezTo>
                    <a:pt x="7683" y="4919"/>
                    <a:pt x="7329" y="5079"/>
                    <a:pt x="7040" y="5208"/>
                  </a:cubicBezTo>
                  <a:cubicBezTo>
                    <a:pt x="6750" y="5304"/>
                    <a:pt x="6525" y="5401"/>
                    <a:pt x="6365" y="5401"/>
                  </a:cubicBezTo>
                  <a:cubicBezTo>
                    <a:pt x="5883" y="5465"/>
                    <a:pt x="5368" y="5562"/>
                    <a:pt x="4950" y="5658"/>
                  </a:cubicBezTo>
                  <a:cubicBezTo>
                    <a:pt x="4725" y="5722"/>
                    <a:pt x="4532" y="5819"/>
                    <a:pt x="4372" y="5915"/>
                  </a:cubicBezTo>
                  <a:cubicBezTo>
                    <a:pt x="4211" y="6044"/>
                    <a:pt x="4082" y="6237"/>
                    <a:pt x="4082" y="6462"/>
                  </a:cubicBezTo>
                  <a:cubicBezTo>
                    <a:pt x="4082" y="6494"/>
                    <a:pt x="4082" y="6558"/>
                    <a:pt x="4115" y="6622"/>
                  </a:cubicBezTo>
                  <a:cubicBezTo>
                    <a:pt x="4147" y="6783"/>
                    <a:pt x="4275" y="6880"/>
                    <a:pt x="4372" y="6976"/>
                  </a:cubicBezTo>
                  <a:cubicBezTo>
                    <a:pt x="4565" y="7105"/>
                    <a:pt x="4854" y="7201"/>
                    <a:pt x="5143" y="7265"/>
                  </a:cubicBezTo>
                  <a:cubicBezTo>
                    <a:pt x="6043" y="7490"/>
                    <a:pt x="7297" y="7555"/>
                    <a:pt x="7715" y="7555"/>
                  </a:cubicBezTo>
                  <a:cubicBezTo>
                    <a:pt x="7843" y="7555"/>
                    <a:pt x="7972" y="7522"/>
                    <a:pt x="8133" y="7490"/>
                  </a:cubicBezTo>
                  <a:cubicBezTo>
                    <a:pt x="8743" y="7330"/>
                    <a:pt x="9836" y="6976"/>
                    <a:pt x="10769" y="6655"/>
                  </a:cubicBezTo>
                  <a:cubicBezTo>
                    <a:pt x="11669" y="6365"/>
                    <a:pt x="12472" y="6076"/>
                    <a:pt x="12472" y="6076"/>
                  </a:cubicBezTo>
                  <a:lnTo>
                    <a:pt x="12536" y="6076"/>
                  </a:lnTo>
                  <a:cubicBezTo>
                    <a:pt x="12890" y="6108"/>
                    <a:pt x="13694" y="6140"/>
                    <a:pt x="14690" y="6237"/>
                  </a:cubicBezTo>
                  <a:lnTo>
                    <a:pt x="14979" y="6237"/>
                  </a:lnTo>
                  <a:cubicBezTo>
                    <a:pt x="15719" y="6237"/>
                    <a:pt x="16555" y="6012"/>
                    <a:pt x="17262" y="5787"/>
                  </a:cubicBezTo>
                  <a:cubicBezTo>
                    <a:pt x="17803" y="5606"/>
                    <a:pt x="18240" y="5426"/>
                    <a:pt x="18393" y="5362"/>
                  </a:cubicBezTo>
                  <a:lnTo>
                    <a:pt x="18393" y="5362"/>
                  </a:lnTo>
                  <a:cubicBezTo>
                    <a:pt x="19131" y="5541"/>
                    <a:pt x="23746" y="6658"/>
                    <a:pt x="28577" y="7747"/>
                  </a:cubicBezTo>
                  <a:cubicBezTo>
                    <a:pt x="31212" y="8358"/>
                    <a:pt x="33913" y="8969"/>
                    <a:pt x="36066" y="9419"/>
                  </a:cubicBezTo>
                  <a:cubicBezTo>
                    <a:pt x="37159" y="9644"/>
                    <a:pt x="38091" y="9837"/>
                    <a:pt x="38831" y="9965"/>
                  </a:cubicBezTo>
                  <a:cubicBezTo>
                    <a:pt x="39602" y="10094"/>
                    <a:pt x="40116" y="10158"/>
                    <a:pt x="40406" y="10158"/>
                  </a:cubicBezTo>
                  <a:lnTo>
                    <a:pt x="40502" y="10158"/>
                  </a:lnTo>
                  <a:cubicBezTo>
                    <a:pt x="40727" y="10158"/>
                    <a:pt x="40920" y="10030"/>
                    <a:pt x="41049" y="9869"/>
                  </a:cubicBezTo>
                  <a:cubicBezTo>
                    <a:pt x="41241" y="9612"/>
                    <a:pt x="41370" y="9290"/>
                    <a:pt x="41466" y="8872"/>
                  </a:cubicBezTo>
                  <a:cubicBezTo>
                    <a:pt x="41563" y="8487"/>
                    <a:pt x="41627" y="8005"/>
                    <a:pt x="41627" y="7458"/>
                  </a:cubicBezTo>
                  <a:cubicBezTo>
                    <a:pt x="41627" y="6237"/>
                    <a:pt x="41338" y="4790"/>
                    <a:pt x="40663" y="3536"/>
                  </a:cubicBezTo>
                  <a:cubicBezTo>
                    <a:pt x="39956" y="2283"/>
                    <a:pt x="38831" y="1222"/>
                    <a:pt x="37191" y="901"/>
                  </a:cubicBezTo>
                  <a:lnTo>
                    <a:pt x="37095" y="901"/>
                  </a:lnTo>
                  <a:lnTo>
                    <a:pt x="20552" y="2504"/>
                  </a:lnTo>
                  <a:lnTo>
                    <a:pt x="20552" y="2504"/>
                  </a:lnTo>
                  <a:cubicBezTo>
                    <a:pt x="20288" y="2450"/>
                    <a:pt x="17560" y="1899"/>
                    <a:pt x="14658" y="1319"/>
                  </a:cubicBezTo>
                  <a:cubicBezTo>
                    <a:pt x="13147" y="1029"/>
                    <a:pt x="11572" y="708"/>
                    <a:pt x="10318" y="483"/>
                  </a:cubicBezTo>
                  <a:cubicBezTo>
                    <a:pt x="9065" y="226"/>
                    <a:pt x="8101" y="65"/>
                    <a:pt x="7747" y="33"/>
                  </a:cubicBezTo>
                  <a:cubicBezTo>
                    <a:pt x="7650" y="1"/>
                    <a:pt x="7554" y="1"/>
                    <a:pt x="745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346;p56">
              <a:extLst>
                <a:ext uri="{FF2B5EF4-FFF2-40B4-BE49-F238E27FC236}">
                  <a16:creationId xmlns:a16="http://schemas.microsoft.com/office/drawing/2014/main" id="{89EE6A6C-33D4-499E-8A19-02AC3D6D5D18}"/>
                </a:ext>
              </a:extLst>
            </p:cNvPr>
            <p:cNvSpPr/>
            <p:nvPr/>
          </p:nvSpPr>
          <p:spPr>
            <a:xfrm>
              <a:off x="4233075" y="4101575"/>
              <a:ext cx="677475" cy="1267625"/>
            </a:xfrm>
            <a:custGeom>
              <a:avLst/>
              <a:gdLst/>
              <a:ahLst/>
              <a:cxnLst/>
              <a:rect l="l" t="t" r="r" b="b"/>
              <a:pathLst>
                <a:path w="27099" h="50705" extrusionOk="0">
                  <a:moveTo>
                    <a:pt x="17643" y="0"/>
                  </a:moveTo>
                  <a:cubicBezTo>
                    <a:pt x="10633" y="0"/>
                    <a:pt x="2797" y="6795"/>
                    <a:pt x="2797" y="6795"/>
                  </a:cubicBezTo>
                  <a:lnTo>
                    <a:pt x="1" y="50705"/>
                  </a:lnTo>
                  <a:lnTo>
                    <a:pt x="21087" y="50705"/>
                  </a:lnTo>
                  <a:lnTo>
                    <a:pt x="27098" y="4320"/>
                  </a:lnTo>
                  <a:cubicBezTo>
                    <a:pt x="27098" y="4320"/>
                    <a:pt x="25298" y="366"/>
                    <a:pt x="18162" y="13"/>
                  </a:cubicBezTo>
                  <a:cubicBezTo>
                    <a:pt x="17990" y="4"/>
                    <a:pt x="17817" y="0"/>
                    <a:pt x="1764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347;p56">
              <a:extLst>
                <a:ext uri="{FF2B5EF4-FFF2-40B4-BE49-F238E27FC236}">
                  <a16:creationId xmlns:a16="http://schemas.microsoft.com/office/drawing/2014/main" id="{FCFC10A8-3D30-4E0C-89E9-239E0D9E1B3E}"/>
                </a:ext>
              </a:extLst>
            </p:cNvPr>
            <p:cNvSpPr/>
            <p:nvPr/>
          </p:nvSpPr>
          <p:spPr>
            <a:xfrm>
              <a:off x="4226650" y="4094650"/>
              <a:ext cx="690325" cy="1280975"/>
            </a:xfrm>
            <a:custGeom>
              <a:avLst/>
              <a:gdLst/>
              <a:ahLst/>
              <a:cxnLst/>
              <a:rect l="l" t="t" r="r" b="b"/>
              <a:pathLst>
                <a:path w="27613" h="51239" extrusionOk="0">
                  <a:moveTo>
                    <a:pt x="17905" y="547"/>
                  </a:moveTo>
                  <a:cubicBezTo>
                    <a:pt x="18066" y="547"/>
                    <a:pt x="18226" y="547"/>
                    <a:pt x="18419" y="579"/>
                  </a:cubicBezTo>
                  <a:cubicBezTo>
                    <a:pt x="21923" y="740"/>
                    <a:pt x="24109" y="1801"/>
                    <a:pt x="25395" y="2797"/>
                  </a:cubicBezTo>
                  <a:cubicBezTo>
                    <a:pt x="26037" y="3279"/>
                    <a:pt x="26487" y="3761"/>
                    <a:pt x="26745" y="4115"/>
                  </a:cubicBezTo>
                  <a:cubicBezTo>
                    <a:pt x="26873" y="4308"/>
                    <a:pt x="26970" y="4436"/>
                    <a:pt x="27034" y="4533"/>
                  </a:cubicBezTo>
                  <a:cubicBezTo>
                    <a:pt x="27060" y="4586"/>
                    <a:pt x="27065" y="4617"/>
                    <a:pt x="27084" y="4644"/>
                  </a:cubicBezTo>
                  <a:lnTo>
                    <a:pt x="27084" y="4644"/>
                  </a:lnTo>
                  <a:lnTo>
                    <a:pt x="21119" y="50692"/>
                  </a:lnTo>
                  <a:lnTo>
                    <a:pt x="547" y="50692"/>
                  </a:lnTo>
                  <a:lnTo>
                    <a:pt x="3339" y="7179"/>
                  </a:lnTo>
                  <a:lnTo>
                    <a:pt x="3339" y="7179"/>
                  </a:lnTo>
                  <a:cubicBezTo>
                    <a:pt x="3838" y="6784"/>
                    <a:pt x="5838" y="5146"/>
                    <a:pt x="8519" y="3601"/>
                  </a:cubicBezTo>
                  <a:cubicBezTo>
                    <a:pt x="11251" y="2026"/>
                    <a:pt x="14690" y="547"/>
                    <a:pt x="17905" y="547"/>
                  </a:cubicBezTo>
                  <a:close/>
                  <a:moveTo>
                    <a:pt x="17905" y="0"/>
                  </a:moveTo>
                  <a:cubicBezTo>
                    <a:pt x="14305" y="33"/>
                    <a:pt x="10576" y="1736"/>
                    <a:pt x="7715" y="3440"/>
                  </a:cubicBezTo>
                  <a:cubicBezTo>
                    <a:pt x="4854" y="5176"/>
                    <a:pt x="2893" y="6879"/>
                    <a:pt x="2893" y="6879"/>
                  </a:cubicBezTo>
                  <a:cubicBezTo>
                    <a:pt x="2829" y="6912"/>
                    <a:pt x="2797" y="7008"/>
                    <a:pt x="2797" y="7072"/>
                  </a:cubicBezTo>
                  <a:lnTo>
                    <a:pt x="0" y="50950"/>
                  </a:lnTo>
                  <a:cubicBezTo>
                    <a:pt x="0" y="51046"/>
                    <a:pt x="33" y="51110"/>
                    <a:pt x="65" y="51142"/>
                  </a:cubicBezTo>
                  <a:cubicBezTo>
                    <a:pt x="129" y="51207"/>
                    <a:pt x="193" y="51239"/>
                    <a:pt x="258" y="51239"/>
                  </a:cubicBezTo>
                  <a:lnTo>
                    <a:pt x="21344" y="51239"/>
                  </a:lnTo>
                  <a:cubicBezTo>
                    <a:pt x="21473" y="51239"/>
                    <a:pt x="21601" y="51142"/>
                    <a:pt x="21601" y="51014"/>
                  </a:cubicBezTo>
                  <a:lnTo>
                    <a:pt x="27613" y="4629"/>
                  </a:lnTo>
                  <a:cubicBezTo>
                    <a:pt x="27613" y="4565"/>
                    <a:pt x="27613" y="4501"/>
                    <a:pt x="27580" y="4469"/>
                  </a:cubicBezTo>
                  <a:cubicBezTo>
                    <a:pt x="27580" y="4436"/>
                    <a:pt x="27098" y="3408"/>
                    <a:pt x="25716" y="2347"/>
                  </a:cubicBezTo>
                  <a:cubicBezTo>
                    <a:pt x="24334" y="1286"/>
                    <a:pt x="22052" y="193"/>
                    <a:pt x="18419" y="33"/>
                  </a:cubicBezTo>
                  <a:cubicBezTo>
                    <a:pt x="18258" y="33"/>
                    <a:pt x="18066" y="0"/>
                    <a:pt x="1790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348;p56">
              <a:extLst>
                <a:ext uri="{FF2B5EF4-FFF2-40B4-BE49-F238E27FC236}">
                  <a16:creationId xmlns:a16="http://schemas.microsoft.com/office/drawing/2014/main" id="{21C21BB9-3B6D-4BF5-9643-6AA22289A4EB}"/>
                </a:ext>
              </a:extLst>
            </p:cNvPr>
            <p:cNvSpPr/>
            <p:nvPr/>
          </p:nvSpPr>
          <p:spPr>
            <a:xfrm>
              <a:off x="4030575" y="4125175"/>
              <a:ext cx="497450" cy="1244825"/>
            </a:xfrm>
            <a:custGeom>
              <a:avLst/>
              <a:gdLst/>
              <a:ahLst/>
              <a:cxnLst/>
              <a:rect l="l" t="t" r="r" b="b"/>
              <a:pathLst>
                <a:path w="19898" h="49793" extrusionOk="0">
                  <a:moveTo>
                    <a:pt x="18869" y="1"/>
                  </a:moveTo>
                  <a:cubicBezTo>
                    <a:pt x="18869" y="1"/>
                    <a:pt x="3568" y="6430"/>
                    <a:pt x="3568" y="7426"/>
                  </a:cubicBezTo>
                  <a:cubicBezTo>
                    <a:pt x="3568" y="8455"/>
                    <a:pt x="3729" y="8037"/>
                    <a:pt x="3729" y="10062"/>
                  </a:cubicBezTo>
                  <a:cubicBezTo>
                    <a:pt x="3729" y="11959"/>
                    <a:pt x="482" y="44907"/>
                    <a:pt x="0" y="49793"/>
                  </a:cubicBezTo>
                  <a:lnTo>
                    <a:pt x="11251" y="49793"/>
                  </a:lnTo>
                  <a:cubicBezTo>
                    <a:pt x="11958" y="45260"/>
                    <a:pt x="16490" y="16748"/>
                    <a:pt x="17422" y="13116"/>
                  </a:cubicBezTo>
                  <a:cubicBezTo>
                    <a:pt x="18451" y="9194"/>
                    <a:pt x="19898" y="5851"/>
                    <a:pt x="19898" y="5851"/>
                  </a:cubicBezTo>
                  <a:lnTo>
                    <a:pt x="18869"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349;p56">
              <a:extLst>
                <a:ext uri="{FF2B5EF4-FFF2-40B4-BE49-F238E27FC236}">
                  <a16:creationId xmlns:a16="http://schemas.microsoft.com/office/drawing/2014/main" id="{8CDECCE7-3266-4B16-94E5-C17283276739}"/>
                </a:ext>
              </a:extLst>
            </p:cNvPr>
            <p:cNvSpPr/>
            <p:nvPr/>
          </p:nvSpPr>
          <p:spPr>
            <a:xfrm>
              <a:off x="4023325" y="4118950"/>
              <a:ext cx="511125" cy="1257475"/>
            </a:xfrm>
            <a:custGeom>
              <a:avLst/>
              <a:gdLst/>
              <a:ahLst/>
              <a:cxnLst/>
              <a:rect l="l" t="t" r="r" b="b"/>
              <a:pathLst>
                <a:path w="20445" h="50299" extrusionOk="0">
                  <a:moveTo>
                    <a:pt x="4133" y="7733"/>
                  </a:moveTo>
                  <a:lnTo>
                    <a:pt x="4148" y="7740"/>
                  </a:lnTo>
                  <a:lnTo>
                    <a:pt x="4115" y="7740"/>
                  </a:lnTo>
                  <a:cubicBezTo>
                    <a:pt x="4121" y="7740"/>
                    <a:pt x="4126" y="7737"/>
                    <a:pt x="4133" y="7733"/>
                  </a:cubicBezTo>
                  <a:close/>
                  <a:moveTo>
                    <a:pt x="18958" y="635"/>
                  </a:moveTo>
                  <a:lnTo>
                    <a:pt x="19911" y="6023"/>
                  </a:lnTo>
                  <a:lnTo>
                    <a:pt x="19911" y="6023"/>
                  </a:lnTo>
                  <a:cubicBezTo>
                    <a:pt x="19736" y="6460"/>
                    <a:pt x="18414" y="9615"/>
                    <a:pt x="17455" y="13301"/>
                  </a:cubicBezTo>
                  <a:cubicBezTo>
                    <a:pt x="17198" y="14233"/>
                    <a:pt x="16748" y="16676"/>
                    <a:pt x="16170" y="19955"/>
                  </a:cubicBezTo>
                  <a:cubicBezTo>
                    <a:pt x="14532" y="29496"/>
                    <a:pt x="11908" y="45916"/>
                    <a:pt x="11318" y="49785"/>
                  </a:cubicBezTo>
                  <a:lnTo>
                    <a:pt x="578" y="49785"/>
                  </a:lnTo>
                  <a:cubicBezTo>
                    <a:pt x="871" y="46952"/>
                    <a:pt x="1768" y="37824"/>
                    <a:pt x="2605" y="29084"/>
                  </a:cubicBezTo>
                  <a:cubicBezTo>
                    <a:pt x="3022" y="24519"/>
                    <a:pt x="3472" y="20083"/>
                    <a:pt x="3762" y="16644"/>
                  </a:cubicBezTo>
                  <a:cubicBezTo>
                    <a:pt x="3922" y="14940"/>
                    <a:pt x="4051" y="13461"/>
                    <a:pt x="4148" y="12368"/>
                  </a:cubicBezTo>
                  <a:cubicBezTo>
                    <a:pt x="4244" y="11276"/>
                    <a:pt x="4276" y="10568"/>
                    <a:pt x="4276" y="10311"/>
                  </a:cubicBezTo>
                  <a:cubicBezTo>
                    <a:pt x="4276" y="9283"/>
                    <a:pt x="4244" y="8865"/>
                    <a:pt x="4212" y="8575"/>
                  </a:cubicBezTo>
                  <a:cubicBezTo>
                    <a:pt x="4181" y="8295"/>
                    <a:pt x="4149" y="8196"/>
                    <a:pt x="4148" y="7722"/>
                  </a:cubicBezTo>
                  <a:lnTo>
                    <a:pt x="4148" y="7722"/>
                  </a:lnTo>
                  <a:cubicBezTo>
                    <a:pt x="4185" y="7689"/>
                    <a:pt x="4245" y="7618"/>
                    <a:pt x="4340" y="7547"/>
                  </a:cubicBezTo>
                  <a:cubicBezTo>
                    <a:pt x="4855" y="7129"/>
                    <a:pt x="6044" y="6486"/>
                    <a:pt x="7555" y="5747"/>
                  </a:cubicBezTo>
                  <a:cubicBezTo>
                    <a:pt x="9805" y="4654"/>
                    <a:pt x="12730" y="3336"/>
                    <a:pt x="15109" y="2307"/>
                  </a:cubicBezTo>
                  <a:cubicBezTo>
                    <a:pt x="16298" y="1793"/>
                    <a:pt x="17327" y="1343"/>
                    <a:pt x="18066" y="1021"/>
                  </a:cubicBezTo>
                  <a:cubicBezTo>
                    <a:pt x="18448" y="855"/>
                    <a:pt x="18753" y="723"/>
                    <a:pt x="18958" y="635"/>
                  </a:cubicBezTo>
                  <a:close/>
                  <a:moveTo>
                    <a:pt x="19175" y="1"/>
                  </a:moveTo>
                  <a:cubicBezTo>
                    <a:pt x="19135" y="1"/>
                    <a:pt x="19095" y="9"/>
                    <a:pt x="19063" y="25"/>
                  </a:cubicBezTo>
                  <a:cubicBezTo>
                    <a:pt x="19063" y="25"/>
                    <a:pt x="15237" y="1632"/>
                    <a:pt x="11412" y="3336"/>
                  </a:cubicBezTo>
                  <a:cubicBezTo>
                    <a:pt x="9483" y="4204"/>
                    <a:pt x="7587" y="5104"/>
                    <a:pt x="6140" y="5875"/>
                  </a:cubicBezTo>
                  <a:cubicBezTo>
                    <a:pt x="5401" y="6229"/>
                    <a:pt x="4823" y="6582"/>
                    <a:pt x="4373" y="6840"/>
                  </a:cubicBezTo>
                  <a:cubicBezTo>
                    <a:pt x="4180" y="7000"/>
                    <a:pt x="3987" y="7129"/>
                    <a:pt x="3858" y="7225"/>
                  </a:cubicBezTo>
                  <a:cubicBezTo>
                    <a:pt x="3794" y="7290"/>
                    <a:pt x="3730" y="7354"/>
                    <a:pt x="3697" y="7418"/>
                  </a:cubicBezTo>
                  <a:cubicBezTo>
                    <a:pt x="3665" y="7482"/>
                    <a:pt x="3601" y="7579"/>
                    <a:pt x="3601" y="7675"/>
                  </a:cubicBezTo>
                  <a:cubicBezTo>
                    <a:pt x="3601" y="8222"/>
                    <a:pt x="3633" y="8383"/>
                    <a:pt x="3665" y="8640"/>
                  </a:cubicBezTo>
                  <a:cubicBezTo>
                    <a:pt x="3697" y="8929"/>
                    <a:pt x="3762" y="9283"/>
                    <a:pt x="3762" y="10311"/>
                  </a:cubicBezTo>
                  <a:cubicBezTo>
                    <a:pt x="3762" y="10536"/>
                    <a:pt x="3697" y="11243"/>
                    <a:pt x="3601" y="12336"/>
                  </a:cubicBezTo>
                  <a:cubicBezTo>
                    <a:pt x="2990" y="19955"/>
                    <a:pt x="451" y="45734"/>
                    <a:pt x="33" y="50010"/>
                  </a:cubicBezTo>
                  <a:cubicBezTo>
                    <a:pt x="1" y="50074"/>
                    <a:pt x="33" y="50170"/>
                    <a:pt x="97" y="50235"/>
                  </a:cubicBezTo>
                  <a:cubicBezTo>
                    <a:pt x="129" y="50267"/>
                    <a:pt x="226" y="50299"/>
                    <a:pt x="290" y="50299"/>
                  </a:cubicBezTo>
                  <a:lnTo>
                    <a:pt x="11541" y="50299"/>
                  </a:lnTo>
                  <a:cubicBezTo>
                    <a:pt x="11669" y="50299"/>
                    <a:pt x="11798" y="50203"/>
                    <a:pt x="11798" y="50074"/>
                  </a:cubicBezTo>
                  <a:cubicBezTo>
                    <a:pt x="12151" y="47824"/>
                    <a:pt x="13469" y="39563"/>
                    <a:pt x="14819" y="31398"/>
                  </a:cubicBezTo>
                  <a:cubicBezTo>
                    <a:pt x="15462" y="27316"/>
                    <a:pt x="16137" y="23298"/>
                    <a:pt x="16716" y="20019"/>
                  </a:cubicBezTo>
                  <a:cubicBezTo>
                    <a:pt x="17262" y="16772"/>
                    <a:pt x="17745" y="14329"/>
                    <a:pt x="17970" y="13429"/>
                  </a:cubicBezTo>
                  <a:cubicBezTo>
                    <a:pt x="18484" y="11468"/>
                    <a:pt x="19095" y="9668"/>
                    <a:pt x="19577" y="8350"/>
                  </a:cubicBezTo>
                  <a:cubicBezTo>
                    <a:pt x="19834" y="7675"/>
                    <a:pt x="20027" y="7161"/>
                    <a:pt x="20188" y="6775"/>
                  </a:cubicBezTo>
                  <a:cubicBezTo>
                    <a:pt x="20348" y="6390"/>
                    <a:pt x="20413" y="6197"/>
                    <a:pt x="20413" y="6197"/>
                  </a:cubicBezTo>
                  <a:cubicBezTo>
                    <a:pt x="20445" y="6132"/>
                    <a:pt x="20445" y="6100"/>
                    <a:pt x="20445" y="6036"/>
                  </a:cubicBezTo>
                  <a:lnTo>
                    <a:pt x="19416" y="218"/>
                  </a:lnTo>
                  <a:cubicBezTo>
                    <a:pt x="19416" y="121"/>
                    <a:pt x="19352" y="57"/>
                    <a:pt x="19288" y="25"/>
                  </a:cubicBezTo>
                  <a:cubicBezTo>
                    <a:pt x="19255" y="9"/>
                    <a:pt x="19215" y="1"/>
                    <a:pt x="1917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350;p56">
              <a:extLst>
                <a:ext uri="{FF2B5EF4-FFF2-40B4-BE49-F238E27FC236}">
                  <a16:creationId xmlns:a16="http://schemas.microsoft.com/office/drawing/2014/main" id="{4348E76F-84AE-4132-8B0D-852AF35D8D97}"/>
                </a:ext>
              </a:extLst>
            </p:cNvPr>
            <p:cNvSpPr/>
            <p:nvPr/>
          </p:nvSpPr>
          <p:spPr>
            <a:xfrm>
              <a:off x="4349600" y="4100275"/>
              <a:ext cx="131025" cy="192900"/>
            </a:xfrm>
            <a:custGeom>
              <a:avLst/>
              <a:gdLst/>
              <a:ahLst/>
              <a:cxnLst/>
              <a:rect l="l" t="t" r="r" b="b"/>
              <a:pathLst>
                <a:path w="5241" h="7716" extrusionOk="0">
                  <a:moveTo>
                    <a:pt x="2765" y="0"/>
                  </a:moveTo>
                  <a:lnTo>
                    <a:pt x="1" y="7715"/>
                  </a:lnTo>
                  <a:lnTo>
                    <a:pt x="5240" y="5240"/>
                  </a:lnTo>
                  <a:lnTo>
                    <a:pt x="27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351;p56">
              <a:extLst>
                <a:ext uri="{FF2B5EF4-FFF2-40B4-BE49-F238E27FC236}">
                  <a16:creationId xmlns:a16="http://schemas.microsoft.com/office/drawing/2014/main" id="{220C9C34-CDB4-405B-AB9B-79BBADF87BAA}"/>
                </a:ext>
              </a:extLst>
            </p:cNvPr>
            <p:cNvSpPr/>
            <p:nvPr/>
          </p:nvSpPr>
          <p:spPr>
            <a:xfrm>
              <a:off x="4342375" y="4093050"/>
              <a:ext cx="145475" cy="206625"/>
            </a:xfrm>
            <a:custGeom>
              <a:avLst/>
              <a:gdLst/>
              <a:ahLst/>
              <a:cxnLst/>
              <a:rect l="l" t="t" r="r" b="b"/>
              <a:pathLst>
                <a:path w="5819" h="8265" extrusionOk="0">
                  <a:moveTo>
                    <a:pt x="3088" y="1001"/>
                  </a:moveTo>
                  <a:lnTo>
                    <a:pt x="5175" y="5400"/>
                  </a:lnTo>
                  <a:lnTo>
                    <a:pt x="740" y="7490"/>
                  </a:lnTo>
                  <a:lnTo>
                    <a:pt x="740" y="7490"/>
                  </a:lnTo>
                  <a:lnTo>
                    <a:pt x="3088" y="1001"/>
                  </a:lnTo>
                  <a:close/>
                  <a:moveTo>
                    <a:pt x="3054" y="0"/>
                  </a:moveTo>
                  <a:cubicBezTo>
                    <a:pt x="2925" y="32"/>
                    <a:pt x="2829" y="97"/>
                    <a:pt x="2797" y="193"/>
                  </a:cubicBezTo>
                  <a:lnTo>
                    <a:pt x="32" y="7908"/>
                  </a:lnTo>
                  <a:cubicBezTo>
                    <a:pt x="0" y="8004"/>
                    <a:pt x="32" y="8133"/>
                    <a:pt x="97" y="8197"/>
                  </a:cubicBezTo>
                  <a:cubicBezTo>
                    <a:pt x="156" y="8237"/>
                    <a:pt x="216" y="8264"/>
                    <a:pt x="275" y="8264"/>
                  </a:cubicBezTo>
                  <a:cubicBezTo>
                    <a:pt x="312" y="8264"/>
                    <a:pt x="349" y="8254"/>
                    <a:pt x="386" y="8229"/>
                  </a:cubicBezTo>
                  <a:lnTo>
                    <a:pt x="5625" y="5754"/>
                  </a:lnTo>
                  <a:cubicBezTo>
                    <a:pt x="5690" y="5722"/>
                    <a:pt x="5754" y="5690"/>
                    <a:pt x="5786" y="5625"/>
                  </a:cubicBezTo>
                  <a:cubicBezTo>
                    <a:pt x="5818" y="5529"/>
                    <a:pt x="5786" y="5465"/>
                    <a:pt x="5754" y="5400"/>
                  </a:cubicBezTo>
                  <a:lnTo>
                    <a:pt x="3279" y="161"/>
                  </a:lnTo>
                  <a:cubicBezTo>
                    <a:pt x="3247" y="64"/>
                    <a:pt x="3150" y="0"/>
                    <a:pt x="305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352;p56">
              <a:extLst>
                <a:ext uri="{FF2B5EF4-FFF2-40B4-BE49-F238E27FC236}">
                  <a16:creationId xmlns:a16="http://schemas.microsoft.com/office/drawing/2014/main" id="{6E6A3535-5580-4BAC-BEB9-FF59BA585CBA}"/>
                </a:ext>
              </a:extLst>
            </p:cNvPr>
            <p:cNvSpPr/>
            <p:nvPr/>
          </p:nvSpPr>
          <p:spPr>
            <a:xfrm>
              <a:off x="4418700" y="3834275"/>
              <a:ext cx="451675" cy="495050"/>
            </a:xfrm>
            <a:custGeom>
              <a:avLst/>
              <a:gdLst/>
              <a:ahLst/>
              <a:cxnLst/>
              <a:rect l="l" t="t" r="r" b="b"/>
              <a:pathLst>
                <a:path w="18067" h="19802" extrusionOk="0">
                  <a:moveTo>
                    <a:pt x="10641" y="1"/>
                  </a:moveTo>
                  <a:lnTo>
                    <a:pt x="1" y="10640"/>
                  </a:lnTo>
                  <a:lnTo>
                    <a:pt x="3505" y="19802"/>
                  </a:lnTo>
                  <a:lnTo>
                    <a:pt x="10062" y="7426"/>
                  </a:lnTo>
                  <a:lnTo>
                    <a:pt x="17198" y="7426"/>
                  </a:lnTo>
                  <a:lnTo>
                    <a:pt x="18066" y="579"/>
                  </a:lnTo>
                  <a:lnTo>
                    <a:pt x="106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353;p56">
              <a:extLst>
                <a:ext uri="{FF2B5EF4-FFF2-40B4-BE49-F238E27FC236}">
                  <a16:creationId xmlns:a16="http://schemas.microsoft.com/office/drawing/2014/main" id="{D7CA8259-EE5C-47C1-BF63-9EB2B8690001}"/>
                </a:ext>
              </a:extLst>
            </p:cNvPr>
            <p:cNvSpPr/>
            <p:nvPr/>
          </p:nvSpPr>
          <p:spPr>
            <a:xfrm>
              <a:off x="4411475" y="3827525"/>
              <a:ext cx="465325" cy="508450"/>
            </a:xfrm>
            <a:custGeom>
              <a:avLst/>
              <a:gdLst/>
              <a:ahLst/>
              <a:cxnLst/>
              <a:rect l="l" t="t" r="r" b="b"/>
              <a:pathLst>
                <a:path w="18613" h="20338" extrusionOk="0">
                  <a:moveTo>
                    <a:pt x="11026" y="560"/>
                  </a:moveTo>
                  <a:lnTo>
                    <a:pt x="18032" y="1085"/>
                  </a:lnTo>
                  <a:lnTo>
                    <a:pt x="18032" y="1085"/>
                  </a:lnTo>
                  <a:lnTo>
                    <a:pt x="17230" y="7439"/>
                  </a:lnTo>
                  <a:lnTo>
                    <a:pt x="10351" y="7439"/>
                  </a:lnTo>
                  <a:cubicBezTo>
                    <a:pt x="10223" y="7439"/>
                    <a:pt x="10158" y="7471"/>
                    <a:pt x="10094" y="7567"/>
                  </a:cubicBezTo>
                  <a:lnTo>
                    <a:pt x="3826" y="19429"/>
                  </a:lnTo>
                  <a:lnTo>
                    <a:pt x="611" y="10975"/>
                  </a:lnTo>
                  <a:lnTo>
                    <a:pt x="11026" y="560"/>
                  </a:lnTo>
                  <a:close/>
                  <a:moveTo>
                    <a:pt x="10873" y="1"/>
                  </a:moveTo>
                  <a:cubicBezTo>
                    <a:pt x="10818" y="1"/>
                    <a:pt x="10760" y="31"/>
                    <a:pt x="10737" y="78"/>
                  </a:cubicBezTo>
                  <a:lnTo>
                    <a:pt x="97" y="10718"/>
                  </a:lnTo>
                  <a:cubicBezTo>
                    <a:pt x="33" y="10782"/>
                    <a:pt x="1" y="10910"/>
                    <a:pt x="33" y="11007"/>
                  </a:cubicBezTo>
                  <a:lnTo>
                    <a:pt x="3537" y="20168"/>
                  </a:lnTo>
                  <a:cubicBezTo>
                    <a:pt x="3569" y="20265"/>
                    <a:pt x="3665" y="20329"/>
                    <a:pt x="3762" y="20329"/>
                  </a:cubicBezTo>
                  <a:cubicBezTo>
                    <a:pt x="3779" y="20335"/>
                    <a:pt x="3796" y="20337"/>
                    <a:pt x="3813" y="20337"/>
                  </a:cubicBezTo>
                  <a:cubicBezTo>
                    <a:pt x="3891" y="20337"/>
                    <a:pt x="3966" y="20280"/>
                    <a:pt x="4019" y="20200"/>
                  </a:cubicBezTo>
                  <a:lnTo>
                    <a:pt x="10512" y="7953"/>
                  </a:lnTo>
                  <a:lnTo>
                    <a:pt x="17487" y="7953"/>
                  </a:lnTo>
                  <a:cubicBezTo>
                    <a:pt x="17616" y="7953"/>
                    <a:pt x="17712" y="7857"/>
                    <a:pt x="17744" y="7728"/>
                  </a:cubicBezTo>
                  <a:lnTo>
                    <a:pt x="18612" y="881"/>
                  </a:lnTo>
                  <a:cubicBezTo>
                    <a:pt x="18612" y="817"/>
                    <a:pt x="18612" y="753"/>
                    <a:pt x="18548" y="689"/>
                  </a:cubicBezTo>
                  <a:cubicBezTo>
                    <a:pt x="18516" y="624"/>
                    <a:pt x="18452" y="592"/>
                    <a:pt x="18355" y="592"/>
                  </a:cubicBezTo>
                  <a:lnTo>
                    <a:pt x="10930" y="13"/>
                  </a:lnTo>
                  <a:cubicBezTo>
                    <a:pt x="10913" y="5"/>
                    <a:pt x="10893" y="1"/>
                    <a:pt x="1087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354;p56">
              <a:extLst>
                <a:ext uri="{FF2B5EF4-FFF2-40B4-BE49-F238E27FC236}">
                  <a16:creationId xmlns:a16="http://schemas.microsoft.com/office/drawing/2014/main" id="{FA382561-C51C-432A-B4F8-A5DF1A3F5E3A}"/>
                </a:ext>
              </a:extLst>
            </p:cNvPr>
            <p:cNvSpPr/>
            <p:nvPr/>
          </p:nvSpPr>
          <p:spPr>
            <a:xfrm>
              <a:off x="4254775" y="3175150"/>
              <a:ext cx="542450" cy="1180025"/>
            </a:xfrm>
            <a:custGeom>
              <a:avLst/>
              <a:gdLst/>
              <a:ahLst/>
              <a:cxnLst/>
              <a:rect l="l" t="t" r="r" b="b"/>
              <a:pathLst>
                <a:path w="21698" h="47201" extrusionOk="0">
                  <a:moveTo>
                    <a:pt x="11463" y="0"/>
                  </a:moveTo>
                  <a:cubicBezTo>
                    <a:pt x="8617" y="0"/>
                    <a:pt x="6106" y="1038"/>
                    <a:pt x="3922" y="2611"/>
                  </a:cubicBezTo>
                  <a:cubicBezTo>
                    <a:pt x="3922" y="2611"/>
                    <a:pt x="579" y="4668"/>
                    <a:pt x="290" y="9908"/>
                  </a:cubicBezTo>
                  <a:cubicBezTo>
                    <a:pt x="0" y="15147"/>
                    <a:pt x="1158" y="28680"/>
                    <a:pt x="1897" y="30866"/>
                  </a:cubicBezTo>
                  <a:cubicBezTo>
                    <a:pt x="2554" y="32810"/>
                    <a:pt x="5499" y="34753"/>
                    <a:pt x="8087" y="34753"/>
                  </a:cubicBezTo>
                  <a:cubicBezTo>
                    <a:pt x="8410" y="34753"/>
                    <a:pt x="8727" y="34723"/>
                    <a:pt x="9033" y="34659"/>
                  </a:cubicBezTo>
                  <a:cubicBezTo>
                    <a:pt x="9033" y="34659"/>
                    <a:pt x="10165" y="47200"/>
                    <a:pt x="11464" y="47200"/>
                  </a:cubicBezTo>
                  <a:cubicBezTo>
                    <a:pt x="11479" y="47200"/>
                    <a:pt x="11493" y="47199"/>
                    <a:pt x="11508" y="47195"/>
                  </a:cubicBezTo>
                  <a:cubicBezTo>
                    <a:pt x="12826" y="46906"/>
                    <a:pt x="19673" y="37713"/>
                    <a:pt x="19962" y="35109"/>
                  </a:cubicBezTo>
                  <a:cubicBezTo>
                    <a:pt x="20251" y="32473"/>
                    <a:pt x="20669" y="24019"/>
                    <a:pt x="20669" y="24019"/>
                  </a:cubicBezTo>
                  <a:cubicBezTo>
                    <a:pt x="20669" y="24019"/>
                    <a:pt x="21698" y="17494"/>
                    <a:pt x="21698" y="12093"/>
                  </a:cubicBezTo>
                  <a:cubicBezTo>
                    <a:pt x="21698" y="6693"/>
                    <a:pt x="20380" y="2322"/>
                    <a:pt x="15719" y="746"/>
                  </a:cubicBezTo>
                  <a:cubicBezTo>
                    <a:pt x="14225" y="231"/>
                    <a:pt x="12807" y="0"/>
                    <a:pt x="11463" y="0"/>
                  </a:cubicBezTo>
                  <a:close/>
                </a:path>
              </a:pathLst>
            </a:custGeom>
            <a:solidFill>
              <a:srgbClr val="BE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355;p56">
              <a:extLst>
                <a:ext uri="{FF2B5EF4-FFF2-40B4-BE49-F238E27FC236}">
                  <a16:creationId xmlns:a16="http://schemas.microsoft.com/office/drawing/2014/main" id="{8A68A5D6-C001-4984-87FA-7C906ADA98D4}"/>
                </a:ext>
              </a:extLst>
            </p:cNvPr>
            <p:cNvSpPr/>
            <p:nvPr/>
          </p:nvSpPr>
          <p:spPr>
            <a:xfrm>
              <a:off x="4333525" y="3175150"/>
              <a:ext cx="463700" cy="450850"/>
            </a:xfrm>
            <a:custGeom>
              <a:avLst/>
              <a:gdLst/>
              <a:ahLst/>
              <a:cxnLst/>
              <a:rect l="l" t="t" r="r" b="b"/>
              <a:pathLst>
                <a:path w="18548" h="18034" extrusionOk="0">
                  <a:moveTo>
                    <a:pt x="8313" y="0"/>
                  </a:moveTo>
                  <a:cubicBezTo>
                    <a:pt x="5467" y="0"/>
                    <a:pt x="2956" y="1038"/>
                    <a:pt x="772" y="2611"/>
                  </a:cubicBezTo>
                  <a:cubicBezTo>
                    <a:pt x="772" y="2611"/>
                    <a:pt x="451" y="2836"/>
                    <a:pt x="1" y="3254"/>
                  </a:cubicBezTo>
                  <a:cubicBezTo>
                    <a:pt x="226" y="3414"/>
                    <a:pt x="1929" y="4379"/>
                    <a:pt x="5497" y="4379"/>
                  </a:cubicBezTo>
                  <a:cubicBezTo>
                    <a:pt x="9322" y="4379"/>
                    <a:pt x="14305" y="3800"/>
                    <a:pt x="14305" y="3800"/>
                  </a:cubicBezTo>
                  <a:lnTo>
                    <a:pt x="14305" y="3800"/>
                  </a:lnTo>
                  <a:cubicBezTo>
                    <a:pt x="14305" y="3800"/>
                    <a:pt x="12023" y="5954"/>
                    <a:pt x="11894" y="7497"/>
                  </a:cubicBezTo>
                  <a:cubicBezTo>
                    <a:pt x="11766" y="9072"/>
                    <a:pt x="12312" y="13058"/>
                    <a:pt x="13598" y="13765"/>
                  </a:cubicBezTo>
                  <a:cubicBezTo>
                    <a:pt x="14884" y="14472"/>
                    <a:pt x="13726" y="15758"/>
                    <a:pt x="14466" y="16883"/>
                  </a:cubicBezTo>
                  <a:cubicBezTo>
                    <a:pt x="14889" y="17556"/>
                    <a:pt x="15415" y="18033"/>
                    <a:pt x="16072" y="18033"/>
                  </a:cubicBezTo>
                  <a:cubicBezTo>
                    <a:pt x="16514" y="18033"/>
                    <a:pt x="17015" y="17818"/>
                    <a:pt x="17584" y="17301"/>
                  </a:cubicBezTo>
                  <a:cubicBezTo>
                    <a:pt x="17841" y="17076"/>
                    <a:pt x="18098" y="16658"/>
                    <a:pt x="18387" y="16079"/>
                  </a:cubicBezTo>
                  <a:cubicBezTo>
                    <a:pt x="18484" y="14761"/>
                    <a:pt x="18548" y="13379"/>
                    <a:pt x="18548" y="12093"/>
                  </a:cubicBezTo>
                  <a:cubicBezTo>
                    <a:pt x="18548" y="6693"/>
                    <a:pt x="17230" y="2322"/>
                    <a:pt x="12569" y="746"/>
                  </a:cubicBezTo>
                  <a:cubicBezTo>
                    <a:pt x="11075" y="231"/>
                    <a:pt x="9657" y="0"/>
                    <a:pt x="8313" y="0"/>
                  </a:cubicBezTo>
                  <a:close/>
                </a:path>
              </a:pathLst>
            </a:custGeom>
            <a:solidFill>
              <a:srgbClr val="9F9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356;p56">
              <a:extLst>
                <a:ext uri="{FF2B5EF4-FFF2-40B4-BE49-F238E27FC236}">
                  <a16:creationId xmlns:a16="http://schemas.microsoft.com/office/drawing/2014/main" id="{0BDE17CD-A6CD-4BA1-ADB6-DE9664961D51}"/>
                </a:ext>
              </a:extLst>
            </p:cNvPr>
            <p:cNvSpPr/>
            <p:nvPr/>
          </p:nvSpPr>
          <p:spPr>
            <a:xfrm>
              <a:off x="4253975" y="3168075"/>
              <a:ext cx="549700" cy="1193400"/>
            </a:xfrm>
            <a:custGeom>
              <a:avLst/>
              <a:gdLst/>
              <a:ahLst/>
              <a:cxnLst/>
              <a:rect l="l" t="t" r="r" b="b"/>
              <a:pathLst>
                <a:path w="21988" h="47736" extrusionOk="0">
                  <a:moveTo>
                    <a:pt x="3829" y="2675"/>
                  </a:moveTo>
                  <a:cubicBezTo>
                    <a:pt x="3829" y="2675"/>
                    <a:pt x="3829" y="2675"/>
                    <a:pt x="3829" y="2675"/>
                  </a:cubicBezTo>
                  <a:lnTo>
                    <a:pt x="3829" y="2675"/>
                  </a:lnTo>
                  <a:lnTo>
                    <a:pt x="3829" y="2675"/>
                  </a:lnTo>
                  <a:close/>
                  <a:moveTo>
                    <a:pt x="11540" y="547"/>
                  </a:moveTo>
                  <a:cubicBezTo>
                    <a:pt x="12826" y="547"/>
                    <a:pt x="14208" y="772"/>
                    <a:pt x="15687" y="1254"/>
                  </a:cubicBezTo>
                  <a:cubicBezTo>
                    <a:pt x="17937" y="2058"/>
                    <a:pt x="19351" y="3472"/>
                    <a:pt x="20251" y="5401"/>
                  </a:cubicBezTo>
                  <a:cubicBezTo>
                    <a:pt x="21151" y="7298"/>
                    <a:pt x="21473" y="9708"/>
                    <a:pt x="21473" y="12376"/>
                  </a:cubicBezTo>
                  <a:cubicBezTo>
                    <a:pt x="21473" y="15044"/>
                    <a:pt x="21216" y="18034"/>
                    <a:pt x="20959" y="20348"/>
                  </a:cubicBezTo>
                  <a:cubicBezTo>
                    <a:pt x="20830" y="21506"/>
                    <a:pt x="20701" y="22470"/>
                    <a:pt x="20605" y="23177"/>
                  </a:cubicBezTo>
                  <a:cubicBezTo>
                    <a:pt x="20508" y="23884"/>
                    <a:pt x="20444" y="24270"/>
                    <a:pt x="20444" y="24270"/>
                  </a:cubicBezTo>
                  <a:lnTo>
                    <a:pt x="20444" y="24302"/>
                  </a:lnTo>
                  <a:cubicBezTo>
                    <a:pt x="20444" y="24302"/>
                    <a:pt x="20412" y="24816"/>
                    <a:pt x="20380" y="25652"/>
                  </a:cubicBezTo>
                  <a:cubicBezTo>
                    <a:pt x="20251" y="28159"/>
                    <a:pt x="19930" y="33399"/>
                    <a:pt x="19705" y="35360"/>
                  </a:cubicBezTo>
                  <a:cubicBezTo>
                    <a:pt x="19705" y="35649"/>
                    <a:pt x="19544" y="36067"/>
                    <a:pt x="19351" y="36549"/>
                  </a:cubicBezTo>
                  <a:cubicBezTo>
                    <a:pt x="18612" y="38253"/>
                    <a:pt x="16876" y="40889"/>
                    <a:pt x="15205" y="43107"/>
                  </a:cubicBezTo>
                  <a:cubicBezTo>
                    <a:pt x="14369" y="44232"/>
                    <a:pt x="13565" y="45260"/>
                    <a:pt x="12858" y="46000"/>
                  </a:cubicBezTo>
                  <a:cubicBezTo>
                    <a:pt x="12537" y="46353"/>
                    <a:pt x="12215" y="46675"/>
                    <a:pt x="11990" y="46868"/>
                  </a:cubicBezTo>
                  <a:cubicBezTo>
                    <a:pt x="11862" y="46996"/>
                    <a:pt x="11733" y="47060"/>
                    <a:pt x="11669" y="47125"/>
                  </a:cubicBezTo>
                  <a:cubicBezTo>
                    <a:pt x="11595" y="47174"/>
                    <a:pt x="11539" y="47205"/>
                    <a:pt x="11503" y="47216"/>
                  </a:cubicBezTo>
                  <a:lnTo>
                    <a:pt x="11503" y="47216"/>
                  </a:lnTo>
                  <a:cubicBezTo>
                    <a:pt x="11487" y="47198"/>
                    <a:pt x="11433" y="47136"/>
                    <a:pt x="11379" y="47028"/>
                  </a:cubicBezTo>
                  <a:cubicBezTo>
                    <a:pt x="11251" y="46835"/>
                    <a:pt x="11122" y="46482"/>
                    <a:pt x="10994" y="46032"/>
                  </a:cubicBezTo>
                  <a:cubicBezTo>
                    <a:pt x="10512" y="44457"/>
                    <a:pt x="10094" y="41660"/>
                    <a:pt x="9804" y="39281"/>
                  </a:cubicBezTo>
                  <a:cubicBezTo>
                    <a:pt x="9644" y="38092"/>
                    <a:pt x="9547" y="36999"/>
                    <a:pt x="9451" y="36196"/>
                  </a:cubicBezTo>
                  <a:cubicBezTo>
                    <a:pt x="9387" y="35424"/>
                    <a:pt x="9322" y="34910"/>
                    <a:pt x="9322" y="34910"/>
                  </a:cubicBezTo>
                  <a:cubicBezTo>
                    <a:pt x="9322" y="34845"/>
                    <a:pt x="9290" y="34781"/>
                    <a:pt x="9226" y="34749"/>
                  </a:cubicBezTo>
                  <a:cubicBezTo>
                    <a:pt x="9161" y="34685"/>
                    <a:pt x="9097" y="34685"/>
                    <a:pt x="9001" y="34685"/>
                  </a:cubicBezTo>
                  <a:cubicBezTo>
                    <a:pt x="8711" y="34749"/>
                    <a:pt x="8422" y="34781"/>
                    <a:pt x="8101" y="34781"/>
                  </a:cubicBezTo>
                  <a:cubicBezTo>
                    <a:pt x="6879" y="34781"/>
                    <a:pt x="5529" y="34299"/>
                    <a:pt x="4436" y="33592"/>
                  </a:cubicBezTo>
                  <a:cubicBezTo>
                    <a:pt x="3343" y="32917"/>
                    <a:pt x="2475" y="31952"/>
                    <a:pt x="2186" y="31085"/>
                  </a:cubicBezTo>
                  <a:cubicBezTo>
                    <a:pt x="2025" y="30635"/>
                    <a:pt x="1833" y="29574"/>
                    <a:pt x="1672" y="28192"/>
                  </a:cubicBezTo>
                  <a:cubicBezTo>
                    <a:pt x="1093" y="24013"/>
                    <a:pt x="547" y="16684"/>
                    <a:pt x="547" y="12151"/>
                  </a:cubicBezTo>
                  <a:cubicBezTo>
                    <a:pt x="547" y="11412"/>
                    <a:pt x="547" y="10769"/>
                    <a:pt x="579" y="10191"/>
                  </a:cubicBezTo>
                  <a:cubicBezTo>
                    <a:pt x="740" y="7651"/>
                    <a:pt x="1608" y="5883"/>
                    <a:pt x="2475" y="4758"/>
                  </a:cubicBezTo>
                  <a:cubicBezTo>
                    <a:pt x="2893" y="4180"/>
                    <a:pt x="3311" y="3762"/>
                    <a:pt x="3601" y="3505"/>
                  </a:cubicBezTo>
                  <a:cubicBezTo>
                    <a:pt x="3761" y="3376"/>
                    <a:pt x="3890" y="3280"/>
                    <a:pt x="3986" y="3215"/>
                  </a:cubicBezTo>
                  <a:lnTo>
                    <a:pt x="4083" y="3151"/>
                  </a:lnTo>
                  <a:lnTo>
                    <a:pt x="4115" y="3151"/>
                  </a:lnTo>
                  <a:lnTo>
                    <a:pt x="4115" y="3119"/>
                  </a:lnTo>
                  <a:cubicBezTo>
                    <a:pt x="6268" y="1576"/>
                    <a:pt x="8744" y="547"/>
                    <a:pt x="11540" y="547"/>
                  </a:cubicBezTo>
                  <a:close/>
                  <a:moveTo>
                    <a:pt x="11540" y="1"/>
                  </a:moveTo>
                  <a:cubicBezTo>
                    <a:pt x="8631" y="1"/>
                    <a:pt x="6039" y="1082"/>
                    <a:pt x="3829" y="2675"/>
                  </a:cubicBezTo>
                  <a:lnTo>
                    <a:pt x="3826" y="2669"/>
                  </a:lnTo>
                  <a:cubicBezTo>
                    <a:pt x="3793" y="2701"/>
                    <a:pt x="2925" y="3215"/>
                    <a:pt x="2025" y="4437"/>
                  </a:cubicBezTo>
                  <a:cubicBezTo>
                    <a:pt x="1125" y="5626"/>
                    <a:pt x="193" y="7491"/>
                    <a:pt x="65" y="10191"/>
                  </a:cubicBezTo>
                  <a:cubicBezTo>
                    <a:pt x="32" y="10737"/>
                    <a:pt x="0" y="11412"/>
                    <a:pt x="0" y="12151"/>
                  </a:cubicBezTo>
                  <a:cubicBezTo>
                    <a:pt x="0" y="15205"/>
                    <a:pt x="257" y="19480"/>
                    <a:pt x="579" y="23209"/>
                  </a:cubicBezTo>
                  <a:cubicBezTo>
                    <a:pt x="772" y="25106"/>
                    <a:pt x="933" y="26842"/>
                    <a:pt x="1125" y="28256"/>
                  </a:cubicBezTo>
                  <a:cubicBezTo>
                    <a:pt x="1318" y="29670"/>
                    <a:pt x="1511" y="30731"/>
                    <a:pt x="1672" y="31245"/>
                  </a:cubicBezTo>
                  <a:cubicBezTo>
                    <a:pt x="2025" y="32306"/>
                    <a:pt x="2958" y="33303"/>
                    <a:pt x="4147" y="34042"/>
                  </a:cubicBezTo>
                  <a:cubicBezTo>
                    <a:pt x="5336" y="34813"/>
                    <a:pt x="6751" y="35296"/>
                    <a:pt x="8101" y="35328"/>
                  </a:cubicBezTo>
                  <a:cubicBezTo>
                    <a:pt x="8354" y="35328"/>
                    <a:pt x="8591" y="35311"/>
                    <a:pt x="8836" y="35266"/>
                  </a:cubicBezTo>
                  <a:lnTo>
                    <a:pt x="8836" y="35266"/>
                  </a:lnTo>
                  <a:cubicBezTo>
                    <a:pt x="8917" y="36116"/>
                    <a:pt x="9173" y="38690"/>
                    <a:pt x="9515" y="41242"/>
                  </a:cubicBezTo>
                  <a:cubicBezTo>
                    <a:pt x="9740" y="42817"/>
                    <a:pt x="10029" y="44392"/>
                    <a:pt x="10319" y="45582"/>
                  </a:cubicBezTo>
                  <a:cubicBezTo>
                    <a:pt x="10447" y="46193"/>
                    <a:pt x="10608" y="46675"/>
                    <a:pt x="10769" y="47060"/>
                  </a:cubicBezTo>
                  <a:cubicBezTo>
                    <a:pt x="10865" y="47221"/>
                    <a:pt x="10929" y="47382"/>
                    <a:pt x="11058" y="47510"/>
                  </a:cubicBezTo>
                  <a:cubicBezTo>
                    <a:pt x="11090" y="47575"/>
                    <a:pt x="11154" y="47639"/>
                    <a:pt x="11251" y="47671"/>
                  </a:cubicBezTo>
                  <a:cubicBezTo>
                    <a:pt x="11315" y="47703"/>
                    <a:pt x="11412" y="47735"/>
                    <a:pt x="11508" y="47735"/>
                  </a:cubicBezTo>
                  <a:lnTo>
                    <a:pt x="11604" y="47735"/>
                  </a:lnTo>
                  <a:cubicBezTo>
                    <a:pt x="11733" y="47703"/>
                    <a:pt x="11862" y="47639"/>
                    <a:pt x="11990" y="47543"/>
                  </a:cubicBezTo>
                  <a:cubicBezTo>
                    <a:pt x="12505" y="47189"/>
                    <a:pt x="13212" y="46450"/>
                    <a:pt x="14047" y="45453"/>
                  </a:cubicBezTo>
                  <a:cubicBezTo>
                    <a:pt x="15301" y="43942"/>
                    <a:pt x="16780" y="41949"/>
                    <a:pt x="18001" y="40053"/>
                  </a:cubicBezTo>
                  <a:cubicBezTo>
                    <a:pt x="18612" y="39121"/>
                    <a:pt x="19126" y="38221"/>
                    <a:pt x="19544" y="37417"/>
                  </a:cubicBezTo>
                  <a:cubicBezTo>
                    <a:pt x="19930" y="36613"/>
                    <a:pt x="20187" y="35938"/>
                    <a:pt x="20251" y="35424"/>
                  </a:cubicBezTo>
                  <a:cubicBezTo>
                    <a:pt x="20530" y="32882"/>
                    <a:pt x="20959" y="24931"/>
                    <a:pt x="20989" y="24366"/>
                  </a:cubicBezTo>
                  <a:lnTo>
                    <a:pt x="20989" y="24366"/>
                  </a:lnTo>
                  <a:lnTo>
                    <a:pt x="20991" y="24366"/>
                  </a:lnTo>
                  <a:cubicBezTo>
                    <a:pt x="20991" y="24366"/>
                    <a:pt x="21987" y="17809"/>
                    <a:pt x="21987" y="12376"/>
                  </a:cubicBezTo>
                  <a:cubicBezTo>
                    <a:pt x="21987" y="9644"/>
                    <a:pt x="21666" y="7169"/>
                    <a:pt x="20734" y="5176"/>
                  </a:cubicBezTo>
                  <a:cubicBezTo>
                    <a:pt x="19801" y="3151"/>
                    <a:pt x="18258" y="1576"/>
                    <a:pt x="15848" y="772"/>
                  </a:cubicBezTo>
                  <a:cubicBezTo>
                    <a:pt x="14337" y="258"/>
                    <a:pt x="12890" y="1"/>
                    <a:pt x="1154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357;p56">
              <a:extLst>
                <a:ext uri="{FF2B5EF4-FFF2-40B4-BE49-F238E27FC236}">
                  <a16:creationId xmlns:a16="http://schemas.microsoft.com/office/drawing/2014/main" id="{1CAA39B4-1257-47D9-803E-C7C03751EE5B}"/>
                </a:ext>
              </a:extLst>
            </p:cNvPr>
            <p:cNvSpPr/>
            <p:nvPr/>
          </p:nvSpPr>
          <p:spPr>
            <a:xfrm>
              <a:off x="4706400" y="3568950"/>
              <a:ext cx="116550" cy="215550"/>
            </a:xfrm>
            <a:custGeom>
              <a:avLst/>
              <a:gdLst/>
              <a:ahLst/>
              <a:cxnLst/>
              <a:rect l="l" t="t" r="r" b="b"/>
              <a:pathLst>
                <a:path w="4662" h="8622" extrusionOk="0">
                  <a:moveTo>
                    <a:pt x="3089" y="1"/>
                  </a:moveTo>
                  <a:cubicBezTo>
                    <a:pt x="1847" y="1"/>
                    <a:pt x="1" y="2899"/>
                    <a:pt x="1" y="2899"/>
                  </a:cubicBezTo>
                  <a:lnTo>
                    <a:pt x="1319" y="7849"/>
                  </a:lnTo>
                  <a:cubicBezTo>
                    <a:pt x="1550" y="8377"/>
                    <a:pt x="1849" y="8621"/>
                    <a:pt x="2171" y="8621"/>
                  </a:cubicBezTo>
                  <a:cubicBezTo>
                    <a:pt x="2654" y="8621"/>
                    <a:pt x="3190" y="8074"/>
                    <a:pt x="3633" y="7110"/>
                  </a:cubicBezTo>
                  <a:cubicBezTo>
                    <a:pt x="4372" y="5503"/>
                    <a:pt x="4662" y="1002"/>
                    <a:pt x="3504" y="135"/>
                  </a:cubicBezTo>
                  <a:cubicBezTo>
                    <a:pt x="3377" y="42"/>
                    <a:pt x="3238" y="1"/>
                    <a:pt x="3089" y="1"/>
                  </a:cubicBezTo>
                  <a:close/>
                </a:path>
              </a:pathLst>
            </a:custGeom>
            <a:solidFill>
              <a:srgbClr val="BE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358;p56">
              <a:extLst>
                <a:ext uri="{FF2B5EF4-FFF2-40B4-BE49-F238E27FC236}">
                  <a16:creationId xmlns:a16="http://schemas.microsoft.com/office/drawing/2014/main" id="{9E9E03C6-3644-4BE2-B0C3-51CF56AC84BB}"/>
                </a:ext>
              </a:extLst>
            </p:cNvPr>
            <p:cNvSpPr/>
            <p:nvPr/>
          </p:nvSpPr>
          <p:spPr>
            <a:xfrm>
              <a:off x="4700775" y="3561850"/>
              <a:ext cx="118975" cy="229050"/>
            </a:xfrm>
            <a:custGeom>
              <a:avLst/>
              <a:gdLst/>
              <a:ahLst/>
              <a:cxnLst/>
              <a:rect l="l" t="t" r="r" b="b"/>
              <a:pathLst>
                <a:path w="4759" h="9162" extrusionOk="0">
                  <a:moveTo>
                    <a:pt x="3312" y="1"/>
                  </a:moveTo>
                  <a:cubicBezTo>
                    <a:pt x="2894" y="1"/>
                    <a:pt x="2508" y="226"/>
                    <a:pt x="2154" y="515"/>
                  </a:cubicBezTo>
                  <a:cubicBezTo>
                    <a:pt x="1576" y="965"/>
                    <a:pt x="1061" y="1576"/>
                    <a:pt x="676" y="2090"/>
                  </a:cubicBezTo>
                  <a:cubicBezTo>
                    <a:pt x="258" y="2604"/>
                    <a:pt x="1" y="3022"/>
                    <a:pt x="1" y="3022"/>
                  </a:cubicBezTo>
                  <a:lnTo>
                    <a:pt x="451" y="3312"/>
                  </a:lnTo>
                  <a:cubicBezTo>
                    <a:pt x="451" y="3312"/>
                    <a:pt x="483" y="3279"/>
                    <a:pt x="515" y="3215"/>
                  </a:cubicBezTo>
                  <a:cubicBezTo>
                    <a:pt x="708" y="2926"/>
                    <a:pt x="1190" y="2251"/>
                    <a:pt x="1736" y="1640"/>
                  </a:cubicBezTo>
                  <a:cubicBezTo>
                    <a:pt x="2026" y="1319"/>
                    <a:pt x="2315" y="1061"/>
                    <a:pt x="2604" y="836"/>
                  </a:cubicBezTo>
                  <a:cubicBezTo>
                    <a:pt x="2862" y="644"/>
                    <a:pt x="3119" y="547"/>
                    <a:pt x="3312" y="547"/>
                  </a:cubicBezTo>
                  <a:cubicBezTo>
                    <a:pt x="3408" y="547"/>
                    <a:pt x="3472" y="579"/>
                    <a:pt x="3569" y="611"/>
                  </a:cubicBezTo>
                  <a:cubicBezTo>
                    <a:pt x="3762" y="772"/>
                    <a:pt x="3954" y="1126"/>
                    <a:pt x="4051" y="1640"/>
                  </a:cubicBezTo>
                  <a:cubicBezTo>
                    <a:pt x="4179" y="2154"/>
                    <a:pt x="4244" y="2797"/>
                    <a:pt x="4244" y="3472"/>
                  </a:cubicBezTo>
                  <a:cubicBezTo>
                    <a:pt x="4244" y="4179"/>
                    <a:pt x="4179" y="4951"/>
                    <a:pt x="4051" y="5626"/>
                  </a:cubicBezTo>
                  <a:cubicBezTo>
                    <a:pt x="3954" y="6301"/>
                    <a:pt x="3794" y="6912"/>
                    <a:pt x="3601" y="7297"/>
                  </a:cubicBezTo>
                  <a:cubicBezTo>
                    <a:pt x="3408" y="7747"/>
                    <a:pt x="3183" y="8101"/>
                    <a:pt x="2958" y="8326"/>
                  </a:cubicBezTo>
                  <a:cubicBezTo>
                    <a:pt x="2733" y="8551"/>
                    <a:pt x="2540" y="8648"/>
                    <a:pt x="2411" y="8648"/>
                  </a:cubicBezTo>
                  <a:cubicBezTo>
                    <a:pt x="2315" y="8648"/>
                    <a:pt x="2219" y="8615"/>
                    <a:pt x="2090" y="8519"/>
                  </a:cubicBezTo>
                  <a:cubicBezTo>
                    <a:pt x="1994" y="8423"/>
                    <a:pt x="1897" y="8262"/>
                    <a:pt x="1769" y="8037"/>
                  </a:cubicBezTo>
                  <a:lnTo>
                    <a:pt x="1286" y="8230"/>
                  </a:lnTo>
                  <a:cubicBezTo>
                    <a:pt x="1415" y="8519"/>
                    <a:pt x="1576" y="8744"/>
                    <a:pt x="1769" y="8905"/>
                  </a:cubicBezTo>
                  <a:cubicBezTo>
                    <a:pt x="1929" y="9065"/>
                    <a:pt x="2154" y="9162"/>
                    <a:pt x="2411" y="9162"/>
                  </a:cubicBezTo>
                  <a:cubicBezTo>
                    <a:pt x="2733" y="9162"/>
                    <a:pt x="3054" y="8969"/>
                    <a:pt x="3344" y="8712"/>
                  </a:cubicBezTo>
                  <a:cubicBezTo>
                    <a:pt x="3633" y="8423"/>
                    <a:pt x="3890" y="8005"/>
                    <a:pt x="4115" y="7522"/>
                  </a:cubicBezTo>
                  <a:cubicBezTo>
                    <a:pt x="4308" y="7072"/>
                    <a:pt x="4469" y="6430"/>
                    <a:pt x="4597" y="5722"/>
                  </a:cubicBezTo>
                  <a:cubicBezTo>
                    <a:pt x="4694" y="5015"/>
                    <a:pt x="4758" y="4212"/>
                    <a:pt x="4758" y="3472"/>
                  </a:cubicBezTo>
                  <a:cubicBezTo>
                    <a:pt x="4758" y="2765"/>
                    <a:pt x="4726" y="2090"/>
                    <a:pt x="4565" y="1511"/>
                  </a:cubicBezTo>
                  <a:cubicBezTo>
                    <a:pt x="4437" y="965"/>
                    <a:pt x="4244" y="483"/>
                    <a:pt x="3890" y="194"/>
                  </a:cubicBezTo>
                  <a:cubicBezTo>
                    <a:pt x="3697" y="65"/>
                    <a:pt x="3504" y="1"/>
                    <a:pt x="331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359;p56">
              <a:extLst>
                <a:ext uri="{FF2B5EF4-FFF2-40B4-BE49-F238E27FC236}">
                  <a16:creationId xmlns:a16="http://schemas.microsoft.com/office/drawing/2014/main" id="{41D3CB58-7A05-4F3F-A1D1-C77938C1849B}"/>
                </a:ext>
              </a:extLst>
            </p:cNvPr>
            <p:cNvSpPr/>
            <p:nvPr/>
          </p:nvSpPr>
          <p:spPr>
            <a:xfrm>
              <a:off x="4340750" y="3605550"/>
              <a:ext cx="114950" cy="202225"/>
            </a:xfrm>
            <a:custGeom>
              <a:avLst/>
              <a:gdLst/>
              <a:ahLst/>
              <a:cxnLst/>
              <a:rect l="l" t="t" r="r" b="b"/>
              <a:pathLst>
                <a:path w="4598" h="8089" extrusionOk="0">
                  <a:moveTo>
                    <a:pt x="1349" y="0"/>
                  </a:moveTo>
                  <a:cubicBezTo>
                    <a:pt x="1235" y="0"/>
                    <a:pt x="1144" y="87"/>
                    <a:pt x="1094" y="213"/>
                  </a:cubicBezTo>
                  <a:cubicBezTo>
                    <a:pt x="1094" y="213"/>
                    <a:pt x="837" y="1339"/>
                    <a:pt x="547" y="2689"/>
                  </a:cubicBezTo>
                  <a:cubicBezTo>
                    <a:pt x="290" y="4039"/>
                    <a:pt x="1" y="5614"/>
                    <a:pt x="1" y="6546"/>
                  </a:cubicBezTo>
                  <a:cubicBezTo>
                    <a:pt x="1" y="6803"/>
                    <a:pt x="1" y="7028"/>
                    <a:pt x="97" y="7221"/>
                  </a:cubicBezTo>
                  <a:cubicBezTo>
                    <a:pt x="290" y="7575"/>
                    <a:pt x="644" y="7767"/>
                    <a:pt x="1030" y="7896"/>
                  </a:cubicBezTo>
                  <a:cubicBezTo>
                    <a:pt x="1415" y="8025"/>
                    <a:pt x="1865" y="8089"/>
                    <a:pt x="2347" y="8089"/>
                  </a:cubicBezTo>
                  <a:cubicBezTo>
                    <a:pt x="3119" y="8057"/>
                    <a:pt x="3890" y="7928"/>
                    <a:pt x="4405" y="7639"/>
                  </a:cubicBezTo>
                  <a:cubicBezTo>
                    <a:pt x="4533" y="7575"/>
                    <a:pt x="4598" y="7382"/>
                    <a:pt x="4501" y="7253"/>
                  </a:cubicBezTo>
                  <a:cubicBezTo>
                    <a:pt x="4458" y="7167"/>
                    <a:pt x="4373" y="7125"/>
                    <a:pt x="4282" y="7125"/>
                  </a:cubicBezTo>
                  <a:cubicBezTo>
                    <a:pt x="4237" y="7125"/>
                    <a:pt x="4190" y="7135"/>
                    <a:pt x="4148" y="7157"/>
                  </a:cubicBezTo>
                  <a:cubicBezTo>
                    <a:pt x="3762" y="7382"/>
                    <a:pt x="3023" y="7542"/>
                    <a:pt x="2347" y="7542"/>
                  </a:cubicBezTo>
                  <a:cubicBezTo>
                    <a:pt x="1930" y="7542"/>
                    <a:pt x="1512" y="7478"/>
                    <a:pt x="1190" y="7382"/>
                  </a:cubicBezTo>
                  <a:cubicBezTo>
                    <a:pt x="869" y="7285"/>
                    <a:pt x="644" y="7125"/>
                    <a:pt x="580" y="6996"/>
                  </a:cubicBezTo>
                  <a:cubicBezTo>
                    <a:pt x="580" y="6964"/>
                    <a:pt x="547" y="6771"/>
                    <a:pt x="547" y="6546"/>
                  </a:cubicBezTo>
                  <a:cubicBezTo>
                    <a:pt x="547" y="5710"/>
                    <a:pt x="805" y="4135"/>
                    <a:pt x="1094" y="2785"/>
                  </a:cubicBezTo>
                  <a:cubicBezTo>
                    <a:pt x="1222" y="2110"/>
                    <a:pt x="1351" y="1499"/>
                    <a:pt x="1447" y="1049"/>
                  </a:cubicBezTo>
                  <a:cubicBezTo>
                    <a:pt x="1576" y="599"/>
                    <a:pt x="1640" y="342"/>
                    <a:pt x="1640" y="342"/>
                  </a:cubicBezTo>
                  <a:cubicBezTo>
                    <a:pt x="1672" y="181"/>
                    <a:pt x="1576" y="53"/>
                    <a:pt x="1447" y="21"/>
                  </a:cubicBezTo>
                  <a:cubicBezTo>
                    <a:pt x="1413" y="7"/>
                    <a:pt x="1380" y="0"/>
                    <a:pt x="134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360;p56">
              <a:extLst>
                <a:ext uri="{FF2B5EF4-FFF2-40B4-BE49-F238E27FC236}">
                  <a16:creationId xmlns:a16="http://schemas.microsoft.com/office/drawing/2014/main" id="{B7F4420E-0054-45F2-9585-1EA7A10ECDF4}"/>
                </a:ext>
              </a:extLst>
            </p:cNvPr>
            <p:cNvSpPr/>
            <p:nvPr/>
          </p:nvSpPr>
          <p:spPr>
            <a:xfrm>
              <a:off x="4360050" y="3835075"/>
              <a:ext cx="135825" cy="28150"/>
            </a:xfrm>
            <a:custGeom>
              <a:avLst/>
              <a:gdLst/>
              <a:ahLst/>
              <a:cxnLst/>
              <a:rect l="l" t="t" r="r" b="b"/>
              <a:pathLst>
                <a:path w="5433" h="1126" extrusionOk="0">
                  <a:moveTo>
                    <a:pt x="5117" y="1"/>
                  </a:moveTo>
                  <a:cubicBezTo>
                    <a:pt x="5072" y="1"/>
                    <a:pt x="5026" y="12"/>
                    <a:pt x="4983" y="33"/>
                  </a:cubicBezTo>
                  <a:cubicBezTo>
                    <a:pt x="4276" y="451"/>
                    <a:pt x="3408" y="612"/>
                    <a:pt x="2604" y="612"/>
                  </a:cubicBezTo>
                  <a:cubicBezTo>
                    <a:pt x="1993" y="612"/>
                    <a:pt x="1447" y="515"/>
                    <a:pt x="1029" y="451"/>
                  </a:cubicBezTo>
                  <a:cubicBezTo>
                    <a:pt x="836" y="419"/>
                    <a:pt x="675" y="354"/>
                    <a:pt x="547" y="354"/>
                  </a:cubicBezTo>
                  <a:cubicBezTo>
                    <a:pt x="483" y="322"/>
                    <a:pt x="450" y="322"/>
                    <a:pt x="418" y="290"/>
                  </a:cubicBezTo>
                  <a:lnTo>
                    <a:pt x="386" y="290"/>
                  </a:lnTo>
                  <a:cubicBezTo>
                    <a:pt x="359" y="285"/>
                    <a:pt x="333" y="282"/>
                    <a:pt x="309" y="282"/>
                  </a:cubicBezTo>
                  <a:cubicBezTo>
                    <a:pt x="185" y="282"/>
                    <a:pt x="91" y="349"/>
                    <a:pt x="65" y="483"/>
                  </a:cubicBezTo>
                  <a:cubicBezTo>
                    <a:pt x="0" y="612"/>
                    <a:pt x="97" y="772"/>
                    <a:pt x="225" y="804"/>
                  </a:cubicBezTo>
                  <a:cubicBezTo>
                    <a:pt x="258" y="804"/>
                    <a:pt x="1318" y="1126"/>
                    <a:pt x="2604" y="1126"/>
                  </a:cubicBezTo>
                  <a:cubicBezTo>
                    <a:pt x="3472" y="1126"/>
                    <a:pt x="4436" y="997"/>
                    <a:pt x="5240" y="483"/>
                  </a:cubicBezTo>
                  <a:cubicBezTo>
                    <a:pt x="5369" y="419"/>
                    <a:pt x="5433" y="258"/>
                    <a:pt x="5336" y="129"/>
                  </a:cubicBezTo>
                  <a:cubicBezTo>
                    <a:pt x="5294" y="44"/>
                    <a:pt x="5208" y="1"/>
                    <a:pt x="511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361;p56">
              <a:extLst>
                <a:ext uri="{FF2B5EF4-FFF2-40B4-BE49-F238E27FC236}">
                  <a16:creationId xmlns:a16="http://schemas.microsoft.com/office/drawing/2014/main" id="{EA01AE29-1C4A-4137-83FC-0D648A3B59CB}"/>
                </a:ext>
              </a:extLst>
            </p:cNvPr>
            <p:cNvSpPr/>
            <p:nvPr/>
          </p:nvSpPr>
          <p:spPr>
            <a:xfrm>
              <a:off x="4480600" y="3605250"/>
              <a:ext cx="28950" cy="57875"/>
            </a:xfrm>
            <a:custGeom>
              <a:avLst/>
              <a:gdLst/>
              <a:ahLst/>
              <a:cxnLst/>
              <a:rect l="l" t="t" r="r" b="b"/>
              <a:pathLst>
                <a:path w="1158" h="2315" extrusionOk="0">
                  <a:moveTo>
                    <a:pt x="579" y="0"/>
                  </a:moveTo>
                  <a:cubicBezTo>
                    <a:pt x="257" y="0"/>
                    <a:pt x="0" y="515"/>
                    <a:pt x="0" y="1158"/>
                  </a:cubicBezTo>
                  <a:cubicBezTo>
                    <a:pt x="0" y="1801"/>
                    <a:pt x="257" y="2315"/>
                    <a:pt x="579" y="2315"/>
                  </a:cubicBezTo>
                  <a:cubicBezTo>
                    <a:pt x="900" y="2315"/>
                    <a:pt x="1157" y="1801"/>
                    <a:pt x="1157" y="1158"/>
                  </a:cubicBezTo>
                  <a:cubicBezTo>
                    <a:pt x="1157" y="515"/>
                    <a:pt x="900" y="0"/>
                    <a:pt x="57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362;p56">
              <a:extLst>
                <a:ext uri="{FF2B5EF4-FFF2-40B4-BE49-F238E27FC236}">
                  <a16:creationId xmlns:a16="http://schemas.microsoft.com/office/drawing/2014/main" id="{FD9EFA17-C81D-4564-9BCC-D10CCD43103A}"/>
                </a:ext>
              </a:extLst>
            </p:cNvPr>
            <p:cNvSpPr/>
            <p:nvPr/>
          </p:nvSpPr>
          <p:spPr>
            <a:xfrm>
              <a:off x="4305400" y="3586775"/>
              <a:ext cx="29750" cy="57875"/>
            </a:xfrm>
            <a:custGeom>
              <a:avLst/>
              <a:gdLst/>
              <a:ahLst/>
              <a:cxnLst/>
              <a:rect l="l" t="t" r="r" b="b"/>
              <a:pathLst>
                <a:path w="1190" h="2315" extrusionOk="0">
                  <a:moveTo>
                    <a:pt x="611" y="0"/>
                  </a:moveTo>
                  <a:cubicBezTo>
                    <a:pt x="290" y="0"/>
                    <a:pt x="1" y="514"/>
                    <a:pt x="1" y="1157"/>
                  </a:cubicBezTo>
                  <a:cubicBezTo>
                    <a:pt x="1" y="1800"/>
                    <a:pt x="290" y="2315"/>
                    <a:pt x="611" y="2315"/>
                  </a:cubicBezTo>
                  <a:cubicBezTo>
                    <a:pt x="933" y="2315"/>
                    <a:pt x="1190" y="1800"/>
                    <a:pt x="1190" y="1157"/>
                  </a:cubicBezTo>
                  <a:cubicBezTo>
                    <a:pt x="1190" y="514"/>
                    <a:pt x="933" y="0"/>
                    <a:pt x="61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363;p56">
              <a:extLst>
                <a:ext uri="{FF2B5EF4-FFF2-40B4-BE49-F238E27FC236}">
                  <a16:creationId xmlns:a16="http://schemas.microsoft.com/office/drawing/2014/main" id="{D08F84D7-30D3-45A7-B99D-0FD29E05EE19}"/>
                </a:ext>
              </a:extLst>
            </p:cNvPr>
            <p:cNvSpPr/>
            <p:nvPr/>
          </p:nvSpPr>
          <p:spPr>
            <a:xfrm>
              <a:off x="4276475" y="3539350"/>
              <a:ext cx="94850" cy="24950"/>
            </a:xfrm>
            <a:custGeom>
              <a:avLst/>
              <a:gdLst/>
              <a:ahLst/>
              <a:cxnLst/>
              <a:rect l="l" t="t" r="r" b="b"/>
              <a:pathLst>
                <a:path w="3794" h="998" extrusionOk="0">
                  <a:moveTo>
                    <a:pt x="1833" y="1"/>
                  </a:moveTo>
                  <a:cubicBezTo>
                    <a:pt x="804" y="1"/>
                    <a:pt x="161" y="483"/>
                    <a:pt x="129" y="515"/>
                  </a:cubicBezTo>
                  <a:cubicBezTo>
                    <a:pt x="33" y="611"/>
                    <a:pt x="0" y="772"/>
                    <a:pt x="97" y="901"/>
                  </a:cubicBezTo>
                  <a:cubicBezTo>
                    <a:pt x="153" y="957"/>
                    <a:pt x="231" y="991"/>
                    <a:pt x="305" y="991"/>
                  </a:cubicBezTo>
                  <a:cubicBezTo>
                    <a:pt x="358" y="991"/>
                    <a:pt x="410" y="973"/>
                    <a:pt x="450" y="933"/>
                  </a:cubicBezTo>
                  <a:cubicBezTo>
                    <a:pt x="483" y="933"/>
                    <a:pt x="997" y="547"/>
                    <a:pt x="1833" y="547"/>
                  </a:cubicBezTo>
                  <a:cubicBezTo>
                    <a:pt x="2250" y="547"/>
                    <a:pt x="2797" y="644"/>
                    <a:pt x="3376" y="965"/>
                  </a:cubicBezTo>
                  <a:cubicBezTo>
                    <a:pt x="3418" y="986"/>
                    <a:pt x="3465" y="997"/>
                    <a:pt x="3510" y="997"/>
                  </a:cubicBezTo>
                  <a:cubicBezTo>
                    <a:pt x="3601" y="997"/>
                    <a:pt x="3686" y="954"/>
                    <a:pt x="3729" y="869"/>
                  </a:cubicBezTo>
                  <a:cubicBezTo>
                    <a:pt x="3793" y="740"/>
                    <a:pt x="3761" y="547"/>
                    <a:pt x="3633" y="483"/>
                  </a:cubicBezTo>
                  <a:cubicBezTo>
                    <a:pt x="2958" y="129"/>
                    <a:pt x="2347" y="1"/>
                    <a:pt x="183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364;p56">
              <a:extLst>
                <a:ext uri="{FF2B5EF4-FFF2-40B4-BE49-F238E27FC236}">
                  <a16:creationId xmlns:a16="http://schemas.microsoft.com/office/drawing/2014/main" id="{2494BE64-4723-4F8C-AC6E-85F1DABA67D9}"/>
                </a:ext>
              </a:extLst>
            </p:cNvPr>
            <p:cNvSpPr/>
            <p:nvPr/>
          </p:nvSpPr>
          <p:spPr>
            <a:xfrm>
              <a:off x="4443625" y="3548200"/>
              <a:ext cx="135025" cy="38000"/>
            </a:xfrm>
            <a:custGeom>
              <a:avLst/>
              <a:gdLst/>
              <a:ahLst/>
              <a:cxnLst/>
              <a:rect l="l" t="t" r="r" b="b"/>
              <a:pathLst>
                <a:path w="5401" h="1520" extrusionOk="0">
                  <a:moveTo>
                    <a:pt x="2636" y="0"/>
                  </a:moveTo>
                  <a:cubicBezTo>
                    <a:pt x="1318" y="0"/>
                    <a:pt x="225" y="579"/>
                    <a:pt x="193" y="579"/>
                  </a:cubicBezTo>
                  <a:cubicBezTo>
                    <a:pt x="65" y="643"/>
                    <a:pt x="0" y="804"/>
                    <a:pt x="65" y="932"/>
                  </a:cubicBezTo>
                  <a:cubicBezTo>
                    <a:pt x="112" y="1027"/>
                    <a:pt x="211" y="1086"/>
                    <a:pt x="310" y="1086"/>
                  </a:cubicBezTo>
                  <a:cubicBezTo>
                    <a:pt x="347" y="1086"/>
                    <a:pt x="384" y="1078"/>
                    <a:pt x="418" y="1061"/>
                  </a:cubicBezTo>
                  <a:lnTo>
                    <a:pt x="450" y="1061"/>
                  </a:lnTo>
                  <a:cubicBezTo>
                    <a:pt x="547" y="997"/>
                    <a:pt x="1543" y="547"/>
                    <a:pt x="2636" y="547"/>
                  </a:cubicBezTo>
                  <a:cubicBezTo>
                    <a:pt x="3408" y="547"/>
                    <a:pt x="4243" y="740"/>
                    <a:pt x="4919" y="1447"/>
                  </a:cubicBezTo>
                  <a:cubicBezTo>
                    <a:pt x="4983" y="1495"/>
                    <a:pt x="5055" y="1519"/>
                    <a:pt x="5123" y="1519"/>
                  </a:cubicBezTo>
                  <a:cubicBezTo>
                    <a:pt x="5192" y="1519"/>
                    <a:pt x="5256" y="1495"/>
                    <a:pt x="5304" y="1447"/>
                  </a:cubicBezTo>
                  <a:cubicBezTo>
                    <a:pt x="5401" y="1318"/>
                    <a:pt x="5401" y="1157"/>
                    <a:pt x="5304" y="1061"/>
                  </a:cubicBezTo>
                  <a:cubicBezTo>
                    <a:pt x="4501" y="257"/>
                    <a:pt x="3504" y="0"/>
                    <a:pt x="263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365;p56">
              <a:extLst>
                <a:ext uri="{FF2B5EF4-FFF2-40B4-BE49-F238E27FC236}">
                  <a16:creationId xmlns:a16="http://schemas.microsoft.com/office/drawing/2014/main" id="{87259F34-F9FF-49B9-AF0F-935BA79C3417}"/>
                </a:ext>
              </a:extLst>
            </p:cNvPr>
            <p:cNvSpPr/>
            <p:nvPr/>
          </p:nvSpPr>
          <p:spPr>
            <a:xfrm>
              <a:off x="4481400" y="4034375"/>
              <a:ext cx="855050" cy="1335625"/>
            </a:xfrm>
            <a:custGeom>
              <a:avLst/>
              <a:gdLst/>
              <a:ahLst/>
              <a:cxnLst/>
              <a:rect l="l" t="t" r="r" b="b"/>
              <a:pathLst>
                <a:path w="34202" h="53425" extrusionOk="0">
                  <a:moveTo>
                    <a:pt x="14530" y="1"/>
                  </a:moveTo>
                  <a:lnTo>
                    <a:pt x="6236" y="5690"/>
                  </a:lnTo>
                  <a:cubicBezTo>
                    <a:pt x="6236" y="5690"/>
                    <a:pt x="6076" y="13855"/>
                    <a:pt x="4468" y="19384"/>
                  </a:cubicBezTo>
                  <a:cubicBezTo>
                    <a:pt x="2990" y="24559"/>
                    <a:pt x="322" y="50275"/>
                    <a:pt x="0" y="53425"/>
                  </a:cubicBezTo>
                  <a:lnTo>
                    <a:pt x="26809" y="53425"/>
                  </a:lnTo>
                  <a:cubicBezTo>
                    <a:pt x="27452" y="49760"/>
                    <a:pt x="33334" y="15366"/>
                    <a:pt x="33463" y="14273"/>
                  </a:cubicBezTo>
                  <a:cubicBezTo>
                    <a:pt x="33591" y="13116"/>
                    <a:pt x="34202" y="11219"/>
                    <a:pt x="33173" y="10930"/>
                  </a:cubicBezTo>
                  <a:cubicBezTo>
                    <a:pt x="32145" y="10640"/>
                    <a:pt x="14530" y="1"/>
                    <a:pt x="14530"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366;p56">
              <a:extLst>
                <a:ext uri="{FF2B5EF4-FFF2-40B4-BE49-F238E27FC236}">
                  <a16:creationId xmlns:a16="http://schemas.microsoft.com/office/drawing/2014/main" id="{216DE6FE-EE0A-4120-91C8-0F350D63D6F2}"/>
                </a:ext>
              </a:extLst>
            </p:cNvPr>
            <p:cNvSpPr/>
            <p:nvPr/>
          </p:nvSpPr>
          <p:spPr>
            <a:xfrm>
              <a:off x="4474150" y="4027550"/>
              <a:ext cx="858300" cy="1348875"/>
            </a:xfrm>
            <a:custGeom>
              <a:avLst/>
              <a:gdLst/>
              <a:ahLst/>
              <a:cxnLst/>
              <a:rect l="l" t="t" r="r" b="b"/>
              <a:pathLst>
                <a:path w="34332" h="53955" extrusionOk="0">
                  <a:moveTo>
                    <a:pt x="14844" y="592"/>
                  </a:moveTo>
                  <a:lnTo>
                    <a:pt x="14844" y="592"/>
                  </a:lnTo>
                  <a:cubicBezTo>
                    <a:pt x="15659" y="1084"/>
                    <a:pt x="19592" y="3463"/>
                    <a:pt x="23627" y="5867"/>
                  </a:cubicBezTo>
                  <a:cubicBezTo>
                    <a:pt x="25877" y="7217"/>
                    <a:pt x="28192" y="8567"/>
                    <a:pt x="29992" y="9596"/>
                  </a:cubicBezTo>
                  <a:cubicBezTo>
                    <a:pt x="30892" y="10110"/>
                    <a:pt x="31663" y="10560"/>
                    <a:pt x="32242" y="10881"/>
                  </a:cubicBezTo>
                  <a:cubicBezTo>
                    <a:pt x="32531" y="11042"/>
                    <a:pt x="32788" y="11171"/>
                    <a:pt x="32949" y="11267"/>
                  </a:cubicBezTo>
                  <a:cubicBezTo>
                    <a:pt x="33142" y="11363"/>
                    <a:pt x="33270" y="11428"/>
                    <a:pt x="33399" y="11460"/>
                  </a:cubicBezTo>
                  <a:cubicBezTo>
                    <a:pt x="33528" y="11492"/>
                    <a:pt x="33624" y="11588"/>
                    <a:pt x="33688" y="11717"/>
                  </a:cubicBezTo>
                  <a:cubicBezTo>
                    <a:pt x="33753" y="11846"/>
                    <a:pt x="33785" y="12071"/>
                    <a:pt x="33785" y="12328"/>
                  </a:cubicBezTo>
                  <a:cubicBezTo>
                    <a:pt x="33785" y="12971"/>
                    <a:pt x="33560" y="13839"/>
                    <a:pt x="33495" y="14514"/>
                  </a:cubicBezTo>
                  <a:cubicBezTo>
                    <a:pt x="33463" y="14642"/>
                    <a:pt x="33367" y="15317"/>
                    <a:pt x="33174" y="16346"/>
                  </a:cubicBezTo>
                  <a:cubicBezTo>
                    <a:pt x="31977" y="23589"/>
                    <a:pt x="27572" y="49372"/>
                    <a:pt x="26880" y="53441"/>
                  </a:cubicBezTo>
                  <a:lnTo>
                    <a:pt x="577" y="53441"/>
                  </a:lnTo>
                  <a:cubicBezTo>
                    <a:pt x="785" y="51406"/>
                    <a:pt x="1494" y="44536"/>
                    <a:pt x="2347" y="37465"/>
                  </a:cubicBezTo>
                  <a:cubicBezTo>
                    <a:pt x="2797" y="33736"/>
                    <a:pt x="3280" y="29943"/>
                    <a:pt x="3762" y="26761"/>
                  </a:cubicBezTo>
                  <a:cubicBezTo>
                    <a:pt x="4212" y="23578"/>
                    <a:pt x="4662" y="20975"/>
                    <a:pt x="5015" y="19721"/>
                  </a:cubicBezTo>
                  <a:cubicBezTo>
                    <a:pt x="6529" y="14557"/>
                    <a:pt x="6755" y="7200"/>
                    <a:pt x="6781" y="6102"/>
                  </a:cubicBezTo>
                  <a:lnTo>
                    <a:pt x="6781" y="6102"/>
                  </a:lnTo>
                  <a:lnTo>
                    <a:pt x="14844" y="592"/>
                  </a:lnTo>
                  <a:close/>
                  <a:moveTo>
                    <a:pt x="14803" y="0"/>
                  </a:moveTo>
                  <a:cubicBezTo>
                    <a:pt x="14755" y="0"/>
                    <a:pt x="14707" y="16"/>
                    <a:pt x="14659" y="49"/>
                  </a:cubicBezTo>
                  <a:lnTo>
                    <a:pt x="6366" y="5738"/>
                  </a:lnTo>
                  <a:cubicBezTo>
                    <a:pt x="6301" y="5770"/>
                    <a:pt x="6237" y="5867"/>
                    <a:pt x="6237" y="5963"/>
                  </a:cubicBezTo>
                  <a:cubicBezTo>
                    <a:pt x="6237" y="5963"/>
                    <a:pt x="6237" y="6445"/>
                    <a:pt x="6205" y="7313"/>
                  </a:cubicBezTo>
                  <a:cubicBezTo>
                    <a:pt x="6076" y="9853"/>
                    <a:pt x="5690" y="15478"/>
                    <a:pt x="4501" y="19560"/>
                  </a:cubicBezTo>
                  <a:cubicBezTo>
                    <a:pt x="4115" y="20910"/>
                    <a:pt x="3698" y="23482"/>
                    <a:pt x="3215" y="26664"/>
                  </a:cubicBezTo>
                  <a:cubicBezTo>
                    <a:pt x="1833" y="36243"/>
                    <a:pt x="258" y="51287"/>
                    <a:pt x="33" y="53666"/>
                  </a:cubicBezTo>
                  <a:cubicBezTo>
                    <a:pt x="1" y="53730"/>
                    <a:pt x="33" y="53826"/>
                    <a:pt x="97" y="53891"/>
                  </a:cubicBezTo>
                  <a:cubicBezTo>
                    <a:pt x="129" y="53923"/>
                    <a:pt x="226" y="53955"/>
                    <a:pt x="290" y="53955"/>
                  </a:cubicBezTo>
                  <a:lnTo>
                    <a:pt x="27099" y="53955"/>
                  </a:lnTo>
                  <a:cubicBezTo>
                    <a:pt x="27227" y="53955"/>
                    <a:pt x="27356" y="53859"/>
                    <a:pt x="27356" y="53730"/>
                  </a:cubicBezTo>
                  <a:cubicBezTo>
                    <a:pt x="27677" y="51930"/>
                    <a:pt x="29317" y="42415"/>
                    <a:pt x="30892" y="33222"/>
                  </a:cubicBezTo>
                  <a:cubicBezTo>
                    <a:pt x="31663" y="28625"/>
                    <a:pt x="32435" y="24093"/>
                    <a:pt x="33013" y="20653"/>
                  </a:cubicBezTo>
                  <a:cubicBezTo>
                    <a:pt x="33303" y="18950"/>
                    <a:pt x="33528" y="17503"/>
                    <a:pt x="33720" y="16442"/>
                  </a:cubicBezTo>
                  <a:cubicBezTo>
                    <a:pt x="33881" y="15382"/>
                    <a:pt x="34010" y="14739"/>
                    <a:pt x="34010" y="14578"/>
                  </a:cubicBezTo>
                  <a:cubicBezTo>
                    <a:pt x="34106" y="13967"/>
                    <a:pt x="34299" y="13067"/>
                    <a:pt x="34331" y="12328"/>
                  </a:cubicBezTo>
                  <a:cubicBezTo>
                    <a:pt x="34331" y="12039"/>
                    <a:pt x="34267" y="11749"/>
                    <a:pt x="34170" y="11492"/>
                  </a:cubicBezTo>
                  <a:cubicBezTo>
                    <a:pt x="34042" y="11235"/>
                    <a:pt x="33849" y="11010"/>
                    <a:pt x="33528" y="10946"/>
                  </a:cubicBezTo>
                  <a:cubicBezTo>
                    <a:pt x="33528" y="10946"/>
                    <a:pt x="33367" y="10881"/>
                    <a:pt x="33206" y="10785"/>
                  </a:cubicBezTo>
                  <a:cubicBezTo>
                    <a:pt x="31824" y="10110"/>
                    <a:pt x="27259" y="7410"/>
                    <a:pt x="23048" y="4902"/>
                  </a:cubicBezTo>
                  <a:cubicBezTo>
                    <a:pt x="20927" y="3649"/>
                    <a:pt x="18902" y="2427"/>
                    <a:pt x="17423" y="1527"/>
                  </a:cubicBezTo>
                  <a:cubicBezTo>
                    <a:pt x="16684" y="1077"/>
                    <a:pt x="16073" y="724"/>
                    <a:pt x="15623" y="466"/>
                  </a:cubicBezTo>
                  <a:cubicBezTo>
                    <a:pt x="15205" y="209"/>
                    <a:pt x="14948" y="49"/>
                    <a:pt x="14948" y="49"/>
                  </a:cubicBezTo>
                  <a:cubicBezTo>
                    <a:pt x="14900" y="16"/>
                    <a:pt x="14852" y="0"/>
                    <a:pt x="1480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367;p56">
              <a:extLst>
                <a:ext uri="{FF2B5EF4-FFF2-40B4-BE49-F238E27FC236}">
                  <a16:creationId xmlns:a16="http://schemas.microsoft.com/office/drawing/2014/main" id="{221663BE-35E9-4EB0-B660-9D2C669C72DA}"/>
                </a:ext>
              </a:extLst>
            </p:cNvPr>
            <p:cNvSpPr/>
            <p:nvPr/>
          </p:nvSpPr>
          <p:spPr>
            <a:xfrm>
              <a:off x="4637300" y="3848750"/>
              <a:ext cx="257975" cy="516750"/>
            </a:xfrm>
            <a:custGeom>
              <a:avLst/>
              <a:gdLst/>
              <a:ahLst/>
              <a:cxnLst/>
              <a:rect l="l" t="t" r="r" b="b"/>
              <a:pathLst>
                <a:path w="10319" h="20670" extrusionOk="0">
                  <a:moveTo>
                    <a:pt x="9322" y="0"/>
                  </a:moveTo>
                  <a:lnTo>
                    <a:pt x="0" y="13115"/>
                  </a:lnTo>
                  <a:lnTo>
                    <a:pt x="2475" y="20669"/>
                  </a:lnTo>
                  <a:lnTo>
                    <a:pt x="10319" y="7586"/>
                  </a:lnTo>
                  <a:lnTo>
                    <a:pt x="9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368;p56">
              <a:extLst>
                <a:ext uri="{FF2B5EF4-FFF2-40B4-BE49-F238E27FC236}">
                  <a16:creationId xmlns:a16="http://schemas.microsoft.com/office/drawing/2014/main" id="{BF7ADDD8-EF33-4CFD-8D88-8D902B77E2AB}"/>
                </a:ext>
              </a:extLst>
            </p:cNvPr>
            <p:cNvSpPr/>
            <p:nvPr/>
          </p:nvSpPr>
          <p:spPr>
            <a:xfrm>
              <a:off x="4630050" y="3842025"/>
              <a:ext cx="272450" cy="530700"/>
            </a:xfrm>
            <a:custGeom>
              <a:avLst/>
              <a:gdLst/>
              <a:ahLst/>
              <a:cxnLst/>
              <a:rect l="l" t="t" r="r" b="b"/>
              <a:pathLst>
                <a:path w="10898" h="21228" extrusionOk="0">
                  <a:moveTo>
                    <a:pt x="9419" y="976"/>
                  </a:moveTo>
                  <a:lnTo>
                    <a:pt x="10351" y="7791"/>
                  </a:lnTo>
                  <a:lnTo>
                    <a:pt x="2830" y="20295"/>
                  </a:lnTo>
                  <a:lnTo>
                    <a:pt x="595" y="13433"/>
                  </a:lnTo>
                  <a:lnTo>
                    <a:pt x="9419" y="976"/>
                  </a:lnTo>
                  <a:close/>
                  <a:moveTo>
                    <a:pt x="9586" y="0"/>
                  </a:moveTo>
                  <a:cubicBezTo>
                    <a:pt x="9502" y="0"/>
                    <a:pt x="9435" y="36"/>
                    <a:pt x="9387" y="109"/>
                  </a:cubicBezTo>
                  <a:lnTo>
                    <a:pt x="65" y="13223"/>
                  </a:lnTo>
                  <a:cubicBezTo>
                    <a:pt x="1" y="13288"/>
                    <a:pt x="1" y="13384"/>
                    <a:pt x="33" y="13448"/>
                  </a:cubicBezTo>
                  <a:lnTo>
                    <a:pt x="2508" y="21035"/>
                  </a:lnTo>
                  <a:cubicBezTo>
                    <a:pt x="2540" y="21131"/>
                    <a:pt x="2637" y="21195"/>
                    <a:pt x="2733" y="21227"/>
                  </a:cubicBezTo>
                  <a:cubicBezTo>
                    <a:pt x="2830" y="21227"/>
                    <a:pt x="2926" y="21195"/>
                    <a:pt x="2990" y="21099"/>
                  </a:cubicBezTo>
                  <a:lnTo>
                    <a:pt x="10866" y="7984"/>
                  </a:lnTo>
                  <a:cubicBezTo>
                    <a:pt x="10898" y="7920"/>
                    <a:pt x="10898" y="7855"/>
                    <a:pt x="10898" y="7823"/>
                  </a:cubicBezTo>
                  <a:lnTo>
                    <a:pt x="9869" y="237"/>
                  </a:lnTo>
                  <a:cubicBezTo>
                    <a:pt x="9869" y="141"/>
                    <a:pt x="9773" y="44"/>
                    <a:pt x="9676" y="12"/>
                  </a:cubicBezTo>
                  <a:cubicBezTo>
                    <a:pt x="9644" y="4"/>
                    <a:pt x="9614" y="0"/>
                    <a:pt x="958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369;p56">
              <a:extLst>
                <a:ext uri="{FF2B5EF4-FFF2-40B4-BE49-F238E27FC236}">
                  <a16:creationId xmlns:a16="http://schemas.microsoft.com/office/drawing/2014/main" id="{825055CF-4034-44B0-B9D7-AECBA95DF490}"/>
                </a:ext>
              </a:extLst>
            </p:cNvPr>
            <p:cNvSpPr/>
            <p:nvPr/>
          </p:nvSpPr>
          <p:spPr>
            <a:xfrm>
              <a:off x="4855875" y="4281900"/>
              <a:ext cx="512725" cy="946675"/>
            </a:xfrm>
            <a:custGeom>
              <a:avLst/>
              <a:gdLst/>
              <a:ahLst/>
              <a:cxnLst/>
              <a:rect l="l" t="t" r="r" b="b"/>
              <a:pathLst>
                <a:path w="20509" h="37867" extrusionOk="0">
                  <a:moveTo>
                    <a:pt x="15558" y="0"/>
                  </a:moveTo>
                  <a:lnTo>
                    <a:pt x="5658" y="7715"/>
                  </a:lnTo>
                  <a:lnTo>
                    <a:pt x="1" y="27837"/>
                  </a:lnTo>
                  <a:lnTo>
                    <a:pt x="8294" y="37866"/>
                  </a:lnTo>
                  <a:cubicBezTo>
                    <a:pt x="8294" y="37866"/>
                    <a:pt x="15269" y="25041"/>
                    <a:pt x="17744" y="16330"/>
                  </a:cubicBezTo>
                  <a:cubicBezTo>
                    <a:pt x="20219" y="7586"/>
                    <a:pt x="20509" y="2765"/>
                    <a:pt x="18934" y="1768"/>
                  </a:cubicBezTo>
                  <a:cubicBezTo>
                    <a:pt x="17326" y="739"/>
                    <a:pt x="15558" y="0"/>
                    <a:pt x="15558"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370;p56">
              <a:extLst>
                <a:ext uri="{FF2B5EF4-FFF2-40B4-BE49-F238E27FC236}">
                  <a16:creationId xmlns:a16="http://schemas.microsoft.com/office/drawing/2014/main" id="{5DAFDD9D-CC48-42DE-832A-065B82CC63C3}"/>
                </a:ext>
              </a:extLst>
            </p:cNvPr>
            <p:cNvSpPr/>
            <p:nvPr/>
          </p:nvSpPr>
          <p:spPr>
            <a:xfrm>
              <a:off x="4848650" y="4276275"/>
              <a:ext cx="511925" cy="959025"/>
            </a:xfrm>
            <a:custGeom>
              <a:avLst/>
              <a:gdLst/>
              <a:ahLst/>
              <a:cxnLst/>
              <a:rect l="l" t="t" r="r" b="b"/>
              <a:pathLst>
                <a:path w="20477" h="38361" extrusionOk="0">
                  <a:moveTo>
                    <a:pt x="15976" y="0"/>
                  </a:moveTo>
                  <a:lnTo>
                    <a:pt x="15751" y="482"/>
                  </a:lnTo>
                  <a:cubicBezTo>
                    <a:pt x="15751" y="482"/>
                    <a:pt x="15847" y="514"/>
                    <a:pt x="16040" y="611"/>
                  </a:cubicBezTo>
                  <a:cubicBezTo>
                    <a:pt x="16619" y="868"/>
                    <a:pt x="17873" y="1447"/>
                    <a:pt x="19062" y="2218"/>
                  </a:cubicBezTo>
                  <a:cubicBezTo>
                    <a:pt x="19319" y="2379"/>
                    <a:pt x="19544" y="2668"/>
                    <a:pt x="19705" y="3182"/>
                  </a:cubicBezTo>
                  <a:cubicBezTo>
                    <a:pt x="19866" y="3665"/>
                    <a:pt x="19930" y="4307"/>
                    <a:pt x="19930" y="5143"/>
                  </a:cubicBezTo>
                  <a:cubicBezTo>
                    <a:pt x="19930" y="7554"/>
                    <a:pt x="19255" y="11315"/>
                    <a:pt x="17776" y="16458"/>
                  </a:cubicBezTo>
                  <a:cubicBezTo>
                    <a:pt x="16555" y="20798"/>
                    <a:pt x="14208" y="26198"/>
                    <a:pt x="12151" y="30473"/>
                  </a:cubicBezTo>
                  <a:cubicBezTo>
                    <a:pt x="11122" y="32627"/>
                    <a:pt x="10158" y="34491"/>
                    <a:pt x="9483" y="35841"/>
                  </a:cubicBezTo>
                  <a:cubicBezTo>
                    <a:pt x="9129" y="36516"/>
                    <a:pt x="8840" y="37031"/>
                    <a:pt x="8647" y="37416"/>
                  </a:cubicBezTo>
                  <a:cubicBezTo>
                    <a:pt x="8603" y="37497"/>
                    <a:pt x="8564" y="37569"/>
                    <a:pt x="8530" y="37633"/>
                  </a:cubicBezTo>
                  <a:lnTo>
                    <a:pt x="8530" y="37633"/>
                  </a:lnTo>
                  <a:lnTo>
                    <a:pt x="579" y="27998"/>
                  </a:lnTo>
                  <a:lnTo>
                    <a:pt x="6204" y="8036"/>
                  </a:lnTo>
                  <a:lnTo>
                    <a:pt x="5690" y="7876"/>
                  </a:lnTo>
                  <a:lnTo>
                    <a:pt x="32" y="27966"/>
                  </a:lnTo>
                  <a:cubicBezTo>
                    <a:pt x="0" y="28062"/>
                    <a:pt x="0" y="28159"/>
                    <a:pt x="65" y="28223"/>
                  </a:cubicBezTo>
                  <a:lnTo>
                    <a:pt x="8358" y="38252"/>
                  </a:lnTo>
                  <a:cubicBezTo>
                    <a:pt x="8406" y="38324"/>
                    <a:pt x="8472" y="38361"/>
                    <a:pt x="8543" y="38361"/>
                  </a:cubicBezTo>
                  <a:cubicBezTo>
                    <a:pt x="8567" y="38361"/>
                    <a:pt x="8591" y="38357"/>
                    <a:pt x="8615" y="38349"/>
                  </a:cubicBezTo>
                  <a:cubicBezTo>
                    <a:pt x="8679" y="38349"/>
                    <a:pt x="8776" y="38316"/>
                    <a:pt x="8808" y="38220"/>
                  </a:cubicBezTo>
                  <a:cubicBezTo>
                    <a:pt x="8808" y="38220"/>
                    <a:pt x="15815" y="25394"/>
                    <a:pt x="18290" y="16619"/>
                  </a:cubicBezTo>
                  <a:cubicBezTo>
                    <a:pt x="19769" y="11444"/>
                    <a:pt x="20476" y="7651"/>
                    <a:pt x="20476" y="5143"/>
                  </a:cubicBezTo>
                  <a:cubicBezTo>
                    <a:pt x="20476" y="4275"/>
                    <a:pt x="20380" y="3568"/>
                    <a:pt x="20219" y="2990"/>
                  </a:cubicBezTo>
                  <a:cubicBezTo>
                    <a:pt x="20026" y="2443"/>
                    <a:pt x="19737" y="1993"/>
                    <a:pt x="19351" y="1768"/>
                  </a:cubicBezTo>
                  <a:cubicBezTo>
                    <a:pt x="17712" y="707"/>
                    <a:pt x="15976" y="0"/>
                    <a:pt x="1597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371;p56">
              <a:extLst>
                <a:ext uri="{FF2B5EF4-FFF2-40B4-BE49-F238E27FC236}">
                  <a16:creationId xmlns:a16="http://schemas.microsoft.com/office/drawing/2014/main" id="{5D1E76DB-14D4-44E5-AE7F-7C708B6F6E15}"/>
                </a:ext>
              </a:extLst>
            </p:cNvPr>
            <p:cNvSpPr/>
            <p:nvPr/>
          </p:nvSpPr>
          <p:spPr>
            <a:xfrm>
              <a:off x="4716850" y="4919150"/>
              <a:ext cx="404250" cy="407825"/>
            </a:xfrm>
            <a:custGeom>
              <a:avLst/>
              <a:gdLst/>
              <a:ahLst/>
              <a:cxnLst/>
              <a:rect l="l" t="t" r="r" b="b"/>
              <a:pathLst>
                <a:path w="16170" h="16313" extrusionOk="0">
                  <a:moveTo>
                    <a:pt x="5562" y="161"/>
                  </a:moveTo>
                  <a:cubicBezTo>
                    <a:pt x="5562" y="161"/>
                    <a:pt x="290" y="2765"/>
                    <a:pt x="161" y="4372"/>
                  </a:cubicBezTo>
                  <a:cubicBezTo>
                    <a:pt x="1" y="5980"/>
                    <a:pt x="4661" y="10930"/>
                    <a:pt x="5851" y="13116"/>
                  </a:cubicBezTo>
                  <a:cubicBezTo>
                    <a:pt x="6773" y="14857"/>
                    <a:pt x="7980" y="16313"/>
                    <a:pt x="9685" y="16313"/>
                  </a:cubicBezTo>
                  <a:cubicBezTo>
                    <a:pt x="10120" y="16313"/>
                    <a:pt x="10587" y="16218"/>
                    <a:pt x="11090" y="16009"/>
                  </a:cubicBezTo>
                  <a:cubicBezTo>
                    <a:pt x="13566" y="15012"/>
                    <a:pt x="16169" y="12248"/>
                    <a:pt x="16169" y="9773"/>
                  </a:cubicBezTo>
                  <a:cubicBezTo>
                    <a:pt x="16169" y="7298"/>
                    <a:pt x="12537" y="3504"/>
                    <a:pt x="9933" y="1737"/>
                  </a:cubicBezTo>
                  <a:cubicBezTo>
                    <a:pt x="7297" y="1"/>
                    <a:pt x="6429" y="290"/>
                    <a:pt x="5562" y="16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372;p56">
              <a:extLst>
                <a:ext uri="{FF2B5EF4-FFF2-40B4-BE49-F238E27FC236}">
                  <a16:creationId xmlns:a16="http://schemas.microsoft.com/office/drawing/2014/main" id="{22FD808C-2937-4AF1-990D-84A6BCB9F74A}"/>
                </a:ext>
              </a:extLst>
            </p:cNvPr>
            <p:cNvSpPr/>
            <p:nvPr/>
          </p:nvSpPr>
          <p:spPr>
            <a:xfrm>
              <a:off x="4714450" y="4915950"/>
              <a:ext cx="413875" cy="417900"/>
            </a:xfrm>
            <a:custGeom>
              <a:avLst/>
              <a:gdLst/>
              <a:ahLst/>
              <a:cxnLst/>
              <a:rect l="l" t="t" r="r" b="b"/>
              <a:pathLst>
                <a:path w="16555" h="16716" extrusionOk="0">
                  <a:moveTo>
                    <a:pt x="5673" y="556"/>
                  </a:moveTo>
                  <a:cubicBezTo>
                    <a:pt x="6123" y="608"/>
                    <a:pt x="6527" y="588"/>
                    <a:pt x="7104" y="739"/>
                  </a:cubicBezTo>
                  <a:cubicBezTo>
                    <a:pt x="7715" y="900"/>
                    <a:pt x="8583" y="1254"/>
                    <a:pt x="9868" y="2090"/>
                  </a:cubicBezTo>
                  <a:cubicBezTo>
                    <a:pt x="11154" y="2957"/>
                    <a:pt x="12697" y="4340"/>
                    <a:pt x="13919" y="5786"/>
                  </a:cubicBezTo>
                  <a:cubicBezTo>
                    <a:pt x="14529" y="6493"/>
                    <a:pt x="15044" y="7265"/>
                    <a:pt x="15429" y="7972"/>
                  </a:cubicBezTo>
                  <a:cubicBezTo>
                    <a:pt x="15783" y="8679"/>
                    <a:pt x="16008" y="9322"/>
                    <a:pt x="16008" y="9901"/>
                  </a:cubicBezTo>
                  <a:cubicBezTo>
                    <a:pt x="16008" y="11026"/>
                    <a:pt x="15397" y="12311"/>
                    <a:pt x="14465" y="13404"/>
                  </a:cubicBezTo>
                  <a:cubicBezTo>
                    <a:pt x="13501" y="14497"/>
                    <a:pt x="12279" y="15430"/>
                    <a:pt x="11090" y="15912"/>
                  </a:cubicBezTo>
                  <a:cubicBezTo>
                    <a:pt x="10608" y="16105"/>
                    <a:pt x="10190" y="16169"/>
                    <a:pt x="9772" y="16169"/>
                  </a:cubicBezTo>
                  <a:cubicBezTo>
                    <a:pt x="9001" y="16169"/>
                    <a:pt x="8358" y="15847"/>
                    <a:pt x="7747" y="15301"/>
                  </a:cubicBezTo>
                  <a:cubicBezTo>
                    <a:pt x="7136" y="14754"/>
                    <a:pt x="6622" y="13983"/>
                    <a:pt x="6172" y="13115"/>
                  </a:cubicBezTo>
                  <a:cubicBezTo>
                    <a:pt x="5561" y="11990"/>
                    <a:pt x="4147" y="10254"/>
                    <a:pt x="2861" y="8583"/>
                  </a:cubicBezTo>
                  <a:cubicBezTo>
                    <a:pt x="2250" y="7715"/>
                    <a:pt x="1639" y="6911"/>
                    <a:pt x="1222" y="6204"/>
                  </a:cubicBezTo>
                  <a:cubicBezTo>
                    <a:pt x="997" y="5850"/>
                    <a:pt x="804" y="5529"/>
                    <a:pt x="707" y="5240"/>
                  </a:cubicBezTo>
                  <a:cubicBezTo>
                    <a:pt x="579" y="4950"/>
                    <a:pt x="514" y="4725"/>
                    <a:pt x="514" y="4565"/>
                  </a:cubicBezTo>
                  <a:lnTo>
                    <a:pt x="514" y="4533"/>
                  </a:lnTo>
                  <a:cubicBezTo>
                    <a:pt x="547" y="4404"/>
                    <a:pt x="611" y="4211"/>
                    <a:pt x="739" y="4018"/>
                  </a:cubicBezTo>
                  <a:cubicBezTo>
                    <a:pt x="997" y="3665"/>
                    <a:pt x="1447" y="3247"/>
                    <a:pt x="1961" y="2861"/>
                  </a:cubicBezTo>
                  <a:cubicBezTo>
                    <a:pt x="2732" y="2250"/>
                    <a:pt x="3697" y="1672"/>
                    <a:pt x="4436" y="1222"/>
                  </a:cubicBezTo>
                  <a:cubicBezTo>
                    <a:pt x="4822" y="997"/>
                    <a:pt x="5143" y="836"/>
                    <a:pt x="5400" y="707"/>
                  </a:cubicBezTo>
                  <a:cubicBezTo>
                    <a:pt x="5520" y="639"/>
                    <a:pt x="5613" y="588"/>
                    <a:pt x="5673" y="556"/>
                  </a:cubicBezTo>
                  <a:close/>
                  <a:moveTo>
                    <a:pt x="5690" y="0"/>
                  </a:moveTo>
                  <a:cubicBezTo>
                    <a:pt x="5625" y="0"/>
                    <a:pt x="5561" y="0"/>
                    <a:pt x="5529" y="32"/>
                  </a:cubicBezTo>
                  <a:cubicBezTo>
                    <a:pt x="5529" y="32"/>
                    <a:pt x="4211" y="707"/>
                    <a:pt x="2861" y="1575"/>
                  </a:cubicBezTo>
                  <a:cubicBezTo>
                    <a:pt x="2186" y="1993"/>
                    <a:pt x="1511" y="2475"/>
                    <a:pt x="964" y="2957"/>
                  </a:cubicBezTo>
                  <a:cubicBezTo>
                    <a:pt x="707" y="3215"/>
                    <a:pt x="482" y="3472"/>
                    <a:pt x="322" y="3697"/>
                  </a:cubicBezTo>
                  <a:cubicBezTo>
                    <a:pt x="129" y="3954"/>
                    <a:pt x="0" y="4211"/>
                    <a:pt x="0" y="4468"/>
                  </a:cubicBezTo>
                  <a:lnTo>
                    <a:pt x="0" y="4565"/>
                  </a:lnTo>
                  <a:cubicBezTo>
                    <a:pt x="0" y="4854"/>
                    <a:pt x="64" y="5143"/>
                    <a:pt x="193" y="5433"/>
                  </a:cubicBezTo>
                  <a:cubicBezTo>
                    <a:pt x="675" y="6558"/>
                    <a:pt x="1800" y="8036"/>
                    <a:pt x="2925" y="9515"/>
                  </a:cubicBezTo>
                  <a:cubicBezTo>
                    <a:pt x="4082" y="10994"/>
                    <a:pt x="5208" y="12472"/>
                    <a:pt x="5690" y="13372"/>
                  </a:cubicBezTo>
                  <a:cubicBezTo>
                    <a:pt x="6172" y="14240"/>
                    <a:pt x="6718" y="15076"/>
                    <a:pt x="7393" y="15687"/>
                  </a:cubicBezTo>
                  <a:cubicBezTo>
                    <a:pt x="8036" y="16297"/>
                    <a:pt x="8840" y="16715"/>
                    <a:pt x="9772" y="16715"/>
                  </a:cubicBezTo>
                  <a:cubicBezTo>
                    <a:pt x="10254" y="16715"/>
                    <a:pt x="10769" y="16619"/>
                    <a:pt x="11283" y="16394"/>
                  </a:cubicBezTo>
                  <a:cubicBezTo>
                    <a:pt x="12569" y="15880"/>
                    <a:pt x="13854" y="14915"/>
                    <a:pt x="14851" y="13726"/>
                  </a:cubicBezTo>
                  <a:cubicBezTo>
                    <a:pt x="15847" y="12569"/>
                    <a:pt x="16555" y="11219"/>
                    <a:pt x="16555" y="9901"/>
                  </a:cubicBezTo>
                  <a:cubicBezTo>
                    <a:pt x="16555" y="9193"/>
                    <a:pt x="16297" y="8454"/>
                    <a:pt x="15912" y="7715"/>
                  </a:cubicBezTo>
                  <a:cubicBezTo>
                    <a:pt x="14722" y="5465"/>
                    <a:pt x="12151" y="2990"/>
                    <a:pt x="10158" y="1640"/>
                  </a:cubicBezTo>
                  <a:cubicBezTo>
                    <a:pt x="8840" y="772"/>
                    <a:pt x="7940" y="386"/>
                    <a:pt x="7233" y="225"/>
                  </a:cubicBezTo>
                  <a:cubicBezTo>
                    <a:pt x="6558" y="32"/>
                    <a:pt x="6075" y="97"/>
                    <a:pt x="569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3373;p56">
              <a:extLst>
                <a:ext uri="{FF2B5EF4-FFF2-40B4-BE49-F238E27FC236}">
                  <a16:creationId xmlns:a16="http://schemas.microsoft.com/office/drawing/2014/main" id="{0E34B253-82F6-4BB7-84DE-11A293A4552B}"/>
                </a:ext>
              </a:extLst>
            </p:cNvPr>
            <p:cNvSpPr/>
            <p:nvPr/>
          </p:nvSpPr>
          <p:spPr>
            <a:xfrm>
              <a:off x="3529925" y="5101700"/>
              <a:ext cx="469550" cy="99550"/>
            </a:xfrm>
            <a:custGeom>
              <a:avLst/>
              <a:gdLst/>
              <a:ahLst/>
              <a:cxnLst/>
              <a:rect l="l" t="t" r="r" b="b"/>
              <a:pathLst>
                <a:path w="18782" h="3982" extrusionOk="0">
                  <a:moveTo>
                    <a:pt x="10734" y="0"/>
                  </a:moveTo>
                  <a:cubicBezTo>
                    <a:pt x="8013" y="0"/>
                    <a:pt x="5561" y="413"/>
                    <a:pt x="5561" y="413"/>
                  </a:cubicBezTo>
                  <a:cubicBezTo>
                    <a:pt x="5561" y="413"/>
                    <a:pt x="2636" y="2021"/>
                    <a:pt x="1318" y="2181"/>
                  </a:cubicBezTo>
                  <a:cubicBezTo>
                    <a:pt x="0" y="2310"/>
                    <a:pt x="161" y="3467"/>
                    <a:pt x="1318" y="3917"/>
                  </a:cubicBezTo>
                  <a:cubicBezTo>
                    <a:pt x="1432" y="3962"/>
                    <a:pt x="1575" y="3982"/>
                    <a:pt x="1740" y="3982"/>
                  </a:cubicBezTo>
                  <a:cubicBezTo>
                    <a:pt x="3249" y="3982"/>
                    <a:pt x="6646" y="2310"/>
                    <a:pt x="7458" y="2310"/>
                  </a:cubicBezTo>
                  <a:cubicBezTo>
                    <a:pt x="8326" y="2310"/>
                    <a:pt x="15172" y="2889"/>
                    <a:pt x="16619" y="3049"/>
                  </a:cubicBezTo>
                  <a:cubicBezTo>
                    <a:pt x="16679" y="3055"/>
                    <a:pt x="16739" y="3057"/>
                    <a:pt x="16797" y="3057"/>
                  </a:cubicBezTo>
                  <a:cubicBezTo>
                    <a:pt x="18130" y="3057"/>
                    <a:pt x="18781" y="1683"/>
                    <a:pt x="15301" y="574"/>
                  </a:cubicBezTo>
                  <a:cubicBezTo>
                    <a:pt x="13970" y="138"/>
                    <a:pt x="12307" y="0"/>
                    <a:pt x="10734" y="0"/>
                  </a:cubicBezTo>
                  <a:close/>
                </a:path>
              </a:pathLst>
            </a:custGeom>
            <a:solidFill>
              <a:srgbClr val="BE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374;p56">
              <a:extLst>
                <a:ext uri="{FF2B5EF4-FFF2-40B4-BE49-F238E27FC236}">
                  <a16:creationId xmlns:a16="http://schemas.microsoft.com/office/drawing/2014/main" id="{E1522A87-06C3-424D-8C4F-D8BE39B43FEA}"/>
                </a:ext>
              </a:extLst>
            </p:cNvPr>
            <p:cNvSpPr/>
            <p:nvPr/>
          </p:nvSpPr>
          <p:spPr>
            <a:xfrm>
              <a:off x="3533125" y="5095150"/>
              <a:ext cx="450050" cy="112525"/>
            </a:xfrm>
            <a:custGeom>
              <a:avLst/>
              <a:gdLst/>
              <a:ahLst/>
              <a:cxnLst/>
              <a:rect l="l" t="t" r="r" b="b"/>
              <a:pathLst>
                <a:path w="18002" h="4501" extrusionOk="0">
                  <a:moveTo>
                    <a:pt x="10641" y="547"/>
                  </a:moveTo>
                  <a:cubicBezTo>
                    <a:pt x="12183" y="547"/>
                    <a:pt x="13823" y="675"/>
                    <a:pt x="15109" y="1093"/>
                  </a:cubicBezTo>
                  <a:cubicBezTo>
                    <a:pt x="16041" y="1383"/>
                    <a:pt x="16652" y="1704"/>
                    <a:pt x="17005" y="1993"/>
                  </a:cubicBezTo>
                  <a:cubicBezTo>
                    <a:pt x="17198" y="2122"/>
                    <a:pt x="17327" y="2250"/>
                    <a:pt x="17391" y="2347"/>
                  </a:cubicBezTo>
                  <a:cubicBezTo>
                    <a:pt x="17455" y="2475"/>
                    <a:pt x="17487" y="2572"/>
                    <a:pt x="17487" y="2604"/>
                  </a:cubicBezTo>
                  <a:cubicBezTo>
                    <a:pt x="17487" y="2733"/>
                    <a:pt x="17423" y="2797"/>
                    <a:pt x="17294" y="2893"/>
                  </a:cubicBezTo>
                  <a:cubicBezTo>
                    <a:pt x="17166" y="2990"/>
                    <a:pt x="16941" y="3054"/>
                    <a:pt x="16684" y="3054"/>
                  </a:cubicBezTo>
                  <a:cubicBezTo>
                    <a:pt x="16619" y="3054"/>
                    <a:pt x="16587" y="3054"/>
                    <a:pt x="16523" y="3022"/>
                  </a:cubicBezTo>
                  <a:cubicBezTo>
                    <a:pt x="15784" y="2958"/>
                    <a:pt x="13694" y="2797"/>
                    <a:pt x="11701" y="2604"/>
                  </a:cubicBezTo>
                  <a:cubicBezTo>
                    <a:pt x="10705" y="2540"/>
                    <a:pt x="9708" y="2443"/>
                    <a:pt x="8937" y="2411"/>
                  </a:cubicBezTo>
                  <a:cubicBezTo>
                    <a:pt x="8133" y="2347"/>
                    <a:pt x="7555" y="2315"/>
                    <a:pt x="7330" y="2315"/>
                  </a:cubicBezTo>
                  <a:cubicBezTo>
                    <a:pt x="7169" y="2315"/>
                    <a:pt x="7008" y="2347"/>
                    <a:pt x="6848" y="2379"/>
                  </a:cubicBezTo>
                  <a:cubicBezTo>
                    <a:pt x="6205" y="2572"/>
                    <a:pt x="5208" y="2958"/>
                    <a:pt x="4212" y="3311"/>
                  </a:cubicBezTo>
                  <a:cubicBezTo>
                    <a:pt x="3261" y="3648"/>
                    <a:pt x="2282" y="3956"/>
                    <a:pt x="1691" y="3956"/>
                  </a:cubicBezTo>
                  <a:cubicBezTo>
                    <a:pt x="1663" y="3956"/>
                    <a:pt x="1635" y="3956"/>
                    <a:pt x="1608" y="3954"/>
                  </a:cubicBezTo>
                  <a:cubicBezTo>
                    <a:pt x="1570" y="3964"/>
                    <a:pt x="1533" y="3967"/>
                    <a:pt x="1497" y="3967"/>
                  </a:cubicBezTo>
                  <a:cubicBezTo>
                    <a:pt x="1410" y="3967"/>
                    <a:pt x="1332" y="3945"/>
                    <a:pt x="1287" y="3922"/>
                  </a:cubicBezTo>
                  <a:cubicBezTo>
                    <a:pt x="1029" y="3826"/>
                    <a:pt x="836" y="3697"/>
                    <a:pt x="708" y="3536"/>
                  </a:cubicBezTo>
                  <a:cubicBezTo>
                    <a:pt x="579" y="3408"/>
                    <a:pt x="547" y="3279"/>
                    <a:pt x="547" y="3151"/>
                  </a:cubicBezTo>
                  <a:cubicBezTo>
                    <a:pt x="547" y="3054"/>
                    <a:pt x="579" y="2990"/>
                    <a:pt x="676" y="2893"/>
                  </a:cubicBezTo>
                  <a:cubicBezTo>
                    <a:pt x="772" y="2797"/>
                    <a:pt x="933" y="2733"/>
                    <a:pt x="1222" y="2701"/>
                  </a:cubicBezTo>
                  <a:cubicBezTo>
                    <a:pt x="1608" y="2668"/>
                    <a:pt x="2026" y="2508"/>
                    <a:pt x="2508" y="2347"/>
                  </a:cubicBezTo>
                  <a:cubicBezTo>
                    <a:pt x="3763" y="1880"/>
                    <a:pt x="5230" y="1095"/>
                    <a:pt x="5513" y="930"/>
                  </a:cubicBezTo>
                  <a:lnTo>
                    <a:pt x="5513" y="930"/>
                  </a:lnTo>
                  <a:cubicBezTo>
                    <a:pt x="5579" y="926"/>
                    <a:pt x="5709" y="912"/>
                    <a:pt x="5883" y="868"/>
                  </a:cubicBezTo>
                  <a:cubicBezTo>
                    <a:pt x="6719" y="772"/>
                    <a:pt x="8615" y="547"/>
                    <a:pt x="10641" y="547"/>
                  </a:cubicBezTo>
                  <a:close/>
                  <a:moveTo>
                    <a:pt x="10641" y="0"/>
                  </a:moveTo>
                  <a:cubicBezTo>
                    <a:pt x="7876" y="0"/>
                    <a:pt x="5369" y="418"/>
                    <a:pt x="5369" y="418"/>
                  </a:cubicBezTo>
                  <a:lnTo>
                    <a:pt x="5305" y="450"/>
                  </a:lnTo>
                  <a:cubicBezTo>
                    <a:pt x="5305" y="450"/>
                    <a:pt x="5112" y="547"/>
                    <a:pt x="4822" y="708"/>
                  </a:cubicBezTo>
                  <a:cubicBezTo>
                    <a:pt x="4372" y="933"/>
                    <a:pt x="3697" y="1254"/>
                    <a:pt x="2990" y="1575"/>
                  </a:cubicBezTo>
                  <a:cubicBezTo>
                    <a:pt x="2315" y="1865"/>
                    <a:pt x="1608" y="2122"/>
                    <a:pt x="1158" y="2154"/>
                  </a:cubicBezTo>
                  <a:cubicBezTo>
                    <a:pt x="804" y="2218"/>
                    <a:pt x="515" y="2315"/>
                    <a:pt x="322" y="2475"/>
                  </a:cubicBezTo>
                  <a:cubicBezTo>
                    <a:pt x="97" y="2668"/>
                    <a:pt x="1" y="2926"/>
                    <a:pt x="1" y="3151"/>
                  </a:cubicBezTo>
                  <a:cubicBezTo>
                    <a:pt x="1" y="3440"/>
                    <a:pt x="129" y="3697"/>
                    <a:pt x="322" y="3890"/>
                  </a:cubicBezTo>
                  <a:cubicBezTo>
                    <a:pt x="483" y="4115"/>
                    <a:pt x="772" y="4308"/>
                    <a:pt x="1094" y="4436"/>
                  </a:cubicBezTo>
                  <a:cubicBezTo>
                    <a:pt x="1254" y="4501"/>
                    <a:pt x="1415" y="4501"/>
                    <a:pt x="1608" y="4501"/>
                  </a:cubicBezTo>
                  <a:cubicBezTo>
                    <a:pt x="2026" y="4501"/>
                    <a:pt x="2540" y="4404"/>
                    <a:pt x="3087" y="4243"/>
                  </a:cubicBezTo>
                  <a:cubicBezTo>
                    <a:pt x="3922" y="3986"/>
                    <a:pt x="4855" y="3633"/>
                    <a:pt x="5658" y="3343"/>
                  </a:cubicBezTo>
                  <a:cubicBezTo>
                    <a:pt x="6044" y="3215"/>
                    <a:pt x="6397" y="3086"/>
                    <a:pt x="6719" y="2990"/>
                  </a:cubicBezTo>
                  <a:cubicBezTo>
                    <a:pt x="7008" y="2893"/>
                    <a:pt x="7233" y="2829"/>
                    <a:pt x="7330" y="2829"/>
                  </a:cubicBezTo>
                  <a:cubicBezTo>
                    <a:pt x="7523" y="2829"/>
                    <a:pt x="8101" y="2893"/>
                    <a:pt x="8905" y="2926"/>
                  </a:cubicBezTo>
                  <a:cubicBezTo>
                    <a:pt x="11251" y="3118"/>
                    <a:pt x="15366" y="3472"/>
                    <a:pt x="16459" y="3568"/>
                  </a:cubicBezTo>
                  <a:lnTo>
                    <a:pt x="16684" y="3568"/>
                  </a:lnTo>
                  <a:cubicBezTo>
                    <a:pt x="17037" y="3568"/>
                    <a:pt x="17327" y="3504"/>
                    <a:pt x="17584" y="3343"/>
                  </a:cubicBezTo>
                  <a:cubicBezTo>
                    <a:pt x="17841" y="3183"/>
                    <a:pt x="18002" y="2926"/>
                    <a:pt x="18002" y="2604"/>
                  </a:cubicBezTo>
                  <a:cubicBezTo>
                    <a:pt x="18002" y="2443"/>
                    <a:pt x="17937" y="2250"/>
                    <a:pt x="17841" y="2058"/>
                  </a:cubicBezTo>
                  <a:cubicBezTo>
                    <a:pt x="17487" y="1543"/>
                    <a:pt x="16716" y="1029"/>
                    <a:pt x="15269" y="579"/>
                  </a:cubicBezTo>
                  <a:cubicBezTo>
                    <a:pt x="13887" y="129"/>
                    <a:pt x="12216" y="0"/>
                    <a:pt x="106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3375;p56">
              <a:extLst>
                <a:ext uri="{FF2B5EF4-FFF2-40B4-BE49-F238E27FC236}">
                  <a16:creationId xmlns:a16="http://schemas.microsoft.com/office/drawing/2014/main" id="{35CD4FB7-4696-436B-9A7A-C967835DA907}"/>
                </a:ext>
              </a:extLst>
            </p:cNvPr>
            <p:cNvSpPr/>
            <p:nvPr/>
          </p:nvSpPr>
          <p:spPr>
            <a:xfrm>
              <a:off x="3583025" y="5056825"/>
              <a:ext cx="166300" cy="176575"/>
            </a:xfrm>
            <a:custGeom>
              <a:avLst/>
              <a:gdLst/>
              <a:ahLst/>
              <a:cxnLst/>
              <a:rect l="l" t="t" r="r" b="b"/>
              <a:pathLst>
                <a:path w="6652" h="7063" extrusionOk="0">
                  <a:moveTo>
                    <a:pt x="5113" y="0"/>
                  </a:moveTo>
                  <a:cubicBezTo>
                    <a:pt x="4439" y="0"/>
                    <a:pt x="3763" y="140"/>
                    <a:pt x="3598" y="665"/>
                  </a:cubicBezTo>
                  <a:cubicBezTo>
                    <a:pt x="3276" y="1791"/>
                    <a:pt x="94" y="6259"/>
                    <a:pt x="30" y="6676"/>
                  </a:cubicBezTo>
                  <a:cubicBezTo>
                    <a:pt x="0" y="6883"/>
                    <a:pt x="221" y="7063"/>
                    <a:pt x="591" y="7063"/>
                  </a:cubicBezTo>
                  <a:cubicBezTo>
                    <a:pt x="1026" y="7063"/>
                    <a:pt x="1666" y="6813"/>
                    <a:pt x="2344" y="6066"/>
                  </a:cubicBezTo>
                  <a:cubicBezTo>
                    <a:pt x="3630" y="4651"/>
                    <a:pt x="6652" y="183"/>
                    <a:pt x="6652" y="183"/>
                  </a:cubicBezTo>
                  <a:cubicBezTo>
                    <a:pt x="6652" y="183"/>
                    <a:pt x="5884" y="0"/>
                    <a:pt x="5113" y="0"/>
                  </a:cubicBezTo>
                  <a:close/>
                </a:path>
              </a:pathLst>
            </a:custGeom>
            <a:solidFill>
              <a:srgbClr val="BE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3376;p56">
              <a:extLst>
                <a:ext uri="{FF2B5EF4-FFF2-40B4-BE49-F238E27FC236}">
                  <a16:creationId xmlns:a16="http://schemas.microsoft.com/office/drawing/2014/main" id="{72AB5355-5E84-44B1-BCEA-A810B59BBFCE}"/>
                </a:ext>
              </a:extLst>
            </p:cNvPr>
            <p:cNvSpPr/>
            <p:nvPr/>
          </p:nvSpPr>
          <p:spPr>
            <a:xfrm>
              <a:off x="3576525" y="5050150"/>
              <a:ext cx="180025" cy="189675"/>
            </a:xfrm>
            <a:custGeom>
              <a:avLst/>
              <a:gdLst/>
              <a:ahLst/>
              <a:cxnLst/>
              <a:rect l="l" t="t" r="r" b="b"/>
              <a:pathLst>
                <a:path w="7201" h="7587" extrusionOk="0">
                  <a:moveTo>
                    <a:pt x="5401" y="515"/>
                  </a:moveTo>
                  <a:cubicBezTo>
                    <a:pt x="5754" y="515"/>
                    <a:pt x="6140" y="579"/>
                    <a:pt x="6397" y="611"/>
                  </a:cubicBezTo>
                  <a:cubicBezTo>
                    <a:pt x="6418" y="616"/>
                    <a:pt x="6439" y="621"/>
                    <a:pt x="6460" y="625"/>
                  </a:cubicBezTo>
                  <a:lnTo>
                    <a:pt x="6460" y="625"/>
                  </a:lnTo>
                  <a:cubicBezTo>
                    <a:pt x="6388" y="730"/>
                    <a:pt x="6302" y="856"/>
                    <a:pt x="6204" y="997"/>
                  </a:cubicBezTo>
                  <a:cubicBezTo>
                    <a:pt x="5754" y="1672"/>
                    <a:pt x="5047" y="2700"/>
                    <a:pt x="4308" y="3697"/>
                  </a:cubicBezTo>
                  <a:cubicBezTo>
                    <a:pt x="3601" y="4693"/>
                    <a:pt x="2894" y="5658"/>
                    <a:pt x="2411" y="6140"/>
                  </a:cubicBezTo>
                  <a:cubicBezTo>
                    <a:pt x="1768" y="6879"/>
                    <a:pt x="1190" y="7072"/>
                    <a:pt x="836" y="7072"/>
                  </a:cubicBezTo>
                  <a:cubicBezTo>
                    <a:pt x="708" y="7072"/>
                    <a:pt x="611" y="7040"/>
                    <a:pt x="579" y="7008"/>
                  </a:cubicBezTo>
                  <a:lnTo>
                    <a:pt x="556" y="6985"/>
                  </a:lnTo>
                  <a:lnTo>
                    <a:pt x="556" y="6985"/>
                  </a:lnTo>
                  <a:cubicBezTo>
                    <a:pt x="578" y="6935"/>
                    <a:pt x="633" y="6811"/>
                    <a:pt x="708" y="6686"/>
                  </a:cubicBezTo>
                  <a:cubicBezTo>
                    <a:pt x="1061" y="6108"/>
                    <a:pt x="1833" y="4918"/>
                    <a:pt x="2540" y="3793"/>
                  </a:cubicBezTo>
                  <a:cubicBezTo>
                    <a:pt x="2926" y="3215"/>
                    <a:pt x="3279" y="2668"/>
                    <a:pt x="3536" y="2186"/>
                  </a:cubicBezTo>
                  <a:cubicBezTo>
                    <a:pt x="3826" y="1704"/>
                    <a:pt x="4019" y="1286"/>
                    <a:pt x="4115" y="997"/>
                  </a:cubicBezTo>
                  <a:cubicBezTo>
                    <a:pt x="4147" y="932"/>
                    <a:pt x="4179" y="868"/>
                    <a:pt x="4276" y="804"/>
                  </a:cubicBezTo>
                  <a:cubicBezTo>
                    <a:pt x="4372" y="707"/>
                    <a:pt x="4533" y="643"/>
                    <a:pt x="4726" y="579"/>
                  </a:cubicBezTo>
                  <a:cubicBezTo>
                    <a:pt x="4919" y="547"/>
                    <a:pt x="5176" y="515"/>
                    <a:pt x="5401" y="515"/>
                  </a:cubicBezTo>
                  <a:close/>
                  <a:moveTo>
                    <a:pt x="5401" y="0"/>
                  </a:moveTo>
                  <a:cubicBezTo>
                    <a:pt x="5047" y="0"/>
                    <a:pt x="4661" y="32"/>
                    <a:pt x="4340" y="161"/>
                  </a:cubicBezTo>
                  <a:cubicBezTo>
                    <a:pt x="4179" y="193"/>
                    <a:pt x="4019" y="290"/>
                    <a:pt x="3890" y="418"/>
                  </a:cubicBezTo>
                  <a:cubicBezTo>
                    <a:pt x="3761" y="515"/>
                    <a:pt x="3665" y="675"/>
                    <a:pt x="3601" y="868"/>
                  </a:cubicBezTo>
                  <a:cubicBezTo>
                    <a:pt x="3536" y="1093"/>
                    <a:pt x="3279" y="1575"/>
                    <a:pt x="2958" y="2154"/>
                  </a:cubicBezTo>
                  <a:cubicBezTo>
                    <a:pt x="2444" y="3022"/>
                    <a:pt x="1736" y="4115"/>
                    <a:pt x="1126" y="5015"/>
                  </a:cubicBezTo>
                  <a:cubicBezTo>
                    <a:pt x="836" y="5465"/>
                    <a:pt x="579" y="5883"/>
                    <a:pt x="386" y="6204"/>
                  </a:cubicBezTo>
                  <a:cubicBezTo>
                    <a:pt x="290" y="6365"/>
                    <a:pt x="226" y="6493"/>
                    <a:pt x="161" y="6590"/>
                  </a:cubicBezTo>
                  <a:cubicBezTo>
                    <a:pt x="129" y="6654"/>
                    <a:pt x="97" y="6718"/>
                    <a:pt x="65" y="6751"/>
                  </a:cubicBezTo>
                  <a:cubicBezTo>
                    <a:pt x="65" y="6815"/>
                    <a:pt x="33" y="6847"/>
                    <a:pt x="33" y="6911"/>
                  </a:cubicBezTo>
                  <a:lnTo>
                    <a:pt x="33" y="7008"/>
                  </a:lnTo>
                  <a:cubicBezTo>
                    <a:pt x="1" y="7201"/>
                    <a:pt x="129" y="7361"/>
                    <a:pt x="290" y="7458"/>
                  </a:cubicBezTo>
                  <a:cubicBezTo>
                    <a:pt x="451" y="7554"/>
                    <a:pt x="643" y="7586"/>
                    <a:pt x="836" y="7586"/>
                  </a:cubicBezTo>
                  <a:cubicBezTo>
                    <a:pt x="1383" y="7586"/>
                    <a:pt x="2090" y="7297"/>
                    <a:pt x="2829" y="6526"/>
                  </a:cubicBezTo>
                  <a:cubicBezTo>
                    <a:pt x="3472" y="5786"/>
                    <a:pt x="4533" y="4308"/>
                    <a:pt x="5465" y="3022"/>
                  </a:cubicBezTo>
                  <a:cubicBezTo>
                    <a:pt x="6397" y="1704"/>
                    <a:pt x="7137" y="579"/>
                    <a:pt x="7137" y="579"/>
                  </a:cubicBezTo>
                  <a:cubicBezTo>
                    <a:pt x="7201" y="515"/>
                    <a:pt x="7201" y="418"/>
                    <a:pt x="7169" y="322"/>
                  </a:cubicBezTo>
                  <a:cubicBezTo>
                    <a:pt x="7137" y="257"/>
                    <a:pt x="7072" y="193"/>
                    <a:pt x="6976" y="161"/>
                  </a:cubicBezTo>
                  <a:cubicBezTo>
                    <a:pt x="6976" y="161"/>
                    <a:pt x="6204" y="0"/>
                    <a:pt x="540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377;p56">
              <a:extLst>
                <a:ext uri="{FF2B5EF4-FFF2-40B4-BE49-F238E27FC236}">
                  <a16:creationId xmlns:a16="http://schemas.microsoft.com/office/drawing/2014/main" id="{FE7BBC12-B378-476C-BDF3-19A2B760E56E}"/>
                </a:ext>
              </a:extLst>
            </p:cNvPr>
            <p:cNvSpPr/>
            <p:nvPr/>
          </p:nvSpPr>
          <p:spPr>
            <a:xfrm>
              <a:off x="3610275" y="5040500"/>
              <a:ext cx="192900" cy="215600"/>
            </a:xfrm>
            <a:custGeom>
              <a:avLst/>
              <a:gdLst/>
              <a:ahLst/>
              <a:cxnLst/>
              <a:rect l="l" t="t" r="r" b="b"/>
              <a:pathLst>
                <a:path w="7716" h="8624" extrusionOk="0">
                  <a:moveTo>
                    <a:pt x="5677" y="1"/>
                  </a:moveTo>
                  <a:cubicBezTo>
                    <a:pt x="5244" y="1"/>
                    <a:pt x="4854" y="65"/>
                    <a:pt x="4662" y="258"/>
                  </a:cubicBezTo>
                  <a:cubicBezTo>
                    <a:pt x="4083" y="836"/>
                    <a:pt x="1" y="7683"/>
                    <a:pt x="1" y="8262"/>
                  </a:cubicBezTo>
                  <a:cubicBezTo>
                    <a:pt x="1" y="8551"/>
                    <a:pt x="402" y="8623"/>
                    <a:pt x="804" y="8623"/>
                  </a:cubicBezTo>
                  <a:cubicBezTo>
                    <a:pt x="1206" y="8623"/>
                    <a:pt x="1608" y="8551"/>
                    <a:pt x="1608" y="8551"/>
                  </a:cubicBezTo>
                  <a:lnTo>
                    <a:pt x="6269" y="2154"/>
                  </a:lnTo>
                  <a:lnTo>
                    <a:pt x="7715" y="836"/>
                  </a:lnTo>
                  <a:lnTo>
                    <a:pt x="7587" y="258"/>
                  </a:lnTo>
                  <a:cubicBezTo>
                    <a:pt x="7587" y="258"/>
                    <a:pt x="6544" y="1"/>
                    <a:pt x="5677" y="1"/>
                  </a:cubicBezTo>
                  <a:close/>
                </a:path>
              </a:pathLst>
            </a:custGeom>
            <a:solidFill>
              <a:srgbClr val="BE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378;p56">
              <a:extLst>
                <a:ext uri="{FF2B5EF4-FFF2-40B4-BE49-F238E27FC236}">
                  <a16:creationId xmlns:a16="http://schemas.microsoft.com/office/drawing/2014/main" id="{2D639B37-D26C-422D-9406-E923FDB43F9E}"/>
                </a:ext>
              </a:extLst>
            </p:cNvPr>
            <p:cNvSpPr/>
            <p:nvPr/>
          </p:nvSpPr>
          <p:spPr>
            <a:xfrm>
              <a:off x="3603850" y="5033275"/>
              <a:ext cx="206550" cy="229050"/>
            </a:xfrm>
            <a:custGeom>
              <a:avLst/>
              <a:gdLst/>
              <a:ahLst/>
              <a:cxnLst/>
              <a:rect l="l" t="t" r="r" b="b"/>
              <a:pathLst>
                <a:path w="8262" h="9162" extrusionOk="0">
                  <a:moveTo>
                    <a:pt x="5947" y="547"/>
                  </a:moveTo>
                  <a:cubicBezTo>
                    <a:pt x="6333" y="547"/>
                    <a:pt x="6815" y="611"/>
                    <a:pt x="7169" y="675"/>
                  </a:cubicBezTo>
                  <a:cubicBezTo>
                    <a:pt x="7329" y="707"/>
                    <a:pt x="7490" y="740"/>
                    <a:pt x="7587" y="772"/>
                  </a:cubicBezTo>
                  <a:cubicBezTo>
                    <a:pt x="7600" y="772"/>
                    <a:pt x="7612" y="772"/>
                    <a:pt x="7624" y="773"/>
                  </a:cubicBezTo>
                  <a:lnTo>
                    <a:pt x="7624" y="773"/>
                  </a:lnTo>
                  <a:lnTo>
                    <a:pt x="7683" y="1029"/>
                  </a:lnTo>
                  <a:lnTo>
                    <a:pt x="6333" y="2218"/>
                  </a:lnTo>
                  <a:lnTo>
                    <a:pt x="6301" y="2283"/>
                  </a:lnTo>
                  <a:lnTo>
                    <a:pt x="1700" y="8597"/>
                  </a:lnTo>
                  <a:lnTo>
                    <a:pt x="1700" y="8597"/>
                  </a:lnTo>
                  <a:cubicBezTo>
                    <a:pt x="1552" y="8624"/>
                    <a:pt x="1307" y="8647"/>
                    <a:pt x="1061" y="8647"/>
                  </a:cubicBezTo>
                  <a:cubicBezTo>
                    <a:pt x="868" y="8647"/>
                    <a:pt x="708" y="8615"/>
                    <a:pt x="611" y="8583"/>
                  </a:cubicBezTo>
                  <a:cubicBezTo>
                    <a:pt x="547" y="8583"/>
                    <a:pt x="515" y="8551"/>
                    <a:pt x="515" y="8551"/>
                  </a:cubicBezTo>
                  <a:cubicBezTo>
                    <a:pt x="515" y="8551"/>
                    <a:pt x="547" y="8486"/>
                    <a:pt x="579" y="8390"/>
                  </a:cubicBezTo>
                  <a:cubicBezTo>
                    <a:pt x="708" y="8101"/>
                    <a:pt x="1029" y="7458"/>
                    <a:pt x="1447" y="6718"/>
                  </a:cubicBezTo>
                  <a:cubicBezTo>
                    <a:pt x="2058" y="5593"/>
                    <a:pt x="2893" y="4179"/>
                    <a:pt x="3601" y="3022"/>
                  </a:cubicBezTo>
                  <a:cubicBezTo>
                    <a:pt x="3954" y="2411"/>
                    <a:pt x="4308" y="1897"/>
                    <a:pt x="4565" y="1479"/>
                  </a:cubicBezTo>
                  <a:cubicBezTo>
                    <a:pt x="4694" y="1286"/>
                    <a:pt x="4822" y="1093"/>
                    <a:pt x="4919" y="965"/>
                  </a:cubicBezTo>
                  <a:cubicBezTo>
                    <a:pt x="5015" y="836"/>
                    <a:pt x="5079" y="740"/>
                    <a:pt x="5111" y="740"/>
                  </a:cubicBezTo>
                  <a:cubicBezTo>
                    <a:pt x="5144" y="675"/>
                    <a:pt x="5240" y="643"/>
                    <a:pt x="5401" y="579"/>
                  </a:cubicBezTo>
                  <a:cubicBezTo>
                    <a:pt x="5561" y="547"/>
                    <a:pt x="5722" y="547"/>
                    <a:pt x="5947" y="547"/>
                  </a:cubicBezTo>
                  <a:close/>
                  <a:moveTo>
                    <a:pt x="5947" y="0"/>
                  </a:moveTo>
                  <a:cubicBezTo>
                    <a:pt x="5722" y="0"/>
                    <a:pt x="5497" y="32"/>
                    <a:pt x="5272" y="65"/>
                  </a:cubicBezTo>
                  <a:cubicBezTo>
                    <a:pt x="5079" y="129"/>
                    <a:pt x="4886" y="193"/>
                    <a:pt x="4726" y="354"/>
                  </a:cubicBezTo>
                  <a:cubicBezTo>
                    <a:pt x="4629" y="450"/>
                    <a:pt x="4501" y="611"/>
                    <a:pt x="4340" y="868"/>
                  </a:cubicBezTo>
                  <a:cubicBezTo>
                    <a:pt x="3729" y="1736"/>
                    <a:pt x="2668" y="3504"/>
                    <a:pt x="1736" y="5111"/>
                  </a:cubicBezTo>
                  <a:cubicBezTo>
                    <a:pt x="1286" y="5915"/>
                    <a:pt x="836" y="6654"/>
                    <a:pt x="515" y="7265"/>
                  </a:cubicBezTo>
                  <a:cubicBezTo>
                    <a:pt x="386" y="7586"/>
                    <a:pt x="258" y="7844"/>
                    <a:pt x="161" y="8036"/>
                  </a:cubicBezTo>
                  <a:cubicBezTo>
                    <a:pt x="97" y="8133"/>
                    <a:pt x="65" y="8229"/>
                    <a:pt x="33" y="8294"/>
                  </a:cubicBezTo>
                  <a:cubicBezTo>
                    <a:pt x="33" y="8390"/>
                    <a:pt x="0" y="8454"/>
                    <a:pt x="0" y="8551"/>
                  </a:cubicBezTo>
                  <a:cubicBezTo>
                    <a:pt x="0" y="8679"/>
                    <a:pt x="33" y="8808"/>
                    <a:pt x="129" y="8904"/>
                  </a:cubicBezTo>
                  <a:cubicBezTo>
                    <a:pt x="258" y="9033"/>
                    <a:pt x="418" y="9097"/>
                    <a:pt x="579" y="9129"/>
                  </a:cubicBezTo>
                  <a:cubicBezTo>
                    <a:pt x="740" y="9161"/>
                    <a:pt x="900" y="9161"/>
                    <a:pt x="1061" y="9161"/>
                  </a:cubicBezTo>
                  <a:cubicBezTo>
                    <a:pt x="1479" y="9161"/>
                    <a:pt x="1897" y="9097"/>
                    <a:pt x="1897" y="9097"/>
                  </a:cubicBezTo>
                  <a:cubicBezTo>
                    <a:pt x="1993" y="9097"/>
                    <a:pt x="2026" y="9065"/>
                    <a:pt x="2090" y="9001"/>
                  </a:cubicBezTo>
                  <a:lnTo>
                    <a:pt x="6719" y="2604"/>
                  </a:lnTo>
                  <a:lnTo>
                    <a:pt x="8165" y="1318"/>
                  </a:lnTo>
                  <a:cubicBezTo>
                    <a:pt x="8229" y="1254"/>
                    <a:pt x="8262" y="1157"/>
                    <a:pt x="8229" y="1061"/>
                  </a:cubicBezTo>
                  <a:lnTo>
                    <a:pt x="8101" y="482"/>
                  </a:lnTo>
                  <a:cubicBezTo>
                    <a:pt x="8069" y="386"/>
                    <a:pt x="8004" y="290"/>
                    <a:pt x="7908" y="290"/>
                  </a:cubicBezTo>
                  <a:cubicBezTo>
                    <a:pt x="7876" y="290"/>
                    <a:pt x="6847" y="0"/>
                    <a:pt x="594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3379;p56">
              <a:extLst>
                <a:ext uri="{FF2B5EF4-FFF2-40B4-BE49-F238E27FC236}">
                  <a16:creationId xmlns:a16="http://schemas.microsoft.com/office/drawing/2014/main" id="{A8D01324-60A0-423D-B835-59B31426BD6C}"/>
                </a:ext>
              </a:extLst>
            </p:cNvPr>
            <p:cNvSpPr/>
            <p:nvPr/>
          </p:nvSpPr>
          <p:spPr>
            <a:xfrm>
              <a:off x="3636000" y="5039525"/>
              <a:ext cx="1332400" cy="269500"/>
            </a:xfrm>
            <a:custGeom>
              <a:avLst/>
              <a:gdLst/>
              <a:ahLst/>
              <a:cxnLst/>
              <a:rect l="l" t="t" r="r" b="b"/>
              <a:pathLst>
                <a:path w="53296" h="10780" extrusionOk="0">
                  <a:moveTo>
                    <a:pt x="46653" y="1"/>
                  </a:moveTo>
                  <a:cubicBezTo>
                    <a:pt x="43579" y="1"/>
                    <a:pt x="31909" y="2616"/>
                    <a:pt x="27098" y="2772"/>
                  </a:cubicBezTo>
                  <a:cubicBezTo>
                    <a:pt x="25320" y="2818"/>
                    <a:pt x="23625" y="2847"/>
                    <a:pt x="22132" y="2847"/>
                  </a:cubicBezTo>
                  <a:cubicBezTo>
                    <a:pt x="19441" y="2847"/>
                    <a:pt x="17409" y="2751"/>
                    <a:pt x="16747" y="2483"/>
                  </a:cubicBezTo>
                  <a:cubicBezTo>
                    <a:pt x="15719" y="2033"/>
                    <a:pt x="7136" y="297"/>
                    <a:pt x="6558" y="297"/>
                  </a:cubicBezTo>
                  <a:cubicBezTo>
                    <a:pt x="5979" y="297"/>
                    <a:pt x="0" y="8590"/>
                    <a:pt x="0" y="8590"/>
                  </a:cubicBezTo>
                  <a:cubicBezTo>
                    <a:pt x="0" y="8590"/>
                    <a:pt x="186" y="9047"/>
                    <a:pt x="662" y="9047"/>
                  </a:cubicBezTo>
                  <a:cubicBezTo>
                    <a:pt x="900" y="9047"/>
                    <a:pt x="1211" y="8933"/>
                    <a:pt x="1607" y="8590"/>
                  </a:cubicBezTo>
                  <a:cubicBezTo>
                    <a:pt x="2765" y="7561"/>
                    <a:pt x="6558" y="4058"/>
                    <a:pt x="6558" y="4058"/>
                  </a:cubicBezTo>
                  <a:lnTo>
                    <a:pt x="10769" y="4058"/>
                  </a:lnTo>
                  <a:cubicBezTo>
                    <a:pt x="10769" y="4058"/>
                    <a:pt x="6847" y="6404"/>
                    <a:pt x="6268" y="6854"/>
                  </a:cubicBezTo>
                  <a:cubicBezTo>
                    <a:pt x="5690" y="7272"/>
                    <a:pt x="3343" y="9747"/>
                    <a:pt x="3922" y="9908"/>
                  </a:cubicBezTo>
                  <a:cubicBezTo>
                    <a:pt x="3936" y="9911"/>
                    <a:pt x="3951" y="9913"/>
                    <a:pt x="3968" y="9913"/>
                  </a:cubicBezTo>
                  <a:cubicBezTo>
                    <a:pt x="4646" y="9913"/>
                    <a:pt x="7554" y="7433"/>
                    <a:pt x="7554" y="7433"/>
                  </a:cubicBezTo>
                  <a:lnTo>
                    <a:pt x="11926" y="6243"/>
                  </a:lnTo>
                  <a:cubicBezTo>
                    <a:pt x="11926" y="6243"/>
                    <a:pt x="15140" y="8301"/>
                    <a:pt x="18065" y="8429"/>
                  </a:cubicBezTo>
                  <a:cubicBezTo>
                    <a:pt x="18311" y="8443"/>
                    <a:pt x="18551" y="8449"/>
                    <a:pt x="18785" y="8449"/>
                  </a:cubicBezTo>
                  <a:cubicBezTo>
                    <a:pt x="21313" y="8449"/>
                    <a:pt x="23144" y="7722"/>
                    <a:pt x="23144" y="7722"/>
                  </a:cubicBezTo>
                  <a:cubicBezTo>
                    <a:pt x="23144" y="7722"/>
                    <a:pt x="39389" y="10780"/>
                    <a:pt x="48933" y="10780"/>
                  </a:cubicBezTo>
                  <a:cubicBezTo>
                    <a:pt x="49126" y="10780"/>
                    <a:pt x="49316" y="10778"/>
                    <a:pt x="49503" y="10776"/>
                  </a:cubicBezTo>
                  <a:cubicBezTo>
                    <a:pt x="49503" y="10776"/>
                    <a:pt x="52717" y="10487"/>
                    <a:pt x="53006" y="6983"/>
                  </a:cubicBezTo>
                  <a:cubicBezTo>
                    <a:pt x="53296" y="3479"/>
                    <a:pt x="49503" y="136"/>
                    <a:pt x="46899" y="7"/>
                  </a:cubicBezTo>
                  <a:cubicBezTo>
                    <a:pt x="46825" y="3"/>
                    <a:pt x="46743" y="1"/>
                    <a:pt x="46653" y="1"/>
                  </a:cubicBezTo>
                  <a:close/>
                </a:path>
              </a:pathLst>
            </a:custGeom>
            <a:solidFill>
              <a:srgbClr val="BE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380;p56">
              <a:extLst>
                <a:ext uri="{FF2B5EF4-FFF2-40B4-BE49-F238E27FC236}">
                  <a16:creationId xmlns:a16="http://schemas.microsoft.com/office/drawing/2014/main" id="{2CDC3F82-EF65-4B1F-89CA-5CD19DB51E9D}"/>
                </a:ext>
              </a:extLst>
            </p:cNvPr>
            <p:cNvSpPr/>
            <p:nvPr/>
          </p:nvSpPr>
          <p:spPr>
            <a:xfrm>
              <a:off x="3628750" y="5032475"/>
              <a:ext cx="1339650" cy="282875"/>
            </a:xfrm>
            <a:custGeom>
              <a:avLst/>
              <a:gdLst/>
              <a:ahLst/>
              <a:cxnLst/>
              <a:rect l="l" t="t" r="r" b="b"/>
              <a:pathLst>
                <a:path w="53586" h="11315" extrusionOk="0">
                  <a:moveTo>
                    <a:pt x="47157" y="547"/>
                  </a:moveTo>
                  <a:cubicBezTo>
                    <a:pt x="48314" y="611"/>
                    <a:pt x="49825" y="1382"/>
                    <a:pt x="51014" y="2572"/>
                  </a:cubicBezTo>
                  <a:cubicBezTo>
                    <a:pt x="52171" y="3729"/>
                    <a:pt x="53039" y="5304"/>
                    <a:pt x="53039" y="6879"/>
                  </a:cubicBezTo>
                  <a:cubicBezTo>
                    <a:pt x="53039" y="7008"/>
                    <a:pt x="53039" y="7136"/>
                    <a:pt x="53039" y="7233"/>
                  </a:cubicBezTo>
                  <a:cubicBezTo>
                    <a:pt x="52879" y="8904"/>
                    <a:pt x="52075" y="9772"/>
                    <a:pt x="51304" y="10254"/>
                  </a:cubicBezTo>
                  <a:cubicBezTo>
                    <a:pt x="50918" y="10479"/>
                    <a:pt x="50532" y="10608"/>
                    <a:pt x="50243" y="10704"/>
                  </a:cubicBezTo>
                  <a:cubicBezTo>
                    <a:pt x="50082" y="10736"/>
                    <a:pt x="49986" y="10769"/>
                    <a:pt x="49889" y="10769"/>
                  </a:cubicBezTo>
                  <a:lnTo>
                    <a:pt x="49793" y="10769"/>
                  </a:lnTo>
                  <a:lnTo>
                    <a:pt x="49761" y="10801"/>
                  </a:lnTo>
                  <a:lnTo>
                    <a:pt x="49150" y="10801"/>
                  </a:lnTo>
                  <a:cubicBezTo>
                    <a:pt x="44392" y="10801"/>
                    <a:pt x="37964" y="10029"/>
                    <a:pt x="32756" y="9258"/>
                  </a:cubicBezTo>
                  <a:cubicBezTo>
                    <a:pt x="30152" y="8872"/>
                    <a:pt x="27806" y="8486"/>
                    <a:pt x="26167" y="8197"/>
                  </a:cubicBezTo>
                  <a:cubicBezTo>
                    <a:pt x="25331" y="8068"/>
                    <a:pt x="24656" y="7940"/>
                    <a:pt x="24206" y="7876"/>
                  </a:cubicBezTo>
                  <a:cubicBezTo>
                    <a:pt x="23756" y="7779"/>
                    <a:pt x="23499" y="7747"/>
                    <a:pt x="23499" y="7747"/>
                  </a:cubicBezTo>
                  <a:cubicBezTo>
                    <a:pt x="23466" y="7731"/>
                    <a:pt x="23442" y="7723"/>
                    <a:pt x="23418" y="7723"/>
                  </a:cubicBezTo>
                  <a:cubicBezTo>
                    <a:pt x="23394" y="7723"/>
                    <a:pt x="23370" y="7731"/>
                    <a:pt x="23338" y="7747"/>
                  </a:cubicBezTo>
                  <a:cubicBezTo>
                    <a:pt x="23145" y="7811"/>
                    <a:pt x="21377" y="8486"/>
                    <a:pt x="18998" y="8486"/>
                  </a:cubicBezTo>
                  <a:cubicBezTo>
                    <a:pt x="18805" y="8486"/>
                    <a:pt x="18580" y="8454"/>
                    <a:pt x="18355" y="8454"/>
                  </a:cubicBezTo>
                  <a:cubicBezTo>
                    <a:pt x="16941" y="8390"/>
                    <a:pt x="15462" y="7843"/>
                    <a:pt x="14305" y="7329"/>
                  </a:cubicBezTo>
                  <a:cubicBezTo>
                    <a:pt x="13727" y="7072"/>
                    <a:pt x="13244" y="6815"/>
                    <a:pt x="12891" y="6622"/>
                  </a:cubicBezTo>
                  <a:cubicBezTo>
                    <a:pt x="12730" y="6525"/>
                    <a:pt x="12602" y="6461"/>
                    <a:pt x="12505" y="6397"/>
                  </a:cubicBezTo>
                  <a:cubicBezTo>
                    <a:pt x="12409" y="6333"/>
                    <a:pt x="12377" y="6300"/>
                    <a:pt x="12377" y="6300"/>
                  </a:cubicBezTo>
                  <a:cubicBezTo>
                    <a:pt x="12312" y="6268"/>
                    <a:pt x="12216" y="6268"/>
                    <a:pt x="12152" y="6268"/>
                  </a:cubicBezTo>
                  <a:lnTo>
                    <a:pt x="7780" y="7458"/>
                  </a:lnTo>
                  <a:lnTo>
                    <a:pt x="7683" y="7490"/>
                  </a:lnTo>
                  <a:cubicBezTo>
                    <a:pt x="7683" y="7490"/>
                    <a:pt x="7491" y="7650"/>
                    <a:pt x="7233" y="7876"/>
                  </a:cubicBezTo>
                  <a:cubicBezTo>
                    <a:pt x="6816" y="8229"/>
                    <a:pt x="6141" y="8743"/>
                    <a:pt x="5562" y="9193"/>
                  </a:cubicBezTo>
                  <a:cubicBezTo>
                    <a:pt x="5240" y="9386"/>
                    <a:pt x="4951" y="9579"/>
                    <a:pt x="4726" y="9708"/>
                  </a:cubicBezTo>
                  <a:cubicBezTo>
                    <a:pt x="4624" y="9784"/>
                    <a:pt x="4543" y="9820"/>
                    <a:pt x="4465" y="9848"/>
                  </a:cubicBezTo>
                  <a:lnTo>
                    <a:pt x="4465" y="9848"/>
                  </a:lnTo>
                  <a:cubicBezTo>
                    <a:pt x="4466" y="9844"/>
                    <a:pt x="4468" y="9840"/>
                    <a:pt x="4469" y="9836"/>
                  </a:cubicBezTo>
                  <a:cubicBezTo>
                    <a:pt x="4662" y="9515"/>
                    <a:pt x="5144" y="8936"/>
                    <a:pt x="5594" y="8422"/>
                  </a:cubicBezTo>
                  <a:cubicBezTo>
                    <a:pt x="5819" y="8197"/>
                    <a:pt x="6044" y="7940"/>
                    <a:pt x="6237" y="7747"/>
                  </a:cubicBezTo>
                  <a:cubicBezTo>
                    <a:pt x="6462" y="7554"/>
                    <a:pt x="6623" y="7393"/>
                    <a:pt x="6719" y="7329"/>
                  </a:cubicBezTo>
                  <a:cubicBezTo>
                    <a:pt x="6848" y="7233"/>
                    <a:pt x="7201" y="7008"/>
                    <a:pt x="7651" y="6718"/>
                  </a:cubicBezTo>
                  <a:cubicBezTo>
                    <a:pt x="8326" y="6300"/>
                    <a:pt x="9194" y="5786"/>
                    <a:pt x="9934" y="5336"/>
                  </a:cubicBezTo>
                  <a:cubicBezTo>
                    <a:pt x="10641" y="4918"/>
                    <a:pt x="11187" y="4597"/>
                    <a:pt x="11187" y="4597"/>
                  </a:cubicBezTo>
                  <a:cubicBezTo>
                    <a:pt x="11316" y="4532"/>
                    <a:pt x="11348" y="4404"/>
                    <a:pt x="11316" y="4275"/>
                  </a:cubicBezTo>
                  <a:cubicBezTo>
                    <a:pt x="11284" y="4179"/>
                    <a:pt x="11187" y="4082"/>
                    <a:pt x="11059" y="4082"/>
                  </a:cubicBezTo>
                  <a:lnTo>
                    <a:pt x="6848" y="4082"/>
                  </a:lnTo>
                  <a:cubicBezTo>
                    <a:pt x="6783" y="4082"/>
                    <a:pt x="6719" y="4115"/>
                    <a:pt x="6655" y="4147"/>
                  </a:cubicBezTo>
                  <a:cubicBezTo>
                    <a:pt x="6655" y="4147"/>
                    <a:pt x="6430" y="4372"/>
                    <a:pt x="6044" y="4725"/>
                  </a:cubicBezTo>
                  <a:cubicBezTo>
                    <a:pt x="4919" y="5754"/>
                    <a:pt x="2572" y="7908"/>
                    <a:pt x="1705" y="8679"/>
                  </a:cubicBezTo>
                  <a:cubicBezTo>
                    <a:pt x="1351" y="8968"/>
                    <a:pt x="1094" y="9065"/>
                    <a:pt x="965" y="9065"/>
                  </a:cubicBezTo>
                  <a:cubicBezTo>
                    <a:pt x="805" y="9065"/>
                    <a:pt x="708" y="9001"/>
                    <a:pt x="644" y="8904"/>
                  </a:cubicBezTo>
                  <a:lnTo>
                    <a:pt x="621" y="8881"/>
                  </a:lnTo>
                  <a:lnTo>
                    <a:pt x="621" y="8881"/>
                  </a:lnTo>
                  <a:cubicBezTo>
                    <a:pt x="766" y="8672"/>
                    <a:pt x="1055" y="8260"/>
                    <a:pt x="1447" y="7715"/>
                  </a:cubicBezTo>
                  <a:cubicBezTo>
                    <a:pt x="2283" y="6558"/>
                    <a:pt x="3601" y="4822"/>
                    <a:pt x="4726" y="3343"/>
                  </a:cubicBezTo>
                  <a:cubicBezTo>
                    <a:pt x="5273" y="2636"/>
                    <a:pt x="5819" y="1961"/>
                    <a:pt x="6205" y="1511"/>
                  </a:cubicBezTo>
                  <a:cubicBezTo>
                    <a:pt x="6430" y="1286"/>
                    <a:pt x="6591" y="1093"/>
                    <a:pt x="6719" y="964"/>
                  </a:cubicBezTo>
                  <a:cubicBezTo>
                    <a:pt x="6782" y="902"/>
                    <a:pt x="6845" y="869"/>
                    <a:pt x="6878" y="838"/>
                  </a:cubicBezTo>
                  <a:lnTo>
                    <a:pt x="6878" y="838"/>
                  </a:lnTo>
                  <a:cubicBezTo>
                    <a:pt x="6906" y="841"/>
                    <a:pt x="6951" y="849"/>
                    <a:pt x="7008" y="868"/>
                  </a:cubicBezTo>
                  <a:cubicBezTo>
                    <a:pt x="7683" y="932"/>
                    <a:pt x="9966" y="1382"/>
                    <a:pt x="12152" y="1864"/>
                  </a:cubicBezTo>
                  <a:cubicBezTo>
                    <a:pt x="13244" y="2089"/>
                    <a:pt x="14337" y="2315"/>
                    <a:pt x="15205" y="2540"/>
                  </a:cubicBezTo>
                  <a:cubicBezTo>
                    <a:pt x="15655" y="2636"/>
                    <a:pt x="16009" y="2732"/>
                    <a:pt x="16330" y="2797"/>
                  </a:cubicBezTo>
                  <a:cubicBezTo>
                    <a:pt x="16620" y="2893"/>
                    <a:pt x="16845" y="2957"/>
                    <a:pt x="16941" y="2990"/>
                  </a:cubicBezTo>
                  <a:cubicBezTo>
                    <a:pt x="17134" y="3086"/>
                    <a:pt x="17391" y="3150"/>
                    <a:pt x="17713" y="3182"/>
                  </a:cubicBezTo>
                  <a:cubicBezTo>
                    <a:pt x="18709" y="3343"/>
                    <a:pt x="20316" y="3407"/>
                    <a:pt x="22309" y="3407"/>
                  </a:cubicBezTo>
                  <a:cubicBezTo>
                    <a:pt x="23820" y="3407"/>
                    <a:pt x="25556" y="3375"/>
                    <a:pt x="27388" y="3311"/>
                  </a:cubicBezTo>
                  <a:cubicBezTo>
                    <a:pt x="29831" y="3247"/>
                    <a:pt x="33978" y="2540"/>
                    <a:pt x="37899" y="1864"/>
                  </a:cubicBezTo>
                  <a:cubicBezTo>
                    <a:pt x="39860" y="1543"/>
                    <a:pt x="41757" y="1189"/>
                    <a:pt x="43332" y="964"/>
                  </a:cubicBezTo>
                  <a:cubicBezTo>
                    <a:pt x="44939" y="707"/>
                    <a:pt x="46225" y="547"/>
                    <a:pt x="46964" y="547"/>
                  </a:cubicBezTo>
                  <a:close/>
                  <a:moveTo>
                    <a:pt x="46964" y="0"/>
                  </a:moveTo>
                  <a:cubicBezTo>
                    <a:pt x="46160" y="0"/>
                    <a:pt x="44875" y="161"/>
                    <a:pt x="43267" y="418"/>
                  </a:cubicBezTo>
                  <a:cubicBezTo>
                    <a:pt x="40857" y="804"/>
                    <a:pt x="37771" y="1350"/>
                    <a:pt x="34846" y="1832"/>
                  </a:cubicBezTo>
                  <a:cubicBezTo>
                    <a:pt x="31920" y="2315"/>
                    <a:pt x="29156" y="2732"/>
                    <a:pt x="27356" y="2765"/>
                  </a:cubicBezTo>
                  <a:cubicBezTo>
                    <a:pt x="25556" y="2829"/>
                    <a:pt x="23820" y="2861"/>
                    <a:pt x="22309" y="2861"/>
                  </a:cubicBezTo>
                  <a:cubicBezTo>
                    <a:pt x="20991" y="2861"/>
                    <a:pt x="19834" y="2829"/>
                    <a:pt x="18934" y="2765"/>
                  </a:cubicBezTo>
                  <a:cubicBezTo>
                    <a:pt x="18484" y="2732"/>
                    <a:pt x="18098" y="2700"/>
                    <a:pt x="17809" y="2668"/>
                  </a:cubicBezTo>
                  <a:cubicBezTo>
                    <a:pt x="17488" y="2604"/>
                    <a:pt x="17263" y="2572"/>
                    <a:pt x="17134" y="2507"/>
                  </a:cubicBezTo>
                  <a:cubicBezTo>
                    <a:pt x="16973" y="2443"/>
                    <a:pt x="16748" y="2379"/>
                    <a:pt x="16395" y="2282"/>
                  </a:cubicBezTo>
                  <a:cubicBezTo>
                    <a:pt x="15205" y="1961"/>
                    <a:pt x="12955" y="1479"/>
                    <a:pt x="10962" y="1061"/>
                  </a:cubicBezTo>
                  <a:cubicBezTo>
                    <a:pt x="9934" y="836"/>
                    <a:pt x="9001" y="643"/>
                    <a:pt x="8262" y="514"/>
                  </a:cubicBezTo>
                  <a:cubicBezTo>
                    <a:pt x="7876" y="450"/>
                    <a:pt x="7587" y="386"/>
                    <a:pt x="7330" y="354"/>
                  </a:cubicBezTo>
                  <a:cubicBezTo>
                    <a:pt x="7105" y="322"/>
                    <a:pt x="6944" y="289"/>
                    <a:pt x="6848" y="289"/>
                  </a:cubicBezTo>
                  <a:cubicBezTo>
                    <a:pt x="6751" y="289"/>
                    <a:pt x="6687" y="322"/>
                    <a:pt x="6623" y="354"/>
                  </a:cubicBezTo>
                  <a:cubicBezTo>
                    <a:pt x="6558" y="418"/>
                    <a:pt x="6462" y="482"/>
                    <a:pt x="6366" y="579"/>
                  </a:cubicBezTo>
                  <a:cubicBezTo>
                    <a:pt x="6012" y="900"/>
                    <a:pt x="5465" y="1575"/>
                    <a:pt x="4790" y="2379"/>
                  </a:cubicBezTo>
                  <a:cubicBezTo>
                    <a:pt x="2830" y="4854"/>
                    <a:pt x="65" y="8711"/>
                    <a:pt x="65" y="8711"/>
                  </a:cubicBezTo>
                  <a:cubicBezTo>
                    <a:pt x="1" y="8776"/>
                    <a:pt x="1" y="8872"/>
                    <a:pt x="33" y="8968"/>
                  </a:cubicBezTo>
                  <a:cubicBezTo>
                    <a:pt x="33" y="9001"/>
                    <a:pt x="97" y="9129"/>
                    <a:pt x="258" y="9290"/>
                  </a:cubicBezTo>
                  <a:cubicBezTo>
                    <a:pt x="387" y="9418"/>
                    <a:pt x="612" y="9579"/>
                    <a:pt x="965" y="9579"/>
                  </a:cubicBezTo>
                  <a:cubicBezTo>
                    <a:pt x="1287" y="9579"/>
                    <a:pt x="1640" y="9451"/>
                    <a:pt x="2058" y="9065"/>
                  </a:cubicBezTo>
                  <a:cubicBezTo>
                    <a:pt x="3152" y="8119"/>
                    <a:pt x="6420" y="5107"/>
                    <a:pt x="6939" y="4629"/>
                  </a:cubicBezTo>
                  <a:lnTo>
                    <a:pt x="10054" y="4629"/>
                  </a:lnTo>
                  <a:cubicBezTo>
                    <a:pt x="9710" y="4832"/>
                    <a:pt x="9297" y="5079"/>
                    <a:pt x="8873" y="5336"/>
                  </a:cubicBezTo>
                  <a:cubicBezTo>
                    <a:pt x="8358" y="5658"/>
                    <a:pt x="7812" y="6011"/>
                    <a:pt x="7362" y="6268"/>
                  </a:cubicBezTo>
                  <a:cubicBezTo>
                    <a:pt x="6912" y="6558"/>
                    <a:pt x="6558" y="6783"/>
                    <a:pt x="6398" y="6911"/>
                  </a:cubicBezTo>
                  <a:cubicBezTo>
                    <a:pt x="6237" y="7008"/>
                    <a:pt x="6012" y="7233"/>
                    <a:pt x="5755" y="7490"/>
                  </a:cubicBezTo>
                  <a:cubicBezTo>
                    <a:pt x="5369" y="7876"/>
                    <a:pt x="4919" y="8358"/>
                    <a:pt x="4533" y="8840"/>
                  </a:cubicBezTo>
                  <a:cubicBezTo>
                    <a:pt x="4373" y="9065"/>
                    <a:pt x="4212" y="9290"/>
                    <a:pt x="4083" y="9483"/>
                  </a:cubicBezTo>
                  <a:cubicBezTo>
                    <a:pt x="4019" y="9579"/>
                    <a:pt x="3955" y="9676"/>
                    <a:pt x="3923" y="9772"/>
                  </a:cubicBezTo>
                  <a:cubicBezTo>
                    <a:pt x="3890" y="9868"/>
                    <a:pt x="3858" y="9933"/>
                    <a:pt x="3858" y="10061"/>
                  </a:cubicBezTo>
                  <a:cubicBezTo>
                    <a:pt x="3858" y="10126"/>
                    <a:pt x="3858" y="10222"/>
                    <a:pt x="3923" y="10286"/>
                  </a:cubicBezTo>
                  <a:cubicBezTo>
                    <a:pt x="3987" y="10383"/>
                    <a:pt x="4083" y="10415"/>
                    <a:pt x="4148" y="10447"/>
                  </a:cubicBezTo>
                  <a:lnTo>
                    <a:pt x="4276" y="10447"/>
                  </a:lnTo>
                  <a:cubicBezTo>
                    <a:pt x="4437" y="10447"/>
                    <a:pt x="4565" y="10383"/>
                    <a:pt x="4726" y="10318"/>
                  </a:cubicBezTo>
                  <a:cubicBezTo>
                    <a:pt x="5305" y="10061"/>
                    <a:pt x="6108" y="9451"/>
                    <a:pt x="6783" y="8936"/>
                  </a:cubicBezTo>
                  <a:cubicBezTo>
                    <a:pt x="7321" y="8501"/>
                    <a:pt x="7797" y="8107"/>
                    <a:pt x="7969" y="7964"/>
                  </a:cubicBezTo>
                  <a:lnTo>
                    <a:pt x="7969" y="7964"/>
                  </a:lnTo>
                  <a:lnTo>
                    <a:pt x="12166" y="6814"/>
                  </a:lnTo>
                  <a:lnTo>
                    <a:pt x="12166" y="6814"/>
                  </a:lnTo>
                  <a:cubicBezTo>
                    <a:pt x="12395" y="6971"/>
                    <a:pt x="13109" y="7391"/>
                    <a:pt x="14080" y="7811"/>
                  </a:cubicBezTo>
                  <a:cubicBezTo>
                    <a:pt x="15270" y="8358"/>
                    <a:pt x="16812" y="8904"/>
                    <a:pt x="18323" y="9001"/>
                  </a:cubicBezTo>
                  <a:lnTo>
                    <a:pt x="18998" y="9001"/>
                  </a:lnTo>
                  <a:cubicBezTo>
                    <a:pt x="21312" y="9001"/>
                    <a:pt x="23057" y="8431"/>
                    <a:pt x="23448" y="8270"/>
                  </a:cubicBezTo>
                  <a:lnTo>
                    <a:pt x="23448" y="8270"/>
                  </a:lnTo>
                  <a:cubicBezTo>
                    <a:pt x="24396" y="8448"/>
                    <a:pt x="39837" y="11315"/>
                    <a:pt x="49150" y="11315"/>
                  </a:cubicBezTo>
                  <a:lnTo>
                    <a:pt x="49825" y="11315"/>
                  </a:lnTo>
                  <a:cubicBezTo>
                    <a:pt x="49857" y="11315"/>
                    <a:pt x="50693" y="11251"/>
                    <a:pt x="51593" y="10704"/>
                  </a:cubicBezTo>
                  <a:cubicBezTo>
                    <a:pt x="52461" y="10158"/>
                    <a:pt x="53425" y="9129"/>
                    <a:pt x="53554" y="7297"/>
                  </a:cubicBezTo>
                  <a:cubicBezTo>
                    <a:pt x="53586" y="7168"/>
                    <a:pt x="53586" y="7008"/>
                    <a:pt x="53586" y="6879"/>
                  </a:cubicBezTo>
                  <a:cubicBezTo>
                    <a:pt x="53586" y="5111"/>
                    <a:pt x="52621" y="3440"/>
                    <a:pt x="51368" y="2186"/>
                  </a:cubicBezTo>
                  <a:cubicBezTo>
                    <a:pt x="50114" y="932"/>
                    <a:pt x="48571" y="97"/>
                    <a:pt x="4718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3381;p56">
              <a:extLst>
                <a:ext uri="{FF2B5EF4-FFF2-40B4-BE49-F238E27FC236}">
                  <a16:creationId xmlns:a16="http://schemas.microsoft.com/office/drawing/2014/main" id="{46AB983E-630E-4934-BE5E-814DC7188137}"/>
                </a:ext>
              </a:extLst>
            </p:cNvPr>
            <p:cNvSpPr/>
            <p:nvPr/>
          </p:nvSpPr>
          <p:spPr>
            <a:xfrm>
              <a:off x="1274175" y="5363550"/>
              <a:ext cx="5102975" cy="12875"/>
            </a:xfrm>
            <a:custGeom>
              <a:avLst/>
              <a:gdLst/>
              <a:ahLst/>
              <a:cxnLst/>
              <a:rect l="l" t="t" r="r" b="b"/>
              <a:pathLst>
                <a:path w="204119" h="515" extrusionOk="0">
                  <a:moveTo>
                    <a:pt x="1" y="1"/>
                  </a:moveTo>
                  <a:lnTo>
                    <a:pt x="1" y="515"/>
                  </a:lnTo>
                  <a:lnTo>
                    <a:pt x="204118" y="515"/>
                  </a:lnTo>
                  <a:lnTo>
                    <a:pt x="20411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382;p56">
              <a:extLst>
                <a:ext uri="{FF2B5EF4-FFF2-40B4-BE49-F238E27FC236}">
                  <a16:creationId xmlns:a16="http://schemas.microsoft.com/office/drawing/2014/main" id="{42A5B437-5EC3-47E7-9A05-E56C7880E6D6}"/>
                </a:ext>
              </a:extLst>
            </p:cNvPr>
            <p:cNvSpPr/>
            <p:nvPr/>
          </p:nvSpPr>
          <p:spPr>
            <a:xfrm>
              <a:off x="2392800" y="5312125"/>
              <a:ext cx="1579925" cy="57875"/>
            </a:xfrm>
            <a:custGeom>
              <a:avLst/>
              <a:gdLst/>
              <a:ahLst/>
              <a:cxnLst/>
              <a:rect l="l" t="t" r="r" b="b"/>
              <a:pathLst>
                <a:path w="63197" h="2315" extrusionOk="0">
                  <a:moveTo>
                    <a:pt x="1" y="0"/>
                  </a:moveTo>
                  <a:lnTo>
                    <a:pt x="1" y="2315"/>
                  </a:lnTo>
                  <a:lnTo>
                    <a:pt x="63197" y="2315"/>
                  </a:lnTo>
                  <a:lnTo>
                    <a:pt x="631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383;p56">
              <a:extLst>
                <a:ext uri="{FF2B5EF4-FFF2-40B4-BE49-F238E27FC236}">
                  <a16:creationId xmlns:a16="http://schemas.microsoft.com/office/drawing/2014/main" id="{CF0F6ACE-5009-4E18-8D69-B646E4AA5281}"/>
                </a:ext>
              </a:extLst>
            </p:cNvPr>
            <p:cNvSpPr/>
            <p:nvPr/>
          </p:nvSpPr>
          <p:spPr>
            <a:xfrm>
              <a:off x="2385575" y="5304900"/>
              <a:ext cx="1594400" cy="71525"/>
            </a:xfrm>
            <a:custGeom>
              <a:avLst/>
              <a:gdLst/>
              <a:ahLst/>
              <a:cxnLst/>
              <a:rect l="l" t="t" r="r" b="b"/>
              <a:pathLst>
                <a:path w="63776" h="2861" extrusionOk="0">
                  <a:moveTo>
                    <a:pt x="63229" y="547"/>
                  </a:moveTo>
                  <a:lnTo>
                    <a:pt x="63229" y="2347"/>
                  </a:lnTo>
                  <a:lnTo>
                    <a:pt x="547" y="2347"/>
                  </a:lnTo>
                  <a:lnTo>
                    <a:pt x="547" y="547"/>
                  </a:lnTo>
                  <a:close/>
                  <a:moveTo>
                    <a:pt x="290" y="0"/>
                  </a:moveTo>
                  <a:cubicBezTo>
                    <a:pt x="193" y="0"/>
                    <a:pt x="129" y="32"/>
                    <a:pt x="97" y="97"/>
                  </a:cubicBezTo>
                  <a:cubicBezTo>
                    <a:pt x="33" y="129"/>
                    <a:pt x="0" y="225"/>
                    <a:pt x="0" y="289"/>
                  </a:cubicBezTo>
                  <a:lnTo>
                    <a:pt x="0" y="2604"/>
                  </a:lnTo>
                  <a:cubicBezTo>
                    <a:pt x="0" y="2668"/>
                    <a:pt x="33" y="2732"/>
                    <a:pt x="97" y="2797"/>
                  </a:cubicBezTo>
                  <a:cubicBezTo>
                    <a:pt x="129" y="2829"/>
                    <a:pt x="193" y="2861"/>
                    <a:pt x="290" y="2861"/>
                  </a:cubicBezTo>
                  <a:lnTo>
                    <a:pt x="63486" y="2861"/>
                  </a:lnTo>
                  <a:cubicBezTo>
                    <a:pt x="63550" y="2861"/>
                    <a:pt x="63614" y="2829"/>
                    <a:pt x="63679" y="2797"/>
                  </a:cubicBezTo>
                  <a:cubicBezTo>
                    <a:pt x="63743" y="2732"/>
                    <a:pt x="63775" y="2668"/>
                    <a:pt x="63775" y="2604"/>
                  </a:cubicBezTo>
                  <a:lnTo>
                    <a:pt x="63775" y="289"/>
                  </a:lnTo>
                  <a:cubicBezTo>
                    <a:pt x="63775" y="225"/>
                    <a:pt x="63743" y="129"/>
                    <a:pt x="63679" y="97"/>
                  </a:cubicBezTo>
                  <a:cubicBezTo>
                    <a:pt x="63614" y="32"/>
                    <a:pt x="63550" y="0"/>
                    <a:pt x="6348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384;p56">
              <a:extLst>
                <a:ext uri="{FF2B5EF4-FFF2-40B4-BE49-F238E27FC236}">
                  <a16:creationId xmlns:a16="http://schemas.microsoft.com/office/drawing/2014/main" id="{0E5FEA7D-4E4B-4C5B-91D5-DC6B1807932F}"/>
                </a:ext>
              </a:extLst>
            </p:cNvPr>
            <p:cNvSpPr/>
            <p:nvPr/>
          </p:nvSpPr>
          <p:spPr>
            <a:xfrm>
              <a:off x="3230175" y="5312125"/>
              <a:ext cx="742550" cy="57875"/>
            </a:xfrm>
            <a:custGeom>
              <a:avLst/>
              <a:gdLst/>
              <a:ahLst/>
              <a:cxnLst/>
              <a:rect l="l" t="t" r="r" b="b"/>
              <a:pathLst>
                <a:path w="29702" h="2315" extrusionOk="0">
                  <a:moveTo>
                    <a:pt x="0" y="0"/>
                  </a:moveTo>
                  <a:lnTo>
                    <a:pt x="0" y="2315"/>
                  </a:lnTo>
                  <a:lnTo>
                    <a:pt x="29702" y="2315"/>
                  </a:lnTo>
                  <a:lnTo>
                    <a:pt x="29702"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385;p56">
              <a:extLst>
                <a:ext uri="{FF2B5EF4-FFF2-40B4-BE49-F238E27FC236}">
                  <a16:creationId xmlns:a16="http://schemas.microsoft.com/office/drawing/2014/main" id="{E187F9AA-0B92-442E-9B26-B84FA430C0E3}"/>
                </a:ext>
              </a:extLst>
            </p:cNvPr>
            <p:cNvSpPr/>
            <p:nvPr/>
          </p:nvSpPr>
          <p:spPr>
            <a:xfrm>
              <a:off x="3223750" y="5304900"/>
              <a:ext cx="756225" cy="71525"/>
            </a:xfrm>
            <a:custGeom>
              <a:avLst/>
              <a:gdLst/>
              <a:ahLst/>
              <a:cxnLst/>
              <a:rect l="l" t="t" r="r" b="b"/>
              <a:pathLst>
                <a:path w="30249" h="2861" extrusionOk="0">
                  <a:moveTo>
                    <a:pt x="29702" y="547"/>
                  </a:moveTo>
                  <a:lnTo>
                    <a:pt x="29702" y="2347"/>
                  </a:lnTo>
                  <a:lnTo>
                    <a:pt x="547" y="2347"/>
                  </a:lnTo>
                  <a:lnTo>
                    <a:pt x="547" y="547"/>
                  </a:lnTo>
                  <a:close/>
                  <a:moveTo>
                    <a:pt x="257" y="0"/>
                  </a:moveTo>
                  <a:cubicBezTo>
                    <a:pt x="193" y="0"/>
                    <a:pt x="129" y="32"/>
                    <a:pt x="64" y="97"/>
                  </a:cubicBezTo>
                  <a:cubicBezTo>
                    <a:pt x="32" y="129"/>
                    <a:pt x="0" y="225"/>
                    <a:pt x="0" y="289"/>
                  </a:cubicBezTo>
                  <a:lnTo>
                    <a:pt x="0" y="2604"/>
                  </a:lnTo>
                  <a:cubicBezTo>
                    <a:pt x="0" y="2668"/>
                    <a:pt x="32" y="2732"/>
                    <a:pt x="64" y="2797"/>
                  </a:cubicBezTo>
                  <a:cubicBezTo>
                    <a:pt x="129" y="2829"/>
                    <a:pt x="193" y="2861"/>
                    <a:pt x="257" y="2861"/>
                  </a:cubicBezTo>
                  <a:lnTo>
                    <a:pt x="29959" y="2861"/>
                  </a:lnTo>
                  <a:cubicBezTo>
                    <a:pt x="30023" y="2861"/>
                    <a:pt x="30087" y="2829"/>
                    <a:pt x="30152" y="2797"/>
                  </a:cubicBezTo>
                  <a:cubicBezTo>
                    <a:pt x="30216" y="2732"/>
                    <a:pt x="30248" y="2668"/>
                    <a:pt x="30248" y="2604"/>
                  </a:cubicBezTo>
                  <a:lnTo>
                    <a:pt x="30248" y="289"/>
                  </a:lnTo>
                  <a:cubicBezTo>
                    <a:pt x="30248" y="225"/>
                    <a:pt x="30216" y="129"/>
                    <a:pt x="30152" y="97"/>
                  </a:cubicBezTo>
                  <a:cubicBezTo>
                    <a:pt x="30087" y="32"/>
                    <a:pt x="30023" y="0"/>
                    <a:pt x="2995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386;p56">
              <a:extLst>
                <a:ext uri="{FF2B5EF4-FFF2-40B4-BE49-F238E27FC236}">
                  <a16:creationId xmlns:a16="http://schemas.microsoft.com/office/drawing/2014/main" id="{4699671E-68D3-4EB2-B31F-D2B846028F9B}"/>
                </a:ext>
              </a:extLst>
            </p:cNvPr>
            <p:cNvSpPr/>
            <p:nvPr/>
          </p:nvSpPr>
          <p:spPr>
            <a:xfrm>
              <a:off x="2064125" y="4578425"/>
              <a:ext cx="1203025" cy="733725"/>
            </a:xfrm>
            <a:custGeom>
              <a:avLst/>
              <a:gdLst/>
              <a:ahLst/>
              <a:cxnLst/>
              <a:rect l="l" t="t" r="r" b="b"/>
              <a:pathLst>
                <a:path w="48121" h="29349" extrusionOk="0">
                  <a:moveTo>
                    <a:pt x="1" y="0"/>
                  </a:moveTo>
                  <a:lnTo>
                    <a:pt x="14594" y="29348"/>
                  </a:lnTo>
                  <a:lnTo>
                    <a:pt x="48121" y="29348"/>
                  </a:lnTo>
                  <a:lnTo>
                    <a:pt x="36452"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3387;p56">
              <a:extLst>
                <a:ext uri="{FF2B5EF4-FFF2-40B4-BE49-F238E27FC236}">
                  <a16:creationId xmlns:a16="http://schemas.microsoft.com/office/drawing/2014/main" id="{9638D838-6E43-4029-BC9C-54693D732397}"/>
                </a:ext>
              </a:extLst>
            </p:cNvPr>
            <p:cNvSpPr/>
            <p:nvPr/>
          </p:nvSpPr>
          <p:spPr>
            <a:xfrm>
              <a:off x="2056900" y="4572000"/>
              <a:ext cx="1217500" cy="746575"/>
            </a:xfrm>
            <a:custGeom>
              <a:avLst/>
              <a:gdLst/>
              <a:ahLst/>
              <a:cxnLst/>
              <a:rect l="l" t="t" r="r" b="b"/>
              <a:pathLst>
                <a:path w="48700" h="29863" extrusionOk="0">
                  <a:moveTo>
                    <a:pt x="36549" y="547"/>
                  </a:moveTo>
                  <a:lnTo>
                    <a:pt x="47999" y="29316"/>
                  </a:lnTo>
                  <a:lnTo>
                    <a:pt x="15076" y="29316"/>
                  </a:lnTo>
                  <a:lnTo>
                    <a:pt x="740" y="547"/>
                  </a:lnTo>
                  <a:close/>
                  <a:moveTo>
                    <a:pt x="290" y="0"/>
                  </a:moveTo>
                  <a:cubicBezTo>
                    <a:pt x="193" y="0"/>
                    <a:pt x="129" y="32"/>
                    <a:pt x="65" y="129"/>
                  </a:cubicBezTo>
                  <a:cubicBezTo>
                    <a:pt x="32" y="193"/>
                    <a:pt x="0" y="290"/>
                    <a:pt x="65" y="386"/>
                  </a:cubicBezTo>
                  <a:lnTo>
                    <a:pt x="14658" y="29702"/>
                  </a:lnTo>
                  <a:cubicBezTo>
                    <a:pt x="14690" y="29798"/>
                    <a:pt x="14787" y="29863"/>
                    <a:pt x="14883" y="29863"/>
                  </a:cubicBezTo>
                  <a:lnTo>
                    <a:pt x="48410" y="29863"/>
                  </a:lnTo>
                  <a:cubicBezTo>
                    <a:pt x="48506" y="29863"/>
                    <a:pt x="48571" y="29830"/>
                    <a:pt x="48635" y="29734"/>
                  </a:cubicBezTo>
                  <a:cubicBezTo>
                    <a:pt x="48667" y="29670"/>
                    <a:pt x="48699" y="29573"/>
                    <a:pt x="48667" y="29509"/>
                  </a:cubicBezTo>
                  <a:lnTo>
                    <a:pt x="36966" y="161"/>
                  </a:lnTo>
                  <a:cubicBezTo>
                    <a:pt x="36934" y="65"/>
                    <a:pt x="36838" y="0"/>
                    <a:pt x="367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3388;p56">
              <a:extLst>
                <a:ext uri="{FF2B5EF4-FFF2-40B4-BE49-F238E27FC236}">
                  <a16:creationId xmlns:a16="http://schemas.microsoft.com/office/drawing/2014/main" id="{D1508CF0-AE81-4C52-9CD2-4D3FD90A3497}"/>
                </a:ext>
              </a:extLst>
            </p:cNvPr>
            <p:cNvSpPr/>
            <p:nvPr/>
          </p:nvSpPr>
          <p:spPr>
            <a:xfrm>
              <a:off x="2027175" y="4578425"/>
              <a:ext cx="1203025" cy="733725"/>
            </a:xfrm>
            <a:custGeom>
              <a:avLst/>
              <a:gdLst/>
              <a:ahLst/>
              <a:cxnLst/>
              <a:rect l="l" t="t" r="r" b="b"/>
              <a:pathLst>
                <a:path w="48121" h="29349" extrusionOk="0">
                  <a:moveTo>
                    <a:pt x="0" y="0"/>
                  </a:moveTo>
                  <a:lnTo>
                    <a:pt x="14626" y="29348"/>
                  </a:lnTo>
                  <a:lnTo>
                    <a:pt x="48120" y="29348"/>
                  </a:lnTo>
                  <a:lnTo>
                    <a:pt x="364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389;p56">
              <a:extLst>
                <a:ext uri="{FF2B5EF4-FFF2-40B4-BE49-F238E27FC236}">
                  <a16:creationId xmlns:a16="http://schemas.microsoft.com/office/drawing/2014/main" id="{D6677FBA-EEB4-4FFB-A51C-EF42BCFAA5B2}"/>
                </a:ext>
              </a:extLst>
            </p:cNvPr>
            <p:cNvSpPr/>
            <p:nvPr/>
          </p:nvSpPr>
          <p:spPr>
            <a:xfrm>
              <a:off x="2020725" y="4572000"/>
              <a:ext cx="1216700" cy="746575"/>
            </a:xfrm>
            <a:custGeom>
              <a:avLst/>
              <a:gdLst/>
              <a:ahLst/>
              <a:cxnLst/>
              <a:rect l="l" t="t" r="r" b="b"/>
              <a:pathLst>
                <a:path w="48668" h="29863" extrusionOk="0">
                  <a:moveTo>
                    <a:pt x="36517" y="547"/>
                  </a:moveTo>
                  <a:lnTo>
                    <a:pt x="47968" y="29316"/>
                  </a:lnTo>
                  <a:lnTo>
                    <a:pt x="15044" y="29316"/>
                  </a:lnTo>
                  <a:lnTo>
                    <a:pt x="708" y="547"/>
                  </a:lnTo>
                  <a:close/>
                  <a:moveTo>
                    <a:pt x="258" y="0"/>
                  </a:moveTo>
                  <a:cubicBezTo>
                    <a:pt x="162" y="0"/>
                    <a:pt x="97" y="32"/>
                    <a:pt x="33" y="129"/>
                  </a:cubicBezTo>
                  <a:cubicBezTo>
                    <a:pt x="1" y="193"/>
                    <a:pt x="1" y="290"/>
                    <a:pt x="33" y="386"/>
                  </a:cubicBezTo>
                  <a:lnTo>
                    <a:pt x="14627" y="29702"/>
                  </a:lnTo>
                  <a:cubicBezTo>
                    <a:pt x="14659" y="29798"/>
                    <a:pt x="14755" y="29863"/>
                    <a:pt x="14884" y="29863"/>
                  </a:cubicBezTo>
                  <a:lnTo>
                    <a:pt x="48378" y="29863"/>
                  </a:lnTo>
                  <a:cubicBezTo>
                    <a:pt x="48475" y="29863"/>
                    <a:pt x="48571" y="29830"/>
                    <a:pt x="48603" y="29734"/>
                  </a:cubicBezTo>
                  <a:cubicBezTo>
                    <a:pt x="48668" y="29670"/>
                    <a:pt x="48668" y="29573"/>
                    <a:pt x="48635" y="29509"/>
                  </a:cubicBezTo>
                  <a:lnTo>
                    <a:pt x="36935" y="161"/>
                  </a:lnTo>
                  <a:cubicBezTo>
                    <a:pt x="36903" y="65"/>
                    <a:pt x="36806" y="0"/>
                    <a:pt x="3671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A93864-F10C-401F-9F0E-28D8479B9B4E}"/>
              </a:ext>
            </a:extLst>
          </p:cNvPr>
          <p:cNvSpPr>
            <a:spLocks noGrp="1"/>
          </p:cNvSpPr>
          <p:nvPr>
            <p:ph type="title"/>
          </p:nvPr>
        </p:nvSpPr>
        <p:spPr>
          <a:xfrm>
            <a:off x="1158000" y="533537"/>
            <a:ext cx="6611100" cy="548700"/>
          </a:xfrm>
        </p:spPr>
        <p:txBody>
          <a:bodyPr/>
          <a:lstStyle/>
          <a:p>
            <a:r>
              <a:rPr lang="es-EC" sz="2000" b="1"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Puntos principales del problema</a:t>
            </a:r>
            <a:br>
              <a:rPr lang="es-EC" sz="1800" dirty="0">
                <a:effectLst/>
                <a:latin typeface="Times New Roman" panose="02020603050405020304" pitchFamily="18" charset="0"/>
                <a:ea typeface="Calibri" panose="020F0502020204030204" pitchFamily="34" charset="0"/>
                <a:cs typeface="Times New Roman" panose="02020603050405020304" pitchFamily="18" charset="0"/>
              </a:rPr>
            </a:br>
            <a:endParaRPr lang="es-EC" dirty="0"/>
          </a:p>
        </p:txBody>
      </p:sp>
      <p:sp>
        <p:nvSpPr>
          <p:cNvPr id="3" name="Subtítulo 2">
            <a:extLst>
              <a:ext uri="{FF2B5EF4-FFF2-40B4-BE49-F238E27FC236}">
                <a16:creationId xmlns:a16="http://schemas.microsoft.com/office/drawing/2014/main" id="{1AB05AD2-2447-4F29-8C06-C92CBE8327DB}"/>
              </a:ext>
            </a:extLst>
          </p:cNvPr>
          <p:cNvSpPr>
            <a:spLocks noGrp="1"/>
          </p:cNvSpPr>
          <p:nvPr>
            <p:ph type="subTitle" idx="1"/>
          </p:nvPr>
        </p:nvSpPr>
        <p:spPr>
          <a:xfrm>
            <a:off x="257095" y="1509823"/>
            <a:ext cx="4495658" cy="2194817"/>
          </a:xfrm>
        </p:spPr>
        <p:txBody>
          <a:bodyPr/>
          <a:lstStyle/>
          <a:p>
            <a:pPr marL="285750" lvl="1" indent="-285750" algn="l" fontAlgn="base">
              <a:spcAft>
                <a:spcPts val="800"/>
              </a:spcAft>
              <a:buSzPts val="1000"/>
              <a:buFont typeface="Wingdings" panose="05000000000000000000" pitchFamily="2" charset="2"/>
              <a:buChar char="v"/>
              <a:tabLst>
                <a:tab pos="457200" algn="l"/>
              </a:tabLst>
            </a:pPr>
            <a:r>
              <a:rPr lang="es-EC" dirty="0">
                <a:solidFill>
                  <a:srgbClr val="000000"/>
                </a:solidFill>
                <a:effectLst/>
                <a:latin typeface="Barlow Semi Condensed" panose="020B0604020202020204" charset="0"/>
                <a:ea typeface="Times New Roman" panose="02020603050405020304" pitchFamily="18" charset="0"/>
                <a:cs typeface="Times New Roman" panose="02020603050405020304" pitchFamily="18" charset="0"/>
              </a:rPr>
              <a:t>Modela el acceso a una base de datos</a:t>
            </a:r>
            <a:endParaRPr lang="es-EC" dirty="0">
              <a:solidFill>
                <a:srgbClr val="000000"/>
              </a:solidFill>
              <a:effectLst/>
              <a:latin typeface="Barlow Semi Condensed" panose="020B0604020202020204" charset="0"/>
              <a:ea typeface="Calibri" panose="020F0502020204030204" pitchFamily="34" charset="0"/>
              <a:cs typeface="Times New Roman" panose="02020603050405020304" pitchFamily="18" charset="0"/>
            </a:endParaRPr>
          </a:p>
          <a:p>
            <a:pPr marL="285750" lvl="1" indent="-285750" algn="l" fontAlgn="base">
              <a:spcAft>
                <a:spcPts val="800"/>
              </a:spcAft>
              <a:buSzPts val="1000"/>
              <a:buFont typeface="Wingdings" panose="05000000000000000000" pitchFamily="2" charset="2"/>
              <a:buChar char="v"/>
              <a:tabLst>
                <a:tab pos="457200" algn="l"/>
              </a:tabLst>
            </a:pPr>
            <a:r>
              <a:rPr lang="es-EC" dirty="0">
                <a:solidFill>
                  <a:srgbClr val="000000"/>
                </a:solidFill>
                <a:effectLst/>
                <a:latin typeface="Barlow Semi Condensed" panose="020B0604020202020204" charset="0"/>
                <a:ea typeface="Times New Roman" panose="02020603050405020304" pitchFamily="18" charset="0"/>
                <a:cs typeface="Times New Roman" panose="02020603050405020304" pitchFamily="18" charset="0"/>
              </a:rPr>
              <a:t>Podría haber varios lectores al mismo tiempo</a:t>
            </a:r>
            <a:endParaRPr lang="es-EC" dirty="0">
              <a:solidFill>
                <a:srgbClr val="000000"/>
              </a:solidFill>
              <a:effectLst/>
              <a:latin typeface="Barlow Semi Condensed" panose="020B0604020202020204" charset="0"/>
              <a:ea typeface="Calibri" panose="020F0502020204030204" pitchFamily="34" charset="0"/>
              <a:cs typeface="Times New Roman" panose="02020603050405020304" pitchFamily="18" charset="0"/>
            </a:endParaRPr>
          </a:p>
          <a:p>
            <a:pPr marL="285750" lvl="1" indent="-285750" algn="l" fontAlgn="base">
              <a:spcAft>
                <a:spcPts val="800"/>
              </a:spcAft>
              <a:buSzPts val="1000"/>
              <a:buFont typeface="Wingdings" panose="05000000000000000000" pitchFamily="2" charset="2"/>
              <a:buChar char="v"/>
              <a:tabLst>
                <a:tab pos="457200" algn="l"/>
              </a:tabLst>
            </a:pPr>
            <a:r>
              <a:rPr lang="es-EC" dirty="0">
                <a:solidFill>
                  <a:srgbClr val="000000"/>
                </a:solidFill>
                <a:effectLst/>
                <a:latin typeface="Barlow Semi Condensed" panose="020B0604020202020204" charset="0"/>
                <a:ea typeface="Times New Roman" panose="02020603050405020304" pitchFamily="18" charset="0"/>
                <a:cs typeface="Times New Roman" panose="02020603050405020304" pitchFamily="18" charset="0"/>
              </a:rPr>
              <a:t>Pero si un escritor está en la base de datos, ningún otro proceso (escritor o lector) podrá ingresar.</a:t>
            </a:r>
            <a:endParaRPr lang="es-EC" dirty="0">
              <a:solidFill>
                <a:srgbClr val="000000"/>
              </a:solidFill>
              <a:effectLst/>
              <a:latin typeface="Barlow Semi Condensed" panose="020B0604020202020204" charset="0"/>
              <a:ea typeface="Calibri" panose="020F0502020204030204" pitchFamily="34" charset="0"/>
              <a:cs typeface="Times New Roman" panose="02020603050405020304" pitchFamily="18" charset="0"/>
            </a:endParaRPr>
          </a:p>
          <a:p>
            <a:pPr marL="285750" lvl="1" indent="-285750" algn="l" fontAlgn="base">
              <a:spcAft>
                <a:spcPts val="800"/>
              </a:spcAft>
              <a:buSzPts val="1000"/>
              <a:buFont typeface="Wingdings" panose="05000000000000000000" pitchFamily="2" charset="2"/>
              <a:buChar char="v"/>
              <a:tabLst>
                <a:tab pos="457200" algn="l"/>
              </a:tabLst>
            </a:pPr>
            <a:r>
              <a:rPr lang="es-EC" dirty="0">
                <a:solidFill>
                  <a:srgbClr val="000000"/>
                </a:solidFill>
                <a:effectLst/>
                <a:latin typeface="Barlow Semi Condensed" panose="020B0604020202020204" charset="0"/>
                <a:ea typeface="Times New Roman" panose="02020603050405020304" pitchFamily="18" charset="0"/>
                <a:cs typeface="Times New Roman" panose="02020603050405020304" pitchFamily="18" charset="0"/>
              </a:rPr>
              <a:t>Los escritores requieren acceso exclusivo a la BD (base de datos).</a:t>
            </a:r>
            <a:endParaRPr lang="es-EC" dirty="0">
              <a:solidFill>
                <a:srgbClr val="000000"/>
              </a:solidFill>
              <a:effectLst/>
              <a:latin typeface="Barlow Semi Condensed" panose="020B0604020202020204" charset="0"/>
              <a:ea typeface="Calibri" panose="020F0502020204030204" pitchFamily="34" charset="0"/>
              <a:cs typeface="Times New Roman" panose="02020603050405020304" pitchFamily="18" charset="0"/>
            </a:endParaRPr>
          </a:p>
          <a:p>
            <a:pPr marL="285750" lvl="1" indent="-285750" algn="l" fontAlgn="base">
              <a:spcAft>
                <a:spcPts val="800"/>
              </a:spcAft>
              <a:buSzPts val="1000"/>
              <a:buFont typeface="Wingdings" panose="05000000000000000000" pitchFamily="2" charset="2"/>
              <a:buChar char="v"/>
              <a:tabLst>
                <a:tab pos="457200" algn="l"/>
              </a:tabLst>
            </a:pPr>
            <a:r>
              <a:rPr lang="es-EC" dirty="0">
                <a:solidFill>
                  <a:srgbClr val="000000"/>
                </a:solidFill>
                <a:effectLst/>
                <a:latin typeface="Barlow Semi Condensed" panose="020B0604020202020204" charset="0"/>
                <a:ea typeface="Times New Roman" panose="02020603050405020304" pitchFamily="18" charset="0"/>
                <a:cs typeface="Times New Roman" panose="02020603050405020304" pitchFamily="18" charset="0"/>
              </a:rPr>
              <a:t>Si un lector está usando la BD (base de datos) y llega otro u otros lectores, estos podrían ingresar.</a:t>
            </a:r>
            <a:endParaRPr lang="es-EC" dirty="0">
              <a:solidFill>
                <a:srgbClr val="000000"/>
              </a:solidFill>
              <a:effectLst/>
              <a:latin typeface="Barlow Semi Condensed" panose="020B0604020202020204" charset="0"/>
              <a:ea typeface="Calibri" panose="020F0502020204030204" pitchFamily="34" charset="0"/>
              <a:cs typeface="Times New Roman" panose="02020603050405020304" pitchFamily="18" charset="0"/>
            </a:endParaRPr>
          </a:p>
          <a:p>
            <a:pPr marL="285750" indent="-285750" algn="l">
              <a:buFont typeface="Arial" panose="020B0604020202020204" pitchFamily="34" charset="0"/>
              <a:buChar char="•"/>
            </a:pPr>
            <a:endParaRPr lang="es-EC" dirty="0"/>
          </a:p>
        </p:txBody>
      </p:sp>
      <p:pic>
        <p:nvPicPr>
          <p:cNvPr id="5" name="Imagen 4">
            <a:extLst>
              <a:ext uri="{FF2B5EF4-FFF2-40B4-BE49-F238E27FC236}">
                <a16:creationId xmlns:a16="http://schemas.microsoft.com/office/drawing/2014/main" id="{57EE4CE8-05B7-47AB-99D5-FAD0518F4A9B}"/>
              </a:ext>
            </a:extLst>
          </p:cNvPr>
          <p:cNvPicPr>
            <a:picLocks noChangeAspect="1"/>
          </p:cNvPicPr>
          <p:nvPr/>
        </p:nvPicPr>
        <p:blipFill>
          <a:blip r:embed="rId2"/>
          <a:stretch>
            <a:fillRect/>
          </a:stretch>
        </p:blipFill>
        <p:spPr>
          <a:xfrm>
            <a:off x="4752753" y="1509823"/>
            <a:ext cx="4229228" cy="2494738"/>
          </a:xfrm>
          <a:prstGeom prst="rect">
            <a:avLst/>
          </a:prstGeom>
        </p:spPr>
      </p:pic>
    </p:spTree>
    <p:extLst>
      <p:ext uri="{BB962C8B-B14F-4D97-AF65-F5344CB8AC3E}">
        <p14:creationId xmlns:p14="http://schemas.microsoft.com/office/powerpoint/2010/main" val="335626975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49"/>
        <p:cNvGrpSpPr/>
        <p:nvPr/>
      </p:nvGrpSpPr>
      <p:grpSpPr>
        <a:xfrm>
          <a:off x="0" y="0"/>
          <a:ext cx="0" cy="0"/>
          <a:chOff x="0" y="0"/>
          <a:chExt cx="0" cy="0"/>
        </a:xfrm>
      </p:grpSpPr>
      <p:sp>
        <p:nvSpPr>
          <p:cNvPr id="3451" name="Google Shape;3451;p61"/>
          <p:cNvSpPr txBox="1">
            <a:spLocks noGrp="1"/>
          </p:cNvSpPr>
          <p:nvPr>
            <p:ph type="body" idx="1"/>
          </p:nvPr>
        </p:nvSpPr>
        <p:spPr>
          <a:xfrm>
            <a:off x="1230080" y="1662326"/>
            <a:ext cx="3551382" cy="224216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s-MX" b="0" i="0" u="none" strike="noStrike" dirty="0">
                <a:solidFill>
                  <a:srgbClr val="000000"/>
                </a:solidFill>
                <a:effectLst/>
                <a:latin typeface="Barlow Semi Condensed" panose="020B0604020202020204" charset="0"/>
              </a:rPr>
              <a:t>El lector que obtiene el acceso a la base de datos, realiza un </a:t>
            </a:r>
            <a:r>
              <a:rPr lang="es-MX" b="0" u="none" strike="noStrike" dirty="0">
                <a:solidFill>
                  <a:srgbClr val="000000"/>
                </a:solidFill>
                <a:effectLst/>
                <a:latin typeface="Barlow Semi Condensed" panose="020B0604020202020204" charset="0"/>
              </a:rPr>
              <a:t>señal</a:t>
            </a:r>
            <a:r>
              <a:rPr lang="es-MX" b="0" i="0" u="none" strike="noStrike" dirty="0">
                <a:solidFill>
                  <a:srgbClr val="000000"/>
                </a:solidFill>
                <a:effectLst/>
                <a:latin typeface="Barlow Semi Condensed" panose="020B0604020202020204" charset="0"/>
              </a:rPr>
              <a:t> sobre el semáforo. Los lectores siguientes solo incrementan un contador. Al salir los lectores, estos decrementan el contador, y el último en salir realiza un </a:t>
            </a:r>
            <a:r>
              <a:rPr lang="es-MX" b="0" u="none" strike="noStrike" dirty="0">
                <a:solidFill>
                  <a:srgbClr val="000000"/>
                </a:solidFill>
                <a:effectLst/>
                <a:latin typeface="Barlow Semi Condensed" panose="020B0604020202020204" charset="0"/>
              </a:rPr>
              <a:t>señal</a:t>
            </a:r>
            <a:r>
              <a:rPr lang="es-MX" b="0" i="0" u="none" strike="noStrike" dirty="0">
                <a:solidFill>
                  <a:srgbClr val="000000"/>
                </a:solidFill>
                <a:effectLst/>
                <a:latin typeface="Barlow Semi Condensed" panose="020B0604020202020204" charset="0"/>
              </a:rPr>
              <a:t> sobre el semáforo, lo que permite entrar a un escritor bloqueado, si existe.</a:t>
            </a:r>
            <a:endParaRPr sz="1400" dirty="0">
              <a:solidFill>
                <a:srgbClr val="595959"/>
              </a:solidFill>
              <a:latin typeface="Barlow Semi Condensed" panose="020B0604020202020204" charset="0"/>
              <a:sym typeface="Barlow Semi Condensed"/>
            </a:endParaRPr>
          </a:p>
        </p:txBody>
      </p:sp>
      <p:sp>
        <p:nvSpPr>
          <p:cNvPr id="3452" name="Google Shape;3452;p61"/>
          <p:cNvSpPr txBox="1">
            <a:spLocks noGrp="1"/>
          </p:cNvSpPr>
          <p:nvPr>
            <p:ph type="title"/>
          </p:nvPr>
        </p:nvSpPr>
        <p:spPr>
          <a:xfrm>
            <a:off x="2100600" y="355723"/>
            <a:ext cx="4947000"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Solución</a:t>
            </a:r>
            <a:endParaRPr dirty="0"/>
          </a:p>
        </p:txBody>
      </p:sp>
      <p:grpSp>
        <p:nvGrpSpPr>
          <p:cNvPr id="90" name="Google Shape;4690;p63">
            <a:extLst>
              <a:ext uri="{FF2B5EF4-FFF2-40B4-BE49-F238E27FC236}">
                <a16:creationId xmlns:a16="http://schemas.microsoft.com/office/drawing/2014/main" id="{8E53CBD3-3E5A-4148-8E3B-C23A18377DF6}"/>
              </a:ext>
            </a:extLst>
          </p:cNvPr>
          <p:cNvGrpSpPr/>
          <p:nvPr/>
        </p:nvGrpSpPr>
        <p:grpSpPr>
          <a:xfrm>
            <a:off x="4842377" y="1099846"/>
            <a:ext cx="3179573" cy="2943807"/>
            <a:chOff x="1260950" y="-166737"/>
            <a:chExt cx="5129675" cy="5643987"/>
          </a:xfrm>
        </p:grpSpPr>
        <p:sp>
          <p:nvSpPr>
            <p:cNvPr id="91" name="Google Shape;4691;p63">
              <a:extLst>
                <a:ext uri="{FF2B5EF4-FFF2-40B4-BE49-F238E27FC236}">
                  <a16:creationId xmlns:a16="http://schemas.microsoft.com/office/drawing/2014/main" id="{1D7DEE24-3A3B-460E-B1DA-77FC977042FF}"/>
                </a:ext>
              </a:extLst>
            </p:cNvPr>
            <p:cNvSpPr/>
            <p:nvPr/>
          </p:nvSpPr>
          <p:spPr>
            <a:xfrm>
              <a:off x="1260950" y="395850"/>
              <a:ext cx="5129675" cy="4941275"/>
            </a:xfrm>
            <a:custGeom>
              <a:avLst/>
              <a:gdLst/>
              <a:ahLst/>
              <a:cxnLst/>
              <a:rect l="l" t="t" r="r" b="b"/>
              <a:pathLst>
                <a:path w="205187" h="197651" extrusionOk="0">
                  <a:moveTo>
                    <a:pt x="118352" y="1"/>
                  </a:moveTo>
                  <a:cubicBezTo>
                    <a:pt x="118262" y="1"/>
                    <a:pt x="118173" y="1"/>
                    <a:pt x="118084" y="3"/>
                  </a:cubicBezTo>
                  <a:cubicBezTo>
                    <a:pt x="89771" y="436"/>
                    <a:pt x="90673" y="18108"/>
                    <a:pt x="82269" y="42454"/>
                  </a:cubicBezTo>
                  <a:cubicBezTo>
                    <a:pt x="73866" y="66763"/>
                    <a:pt x="45553" y="55726"/>
                    <a:pt x="26546" y="64563"/>
                  </a:cubicBezTo>
                  <a:cubicBezTo>
                    <a:pt x="7538" y="73399"/>
                    <a:pt x="13742" y="109647"/>
                    <a:pt x="14607" y="117618"/>
                  </a:cubicBezTo>
                  <a:cubicBezTo>
                    <a:pt x="15509" y="125588"/>
                    <a:pt x="6204" y="119385"/>
                    <a:pt x="3102" y="125120"/>
                  </a:cubicBezTo>
                  <a:cubicBezTo>
                    <a:pt x="0" y="130890"/>
                    <a:pt x="2164" y="141747"/>
                    <a:pt x="2164" y="141747"/>
                  </a:cubicBezTo>
                  <a:lnTo>
                    <a:pt x="178677" y="197651"/>
                  </a:lnTo>
                  <a:cubicBezTo>
                    <a:pt x="178677" y="197651"/>
                    <a:pt x="179975" y="195451"/>
                    <a:pt x="185746" y="186145"/>
                  </a:cubicBezTo>
                  <a:cubicBezTo>
                    <a:pt x="191481" y="176876"/>
                    <a:pt x="172906" y="151232"/>
                    <a:pt x="173736" y="140160"/>
                  </a:cubicBezTo>
                  <a:cubicBezTo>
                    <a:pt x="174565" y="129087"/>
                    <a:pt x="205186" y="110548"/>
                    <a:pt x="202084" y="89305"/>
                  </a:cubicBezTo>
                  <a:cubicBezTo>
                    <a:pt x="199028" y="68164"/>
                    <a:pt x="146727" y="1"/>
                    <a:pt x="118352"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692;p63">
              <a:extLst>
                <a:ext uri="{FF2B5EF4-FFF2-40B4-BE49-F238E27FC236}">
                  <a16:creationId xmlns:a16="http://schemas.microsoft.com/office/drawing/2014/main" id="{7891B8F7-ECE9-4169-9E90-8B49D62CAC6C}"/>
                </a:ext>
              </a:extLst>
            </p:cNvPr>
            <p:cNvSpPr/>
            <p:nvPr/>
          </p:nvSpPr>
          <p:spPr>
            <a:xfrm>
              <a:off x="1297025" y="395900"/>
              <a:ext cx="5022350" cy="4941225"/>
            </a:xfrm>
            <a:custGeom>
              <a:avLst/>
              <a:gdLst/>
              <a:ahLst/>
              <a:cxnLst/>
              <a:rect l="l" t="t" r="r" b="b"/>
              <a:pathLst>
                <a:path w="200894" h="197649" extrusionOk="0">
                  <a:moveTo>
                    <a:pt x="116641" y="1"/>
                  </a:moveTo>
                  <a:cubicBezTo>
                    <a:pt x="88328" y="434"/>
                    <a:pt x="89230" y="18106"/>
                    <a:pt x="80826" y="42452"/>
                  </a:cubicBezTo>
                  <a:cubicBezTo>
                    <a:pt x="72423" y="66761"/>
                    <a:pt x="44110" y="55724"/>
                    <a:pt x="25103" y="64561"/>
                  </a:cubicBezTo>
                  <a:cubicBezTo>
                    <a:pt x="14030" y="69719"/>
                    <a:pt x="11505" y="84145"/>
                    <a:pt x="11505" y="96913"/>
                  </a:cubicBezTo>
                  <a:cubicBezTo>
                    <a:pt x="11505" y="106038"/>
                    <a:pt x="12804" y="114297"/>
                    <a:pt x="13164" y="117616"/>
                  </a:cubicBezTo>
                  <a:cubicBezTo>
                    <a:pt x="13201" y="117976"/>
                    <a:pt x="13237" y="118301"/>
                    <a:pt x="13237" y="118589"/>
                  </a:cubicBezTo>
                  <a:cubicBezTo>
                    <a:pt x="13237" y="125045"/>
                    <a:pt x="4617" y="119635"/>
                    <a:pt x="1659" y="125118"/>
                  </a:cubicBezTo>
                  <a:cubicBezTo>
                    <a:pt x="361" y="127534"/>
                    <a:pt x="0" y="130816"/>
                    <a:pt x="0" y="133846"/>
                  </a:cubicBezTo>
                  <a:cubicBezTo>
                    <a:pt x="0" y="138066"/>
                    <a:pt x="721" y="141745"/>
                    <a:pt x="721" y="141745"/>
                  </a:cubicBezTo>
                  <a:lnTo>
                    <a:pt x="41946" y="154801"/>
                  </a:lnTo>
                  <a:cubicBezTo>
                    <a:pt x="42199" y="153430"/>
                    <a:pt x="42559" y="151591"/>
                    <a:pt x="42992" y="149571"/>
                  </a:cubicBezTo>
                  <a:cubicBezTo>
                    <a:pt x="43858" y="145387"/>
                    <a:pt x="44976" y="140482"/>
                    <a:pt x="45986" y="137417"/>
                  </a:cubicBezTo>
                  <a:cubicBezTo>
                    <a:pt x="48041" y="131249"/>
                    <a:pt x="52189" y="128616"/>
                    <a:pt x="54678" y="127282"/>
                  </a:cubicBezTo>
                  <a:cubicBezTo>
                    <a:pt x="55327" y="126921"/>
                    <a:pt x="56156" y="126344"/>
                    <a:pt x="57094" y="125659"/>
                  </a:cubicBezTo>
                  <a:cubicBezTo>
                    <a:pt x="58934" y="124288"/>
                    <a:pt x="60989" y="122629"/>
                    <a:pt x="61891" y="121872"/>
                  </a:cubicBezTo>
                  <a:cubicBezTo>
                    <a:pt x="62035" y="121727"/>
                    <a:pt x="62144" y="121619"/>
                    <a:pt x="62252" y="121583"/>
                  </a:cubicBezTo>
                  <a:cubicBezTo>
                    <a:pt x="62252" y="121547"/>
                    <a:pt x="62252" y="121547"/>
                    <a:pt x="62288" y="121547"/>
                  </a:cubicBezTo>
                  <a:cubicBezTo>
                    <a:pt x="62396" y="121150"/>
                    <a:pt x="62829" y="119599"/>
                    <a:pt x="63658" y="117688"/>
                  </a:cubicBezTo>
                  <a:cubicBezTo>
                    <a:pt x="64596" y="115488"/>
                    <a:pt x="66039" y="112855"/>
                    <a:pt x="68059" y="110943"/>
                  </a:cubicBezTo>
                  <a:cubicBezTo>
                    <a:pt x="70078" y="109032"/>
                    <a:pt x="73397" y="107481"/>
                    <a:pt x="76246" y="106399"/>
                  </a:cubicBezTo>
                  <a:cubicBezTo>
                    <a:pt x="78807" y="105425"/>
                    <a:pt x="80971" y="104812"/>
                    <a:pt x="81367" y="104704"/>
                  </a:cubicBezTo>
                  <a:cubicBezTo>
                    <a:pt x="82954" y="103369"/>
                    <a:pt x="85407" y="102143"/>
                    <a:pt x="88184" y="101061"/>
                  </a:cubicBezTo>
                  <a:cubicBezTo>
                    <a:pt x="90997" y="99979"/>
                    <a:pt x="94135" y="99041"/>
                    <a:pt x="97057" y="98248"/>
                  </a:cubicBezTo>
                  <a:cubicBezTo>
                    <a:pt x="102358" y="96877"/>
                    <a:pt x="106975" y="96011"/>
                    <a:pt x="107877" y="95867"/>
                  </a:cubicBezTo>
                  <a:cubicBezTo>
                    <a:pt x="108129" y="95362"/>
                    <a:pt x="109067" y="93595"/>
                    <a:pt x="110978" y="91142"/>
                  </a:cubicBezTo>
                  <a:cubicBezTo>
                    <a:pt x="112169" y="89591"/>
                    <a:pt x="114225" y="88437"/>
                    <a:pt x="116028" y="87644"/>
                  </a:cubicBezTo>
                  <a:cubicBezTo>
                    <a:pt x="117615" y="86923"/>
                    <a:pt x="118985" y="86526"/>
                    <a:pt x="119274" y="86454"/>
                  </a:cubicBezTo>
                  <a:cubicBezTo>
                    <a:pt x="119310" y="86382"/>
                    <a:pt x="119454" y="86309"/>
                    <a:pt x="119635" y="86201"/>
                  </a:cubicBezTo>
                  <a:cubicBezTo>
                    <a:pt x="119887" y="86021"/>
                    <a:pt x="120284" y="85732"/>
                    <a:pt x="120825" y="85336"/>
                  </a:cubicBezTo>
                  <a:cubicBezTo>
                    <a:pt x="121907" y="84578"/>
                    <a:pt x="123530" y="83424"/>
                    <a:pt x="125730" y="81873"/>
                  </a:cubicBezTo>
                  <a:cubicBezTo>
                    <a:pt x="129337" y="79276"/>
                    <a:pt x="134422" y="76716"/>
                    <a:pt x="136153" y="75850"/>
                  </a:cubicBezTo>
                  <a:cubicBezTo>
                    <a:pt x="134278" y="74984"/>
                    <a:pt x="132763" y="73361"/>
                    <a:pt x="131465" y="71342"/>
                  </a:cubicBezTo>
                  <a:cubicBezTo>
                    <a:pt x="130022" y="69069"/>
                    <a:pt x="128868" y="66292"/>
                    <a:pt x="127858" y="63479"/>
                  </a:cubicBezTo>
                  <a:cubicBezTo>
                    <a:pt x="125874" y="57925"/>
                    <a:pt x="122051" y="52010"/>
                    <a:pt x="118985" y="49160"/>
                  </a:cubicBezTo>
                  <a:cubicBezTo>
                    <a:pt x="117867" y="48114"/>
                    <a:pt x="116930" y="47249"/>
                    <a:pt x="116244" y="46275"/>
                  </a:cubicBezTo>
                  <a:cubicBezTo>
                    <a:pt x="115595" y="45373"/>
                    <a:pt x="115198" y="44327"/>
                    <a:pt x="115198" y="43101"/>
                  </a:cubicBezTo>
                  <a:cubicBezTo>
                    <a:pt x="115198" y="42091"/>
                    <a:pt x="115451" y="40937"/>
                    <a:pt x="115992" y="39530"/>
                  </a:cubicBezTo>
                  <a:cubicBezTo>
                    <a:pt x="116677" y="37655"/>
                    <a:pt x="118228" y="35419"/>
                    <a:pt x="120031" y="33327"/>
                  </a:cubicBezTo>
                  <a:cubicBezTo>
                    <a:pt x="121835" y="31199"/>
                    <a:pt x="123927" y="29179"/>
                    <a:pt x="125694" y="27772"/>
                  </a:cubicBezTo>
                  <a:cubicBezTo>
                    <a:pt x="126884" y="26835"/>
                    <a:pt x="127930" y="26149"/>
                    <a:pt x="128723" y="25861"/>
                  </a:cubicBezTo>
                  <a:cubicBezTo>
                    <a:pt x="130022" y="25428"/>
                    <a:pt x="131392" y="24887"/>
                    <a:pt x="132547" y="24887"/>
                  </a:cubicBezTo>
                  <a:cubicBezTo>
                    <a:pt x="132907" y="24887"/>
                    <a:pt x="133268" y="24923"/>
                    <a:pt x="133556" y="25067"/>
                  </a:cubicBezTo>
                  <a:cubicBezTo>
                    <a:pt x="133881" y="25176"/>
                    <a:pt x="134170" y="25392"/>
                    <a:pt x="134386" y="25681"/>
                  </a:cubicBezTo>
                  <a:cubicBezTo>
                    <a:pt x="134819" y="26258"/>
                    <a:pt x="135071" y="27123"/>
                    <a:pt x="135071" y="28386"/>
                  </a:cubicBezTo>
                  <a:cubicBezTo>
                    <a:pt x="135071" y="28458"/>
                    <a:pt x="135071" y="28566"/>
                    <a:pt x="135071" y="28638"/>
                  </a:cubicBezTo>
                  <a:cubicBezTo>
                    <a:pt x="134999" y="30874"/>
                    <a:pt x="133701" y="32714"/>
                    <a:pt x="132258" y="34192"/>
                  </a:cubicBezTo>
                  <a:cubicBezTo>
                    <a:pt x="130815" y="35707"/>
                    <a:pt x="129192" y="36897"/>
                    <a:pt x="128399" y="37691"/>
                  </a:cubicBezTo>
                  <a:cubicBezTo>
                    <a:pt x="128182" y="37943"/>
                    <a:pt x="128038" y="38160"/>
                    <a:pt x="127966" y="38268"/>
                  </a:cubicBezTo>
                  <a:cubicBezTo>
                    <a:pt x="127641" y="39025"/>
                    <a:pt x="127461" y="39927"/>
                    <a:pt x="127461" y="40937"/>
                  </a:cubicBezTo>
                  <a:cubicBezTo>
                    <a:pt x="127461" y="41947"/>
                    <a:pt x="127641" y="43029"/>
                    <a:pt x="128074" y="44111"/>
                  </a:cubicBezTo>
                  <a:cubicBezTo>
                    <a:pt x="128507" y="45193"/>
                    <a:pt x="129842" y="47681"/>
                    <a:pt x="131501" y="50459"/>
                  </a:cubicBezTo>
                  <a:cubicBezTo>
                    <a:pt x="133124" y="53236"/>
                    <a:pt x="135107" y="56338"/>
                    <a:pt x="136911" y="58610"/>
                  </a:cubicBezTo>
                  <a:cubicBezTo>
                    <a:pt x="139580" y="62072"/>
                    <a:pt x="144882" y="68709"/>
                    <a:pt x="147767" y="72748"/>
                  </a:cubicBezTo>
                  <a:cubicBezTo>
                    <a:pt x="148741" y="74083"/>
                    <a:pt x="149426" y="75129"/>
                    <a:pt x="149715" y="75706"/>
                  </a:cubicBezTo>
                  <a:cubicBezTo>
                    <a:pt x="150039" y="76427"/>
                    <a:pt x="150256" y="76968"/>
                    <a:pt x="150256" y="77509"/>
                  </a:cubicBezTo>
                  <a:cubicBezTo>
                    <a:pt x="150256" y="78086"/>
                    <a:pt x="150039" y="78591"/>
                    <a:pt x="149715" y="79240"/>
                  </a:cubicBezTo>
                  <a:cubicBezTo>
                    <a:pt x="149390" y="79889"/>
                    <a:pt x="148885" y="80719"/>
                    <a:pt x="148272" y="81909"/>
                  </a:cubicBezTo>
                  <a:cubicBezTo>
                    <a:pt x="147262" y="83749"/>
                    <a:pt x="145206" y="86237"/>
                    <a:pt x="143403" y="88257"/>
                  </a:cubicBezTo>
                  <a:cubicBezTo>
                    <a:pt x="142068" y="89772"/>
                    <a:pt x="140842" y="90998"/>
                    <a:pt x="140301" y="91575"/>
                  </a:cubicBezTo>
                  <a:lnTo>
                    <a:pt x="140914" y="91864"/>
                  </a:lnTo>
                  <a:cubicBezTo>
                    <a:pt x="141022" y="91792"/>
                    <a:pt x="141203" y="91647"/>
                    <a:pt x="141455" y="91503"/>
                  </a:cubicBezTo>
                  <a:cubicBezTo>
                    <a:pt x="141888" y="91178"/>
                    <a:pt x="142465" y="90782"/>
                    <a:pt x="143150" y="90313"/>
                  </a:cubicBezTo>
                  <a:cubicBezTo>
                    <a:pt x="144521" y="89339"/>
                    <a:pt x="146252" y="88149"/>
                    <a:pt x="147587" y="87139"/>
                  </a:cubicBezTo>
                  <a:cubicBezTo>
                    <a:pt x="149931" y="85372"/>
                    <a:pt x="153105" y="84145"/>
                    <a:pt x="153970" y="83821"/>
                  </a:cubicBezTo>
                  <a:cubicBezTo>
                    <a:pt x="153934" y="83280"/>
                    <a:pt x="153826" y="81873"/>
                    <a:pt x="153826" y="79962"/>
                  </a:cubicBezTo>
                  <a:cubicBezTo>
                    <a:pt x="153826" y="76102"/>
                    <a:pt x="154151" y="70260"/>
                    <a:pt x="155882" y="65427"/>
                  </a:cubicBezTo>
                  <a:cubicBezTo>
                    <a:pt x="157289" y="61495"/>
                    <a:pt x="159381" y="55400"/>
                    <a:pt x="161256" y="49701"/>
                  </a:cubicBezTo>
                  <a:cubicBezTo>
                    <a:pt x="163131" y="44003"/>
                    <a:pt x="164755" y="38665"/>
                    <a:pt x="165187" y="36429"/>
                  </a:cubicBezTo>
                  <a:cubicBezTo>
                    <a:pt x="165368" y="35419"/>
                    <a:pt x="165476" y="34481"/>
                    <a:pt x="165548" y="33651"/>
                  </a:cubicBezTo>
                  <a:cubicBezTo>
                    <a:pt x="149137" y="15293"/>
                    <a:pt x="130346" y="1"/>
                    <a:pt x="116930" y="1"/>
                  </a:cubicBezTo>
                  <a:close/>
                  <a:moveTo>
                    <a:pt x="171499" y="40540"/>
                  </a:moveTo>
                  <a:cubicBezTo>
                    <a:pt x="171391" y="40612"/>
                    <a:pt x="171283" y="40721"/>
                    <a:pt x="171211" y="40829"/>
                  </a:cubicBezTo>
                  <a:cubicBezTo>
                    <a:pt x="170850" y="41262"/>
                    <a:pt x="170561" y="41766"/>
                    <a:pt x="170381" y="42163"/>
                  </a:cubicBezTo>
                  <a:cubicBezTo>
                    <a:pt x="170237" y="42416"/>
                    <a:pt x="170165" y="42632"/>
                    <a:pt x="170165" y="42704"/>
                  </a:cubicBezTo>
                  <a:lnTo>
                    <a:pt x="170129" y="42740"/>
                  </a:lnTo>
                  <a:lnTo>
                    <a:pt x="170129" y="42812"/>
                  </a:lnTo>
                  <a:cubicBezTo>
                    <a:pt x="170129" y="42885"/>
                    <a:pt x="170129" y="42993"/>
                    <a:pt x="170092" y="43101"/>
                  </a:cubicBezTo>
                  <a:cubicBezTo>
                    <a:pt x="170056" y="43353"/>
                    <a:pt x="170020" y="43714"/>
                    <a:pt x="169984" y="44147"/>
                  </a:cubicBezTo>
                  <a:cubicBezTo>
                    <a:pt x="169876" y="45013"/>
                    <a:pt x="169732" y="46275"/>
                    <a:pt x="169587" y="47754"/>
                  </a:cubicBezTo>
                  <a:cubicBezTo>
                    <a:pt x="169263" y="50783"/>
                    <a:pt x="168830" y="54823"/>
                    <a:pt x="168397" y="59115"/>
                  </a:cubicBezTo>
                  <a:cubicBezTo>
                    <a:pt x="167496" y="67663"/>
                    <a:pt x="166522" y="77112"/>
                    <a:pt x="166125" y="80899"/>
                  </a:cubicBezTo>
                  <a:cubicBezTo>
                    <a:pt x="165728" y="84722"/>
                    <a:pt x="165223" y="87716"/>
                    <a:pt x="163817" y="90818"/>
                  </a:cubicBezTo>
                  <a:cubicBezTo>
                    <a:pt x="162446" y="93920"/>
                    <a:pt x="160174" y="97093"/>
                    <a:pt x="156279" y="101385"/>
                  </a:cubicBezTo>
                  <a:cubicBezTo>
                    <a:pt x="148813" y="109609"/>
                    <a:pt x="139940" y="113360"/>
                    <a:pt x="139183" y="113648"/>
                  </a:cubicBezTo>
                  <a:lnTo>
                    <a:pt x="127533" y="124072"/>
                  </a:lnTo>
                  <a:cubicBezTo>
                    <a:pt x="127533" y="124360"/>
                    <a:pt x="127461" y="125370"/>
                    <a:pt x="127209" y="128796"/>
                  </a:cubicBezTo>
                  <a:cubicBezTo>
                    <a:pt x="127064" y="130924"/>
                    <a:pt x="126523" y="132547"/>
                    <a:pt x="125982" y="133738"/>
                  </a:cubicBezTo>
                  <a:cubicBezTo>
                    <a:pt x="125441" y="134928"/>
                    <a:pt x="124864" y="135721"/>
                    <a:pt x="124612" y="136154"/>
                  </a:cubicBezTo>
                  <a:cubicBezTo>
                    <a:pt x="124612" y="136190"/>
                    <a:pt x="124612" y="136190"/>
                    <a:pt x="124612" y="136190"/>
                  </a:cubicBezTo>
                  <a:cubicBezTo>
                    <a:pt x="124540" y="136298"/>
                    <a:pt x="124504" y="136407"/>
                    <a:pt x="124504" y="136443"/>
                  </a:cubicBezTo>
                  <a:cubicBezTo>
                    <a:pt x="124504" y="136515"/>
                    <a:pt x="124468" y="136623"/>
                    <a:pt x="124468" y="136731"/>
                  </a:cubicBezTo>
                  <a:cubicBezTo>
                    <a:pt x="124431" y="136803"/>
                    <a:pt x="124395" y="136875"/>
                    <a:pt x="124395" y="136984"/>
                  </a:cubicBezTo>
                  <a:cubicBezTo>
                    <a:pt x="124395" y="136984"/>
                    <a:pt x="124359" y="137020"/>
                    <a:pt x="124359" y="137020"/>
                  </a:cubicBezTo>
                  <a:cubicBezTo>
                    <a:pt x="124359" y="137056"/>
                    <a:pt x="124359" y="137056"/>
                    <a:pt x="124359" y="137092"/>
                  </a:cubicBezTo>
                  <a:cubicBezTo>
                    <a:pt x="124359" y="137092"/>
                    <a:pt x="124359" y="137092"/>
                    <a:pt x="124359" y="137128"/>
                  </a:cubicBezTo>
                  <a:cubicBezTo>
                    <a:pt x="124251" y="137453"/>
                    <a:pt x="124107" y="137849"/>
                    <a:pt x="123963" y="138354"/>
                  </a:cubicBezTo>
                  <a:cubicBezTo>
                    <a:pt x="123638" y="139364"/>
                    <a:pt x="123205" y="140699"/>
                    <a:pt x="122736" y="142105"/>
                  </a:cubicBezTo>
                  <a:cubicBezTo>
                    <a:pt x="121726" y="144991"/>
                    <a:pt x="120464" y="148345"/>
                    <a:pt x="119346" y="150653"/>
                  </a:cubicBezTo>
                  <a:cubicBezTo>
                    <a:pt x="118192" y="152961"/>
                    <a:pt x="117146" y="154837"/>
                    <a:pt x="115379" y="156640"/>
                  </a:cubicBezTo>
                  <a:cubicBezTo>
                    <a:pt x="113647" y="158444"/>
                    <a:pt x="111195" y="160139"/>
                    <a:pt x="107300" y="162122"/>
                  </a:cubicBezTo>
                  <a:cubicBezTo>
                    <a:pt x="100555" y="165549"/>
                    <a:pt x="95506" y="169228"/>
                    <a:pt x="94388" y="170093"/>
                  </a:cubicBezTo>
                  <a:cubicBezTo>
                    <a:pt x="94207" y="170202"/>
                    <a:pt x="94135" y="170274"/>
                    <a:pt x="94135" y="170274"/>
                  </a:cubicBezTo>
                  <a:cubicBezTo>
                    <a:pt x="94063" y="170310"/>
                    <a:pt x="93991" y="170310"/>
                    <a:pt x="93955" y="170310"/>
                  </a:cubicBezTo>
                  <a:cubicBezTo>
                    <a:pt x="93883" y="170310"/>
                    <a:pt x="93811" y="170310"/>
                    <a:pt x="93738" y="170274"/>
                  </a:cubicBezTo>
                  <a:lnTo>
                    <a:pt x="88473" y="165982"/>
                  </a:lnTo>
                  <a:cubicBezTo>
                    <a:pt x="88364" y="165910"/>
                    <a:pt x="88328" y="165729"/>
                    <a:pt x="88400" y="165621"/>
                  </a:cubicBezTo>
                  <a:cubicBezTo>
                    <a:pt x="88400" y="165621"/>
                    <a:pt x="88869" y="164828"/>
                    <a:pt x="89591" y="163637"/>
                  </a:cubicBezTo>
                  <a:cubicBezTo>
                    <a:pt x="90312" y="162411"/>
                    <a:pt x="91286" y="160788"/>
                    <a:pt x="92296" y="159057"/>
                  </a:cubicBezTo>
                  <a:cubicBezTo>
                    <a:pt x="94352" y="155558"/>
                    <a:pt x="96588" y="151663"/>
                    <a:pt x="97381" y="150040"/>
                  </a:cubicBezTo>
                  <a:cubicBezTo>
                    <a:pt x="98211" y="148309"/>
                    <a:pt x="100194" y="146830"/>
                    <a:pt x="101926" y="145748"/>
                  </a:cubicBezTo>
                  <a:cubicBezTo>
                    <a:pt x="103404" y="144810"/>
                    <a:pt x="104739" y="144197"/>
                    <a:pt x="105136" y="144017"/>
                  </a:cubicBezTo>
                  <a:lnTo>
                    <a:pt x="107336" y="137200"/>
                  </a:lnTo>
                  <a:cubicBezTo>
                    <a:pt x="107336" y="137200"/>
                    <a:pt x="107336" y="137200"/>
                    <a:pt x="107336" y="137164"/>
                  </a:cubicBezTo>
                  <a:lnTo>
                    <a:pt x="107624" y="136298"/>
                  </a:lnTo>
                  <a:lnTo>
                    <a:pt x="107624" y="136298"/>
                  </a:lnTo>
                  <a:cubicBezTo>
                    <a:pt x="106326" y="136479"/>
                    <a:pt x="102575" y="136984"/>
                    <a:pt x="98066" y="136984"/>
                  </a:cubicBezTo>
                  <a:cubicBezTo>
                    <a:pt x="95470" y="136984"/>
                    <a:pt x="92620" y="136803"/>
                    <a:pt x="89843" y="136334"/>
                  </a:cubicBezTo>
                  <a:cubicBezTo>
                    <a:pt x="81872" y="135000"/>
                    <a:pt x="74803" y="130456"/>
                    <a:pt x="73649" y="129698"/>
                  </a:cubicBezTo>
                  <a:cubicBezTo>
                    <a:pt x="72747" y="130275"/>
                    <a:pt x="68491" y="133088"/>
                    <a:pt x="65786" y="134856"/>
                  </a:cubicBezTo>
                  <a:cubicBezTo>
                    <a:pt x="64813" y="135469"/>
                    <a:pt x="64019" y="135974"/>
                    <a:pt x="63694" y="136190"/>
                  </a:cubicBezTo>
                  <a:cubicBezTo>
                    <a:pt x="63586" y="136226"/>
                    <a:pt x="63550" y="136262"/>
                    <a:pt x="63514" y="136298"/>
                  </a:cubicBezTo>
                  <a:lnTo>
                    <a:pt x="63478" y="136371"/>
                  </a:lnTo>
                  <a:cubicBezTo>
                    <a:pt x="63406" y="136443"/>
                    <a:pt x="63370" y="136551"/>
                    <a:pt x="63298" y="136659"/>
                  </a:cubicBezTo>
                  <a:cubicBezTo>
                    <a:pt x="63153" y="136948"/>
                    <a:pt x="62937" y="137344"/>
                    <a:pt x="62721" y="137849"/>
                  </a:cubicBezTo>
                  <a:cubicBezTo>
                    <a:pt x="62252" y="138859"/>
                    <a:pt x="61567" y="140194"/>
                    <a:pt x="60773" y="141745"/>
                  </a:cubicBezTo>
                  <a:cubicBezTo>
                    <a:pt x="59114" y="144774"/>
                    <a:pt x="56842" y="148489"/>
                    <a:pt x="53992" y="151302"/>
                  </a:cubicBezTo>
                  <a:cubicBezTo>
                    <a:pt x="51576" y="153683"/>
                    <a:pt x="50205" y="155666"/>
                    <a:pt x="49412" y="157181"/>
                  </a:cubicBezTo>
                  <a:lnTo>
                    <a:pt x="110041" y="176369"/>
                  </a:lnTo>
                  <a:lnTo>
                    <a:pt x="167532" y="194439"/>
                  </a:lnTo>
                  <a:cubicBezTo>
                    <a:pt x="167640" y="194475"/>
                    <a:pt x="167712" y="194547"/>
                    <a:pt x="167748" y="194655"/>
                  </a:cubicBezTo>
                  <a:lnTo>
                    <a:pt x="177234" y="197649"/>
                  </a:lnTo>
                  <a:cubicBezTo>
                    <a:pt x="177234" y="197649"/>
                    <a:pt x="178532" y="195449"/>
                    <a:pt x="184303" y="186143"/>
                  </a:cubicBezTo>
                  <a:cubicBezTo>
                    <a:pt x="185060" y="184917"/>
                    <a:pt x="185385" y="183366"/>
                    <a:pt x="185385" y="181599"/>
                  </a:cubicBezTo>
                  <a:cubicBezTo>
                    <a:pt x="185421" y="170526"/>
                    <a:pt x="172256" y="150761"/>
                    <a:pt x="172256" y="140879"/>
                  </a:cubicBezTo>
                  <a:cubicBezTo>
                    <a:pt x="172256" y="140626"/>
                    <a:pt x="172256" y="140410"/>
                    <a:pt x="172293" y="140158"/>
                  </a:cubicBezTo>
                  <a:cubicBezTo>
                    <a:pt x="173086" y="129626"/>
                    <a:pt x="200894" y="112314"/>
                    <a:pt x="200858" y="92333"/>
                  </a:cubicBezTo>
                  <a:cubicBezTo>
                    <a:pt x="200858" y="91323"/>
                    <a:pt x="200786" y="90313"/>
                    <a:pt x="200641" y="89303"/>
                  </a:cubicBezTo>
                  <a:cubicBezTo>
                    <a:pt x="199199" y="79421"/>
                    <a:pt x="187008" y="59223"/>
                    <a:pt x="171499" y="40540"/>
                  </a:cubicBezTo>
                  <a:close/>
                </a:path>
              </a:pathLst>
            </a:custGeom>
            <a:solidFill>
              <a:srgbClr val="D6E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693;p63">
              <a:extLst>
                <a:ext uri="{FF2B5EF4-FFF2-40B4-BE49-F238E27FC236}">
                  <a16:creationId xmlns:a16="http://schemas.microsoft.com/office/drawing/2014/main" id="{A0606841-4F3B-4229-877D-5E54D466BD05}"/>
                </a:ext>
              </a:extLst>
            </p:cNvPr>
            <p:cNvSpPr/>
            <p:nvPr/>
          </p:nvSpPr>
          <p:spPr>
            <a:xfrm>
              <a:off x="5625075" y="5303525"/>
              <a:ext cx="225425" cy="80725"/>
            </a:xfrm>
            <a:custGeom>
              <a:avLst/>
              <a:gdLst/>
              <a:ahLst/>
              <a:cxnLst/>
              <a:rect l="l" t="t" r="r" b="b"/>
              <a:pathLst>
                <a:path w="9017" h="3229" extrusionOk="0">
                  <a:moveTo>
                    <a:pt x="359" y="0"/>
                  </a:moveTo>
                  <a:cubicBezTo>
                    <a:pt x="233" y="0"/>
                    <a:pt x="102" y="75"/>
                    <a:pt x="72" y="226"/>
                  </a:cubicBezTo>
                  <a:cubicBezTo>
                    <a:pt x="0" y="370"/>
                    <a:pt x="108" y="550"/>
                    <a:pt x="253" y="586"/>
                  </a:cubicBezTo>
                  <a:lnTo>
                    <a:pt x="8584" y="3219"/>
                  </a:lnTo>
                  <a:cubicBezTo>
                    <a:pt x="8614" y="3225"/>
                    <a:pt x="8643" y="3228"/>
                    <a:pt x="8671" y="3228"/>
                  </a:cubicBezTo>
                  <a:cubicBezTo>
                    <a:pt x="8810" y="3228"/>
                    <a:pt x="8921" y="3153"/>
                    <a:pt x="8981" y="3003"/>
                  </a:cubicBezTo>
                  <a:cubicBezTo>
                    <a:pt x="9017" y="2858"/>
                    <a:pt x="8945" y="2678"/>
                    <a:pt x="8764" y="2642"/>
                  </a:cubicBezTo>
                  <a:lnTo>
                    <a:pt x="433" y="9"/>
                  </a:lnTo>
                  <a:cubicBezTo>
                    <a:pt x="409" y="3"/>
                    <a:pt x="384" y="0"/>
                    <a:pt x="35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694;p63">
              <a:extLst>
                <a:ext uri="{FF2B5EF4-FFF2-40B4-BE49-F238E27FC236}">
                  <a16:creationId xmlns:a16="http://schemas.microsoft.com/office/drawing/2014/main" id="{222B9FAA-ABF6-4FB1-90DB-B1649C9D4FEC}"/>
                </a:ext>
              </a:extLst>
            </p:cNvPr>
            <p:cNvSpPr/>
            <p:nvPr/>
          </p:nvSpPr>
          <p:spPr>
            <a:xfrm>
              <a:off x="1607200" y="4042075"/>
              <a:ext cx="3884450" cy="1229450"/>
            </a:xfrm>
            <a:custGeom>
              <a:avLst/>
              <a:gdLst/>
              <a:ahLst/>
              <a:cxnLst/>
              <a:rect l="l" t="t" r="r" b="b"/>
              <a:pathLst>
                <a:path w="155378" h="49178" extrusionOk="0">
                  <a:moveTo>
                    <a:pt x="356" y="0"/>
                  </a:moveTo>
                  <a:cubicBezTo>
                    <a:pt x="231" y="0"/>
                    <a:pt x="102" y="70"/>
                    <a:pt x="72" y="190"/>
                  </a:cubicBezTo>
                  <a:cubicBezTo>
                    <a:pt x="0" y="370"/>
                    <a:pt x="108" y="550"/>
                    <a:pt x="253" y="586"/>
                  </a:cubicBezTo>
                  <a:lnTo>
                    <a:pt x="154944" y="49169"/>
                  </a:lnTo>
                  <a:cubicBezTo>
                    <a:pt x="154968" y="49175"/>
                    <a:pt x="154993" y="49178"/>
                    <a:pt x="155019" y="49178"/>
                  </a:cubicBezTo>
                  <a:cubicBezTo>
                    <a:pt x="155145" y="49178"/>
                    <a:pt x="155275" y="49103"/>
                    <a:pt x="155305" y="48952"/>
                  </a:cubicBezTo>
                  <a:cubicBezTo>
                    <a:pt x="155377" y="48808"/>
                    <a:pt x="155269" y="48628"/>
                    <a:pt x="155125" y="48592"/>
                  </a:cubicBezTo>
                  <a:lnTo>
                    <a:pt x="433" y="9"/>
                  </a:lnTo>
                  <a:cubicBezTo>
                    <a:pt x="408" y="3"/>
                    <a:pt x="382" y="0"/>
                    <a:pt x="3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695;p63">
              <a:extLst>
                <a:ext uri="{FF2B5EF4-FFF2-40B4-BE49-F238E27FC236}">
                  <a16:creationId xmlns:a16="http://schemas.microsoft.com/office/drawing/2014/main" id="{CD0DCF2C-A6BC-4A94-B1CB-FC0362FFF858}"/>
                </a:ext>
              </a:extLst>
            </p:cNvPr>
            <p:cNvSpPr/>
            <p:nvPr/>
          </p:nvSpPr>
          <p:spPr>
            <a:xfrm>
              <a:off x="2109425" y="4449850"/>
              <a:ext cx="1904375" cy="1019825"/>
            </a:xfrm>
            <a:custGeom>
              <a:avLst/>
              <a:gdLst/>
              <a:ahLst/>
              <a:cxnLst/>
              <a:rect l="l" t="t" r="r" b="b"/>
              <a:pathLst>
                <a:path w="76175" h="40793" extrusionOk="0">
                  <a:moveTo>
                    <a:pt x="16880" y="1"/>
                  </a:moveTo>
                  <a:lnTo>
                    <a:pt x="0" y="20775"/>
                  </a:lnTo>
                  <a:lnTo>
                    <a:pt x="57419" y="40792"/>
                  </a:lnTo>
                  <a:lnTo>
                    <a:pt x="76174" y="20018"/>
                  </a:lnTo>
                  <a:lnTo>
                    <a:pt x="16880"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696;p63">
              <a:extLst>
                <a:ext uri="{FF2B5EF4-FFF2-40B4-BE49-F238E27FC236}">
                  <a16:creationId xmlns:a16="http://schemas.microsoft.com/office/drawing/2014/main" id="{C6FFF425-A439-43D2-BC96-1AF9D2EB11A7}"/>
                </a:ext>
              </a:extLst>
            </p:cNvPr>
            <p:cNvSpPr/>
            <p:nvPr/>
          </p:nvSpPr>
          <p:spPr>
            <a:xfrm>
              <a:off x="2101300" y="4442275"/>
              <a:ext cx="1920600" cy="1034975"/>
            </a:xfrm>
            <a:custGeom>
              <a:avLst/>
              <a:gdLst/>
              <a:ahLst/>
              <a:cxnLst/>
              <a:rect l="l" t="t" r="r" b="b"/>
              <a:pathLst>
                <a:path w="76824" h="41399" extrusionOk="0">
                  <a:moveTo>
                    <a:pt x="17313" y="628"/>
                  </a:moveTo>
                  <a:lnTo>
                    <a:pt x="75994" y="20465"/>
                  </a:lnTo>
                  <a:lnTo>
                    <a:pt x="57671" y="40756"/>
                  </a:lnTo>
                  <a:lnTo>
                    <a:pt x="57671" y="40756"/>
                  </a:lnTo>
                  <a:lnTo>
                    <a:pt x="830" y="20934"/>
                  </a:lnTo>
                  <a:lnTo>
                    <a:pt x="17313" y="628"/>
                  </a:lnTo>
                  <a:close/>
                  <a:moveTo>
                    <a:pt x="17220" y="1"/>
                  </a:moveTo>
                  <a:cubicBezTo>
                    <a:pt x="17133" y="1"/>
                    <a:pt x="17041" y="34"/>
                    <a:pt x="16988" y="87"/>
                  </a:cubicBezTo>
                  <a:lnTo>
                    <a:pt x="73" y="20862"/>
                  </a:lnTo>
                  <a:cubicBezTo>
                    <a:pt x="37" y="20970"/>
                    <a:pt x="1" y="21042"/>
                    <a:pt x="37" y="21150"/>
                  </a:cubicBezTo>
                  <a:cubicBezTo>
                    <a:pt x="73" y="21259"/>
                    <a:pt x="145" y="21331"/>
                    <a:pt x="217" y="21367"/>
                  </a:cubicBezTo>
                  <a:lnTo>
                    <a:pt x="57636" y="41384"/>
                  </a:lnTo>
                  <a:cubicBezTo>
                    <a:pt x="57665" y="41394"/>
                    <a:pt x="57697" y="41398"/>
                    <a:pt x="57729" y="41398"/>
                  </a:cubicBezTo>
                  <a:cubicBezTo>
                    <a:pt x="57816" y="41398"/>
                    <a:pt x="57908" y="41365"/>
                    <a:pt x="57961" y="41312"/>
                  </a:cubicBezTo>
                  <a:lnTo>
                    <a:pt x="76716" y="20537"/>
                  </a:lnTo>
                  <a:cubicBezTo>
                    <a:pt x="76788" y="20429"/>
                    <a:pt x="76824" y="20357"/>
                    <a:pt x="76788" y="20249"/>
                  </a:cubicBezTo>
                  <a:cubicBezTo>
                    <a:pt x="76788" y="20140"/>
                    <a:pt x="76716" y="20068"/>
                    <a:pt x="76607" y="20032"/>
                  </a:cubicBezTo>
                  <a:lnTo>
                    <a:pt x="17313" y="15"/>
                  </a:lnTo>
                  <a:cubicBezTo>
                    <a:pt x="17284" y="5"/>
                    <a:pt x="17252" y="1"/>
                    <a:pt x="1722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697;p63">
              <a:extLst>
                <a:ext uri="{FF2B5EF4-FFF2-40B4-BE49-F238E27FC236}">
                  <a16:creationId xmlns:a16="http://schemas.microsoft.com/office/drawing/2014/main" id="{FC0817D9-4316-4CC4-9578-BD248411A998}"/>
                </a:ext>
              </a:extLst>
            </p:cNvPr>
            <p:cNvSpPr/>
            <p:nvPr/>
          </p:nvSpPr>
          <p:spPr>
            <a:xfrm>
              <a:off x="2372725" y="4594125"/>
              <a:ext cx="1442700" cy="737600"/>
            </a:xfrm>
            <a:custGeom>
              <a:avLst/>
              <a:gdLst/>
              <a:ahLst/>
              <a:cxnLst/>
              <a:rect l="l" t="t" r="r" b="b"/>
              <a:pathLst>
                <a:path w="57708" h="29504" extrusionOk="0">
                  <a:moveTo>
                    <a:pt x="12587" y="0"/>
                  </a:moveTo>
                  <a:lnTo>
                    <a:pt x="0" y="14571"/>
                  </a:lnTo>
                  <a:lnTo>
                    <a:pt x="45084" y="29503"/>
                  </a:lnTo>
                  <a:lnTo>
                    <a:pt x="57707" y="15906"/>
                  </a:lnTo>
                  <a:lnTo>
                    <a:pt x="12587"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698;p63">
              <a:extLst>
                <a:ext uri="{FF2B5EF4-FFF2-40B4-BE49-F238E27FC236}">
                  <a16:creationId xmlns:a16="http://schemas.microsoft.com/office/drawing/2014/main" id="{6D1703A4-B526-4328-91D6-43E95B9A1BC2}"/>
                </a:ext>
              </a:extLst>
            </p:cNvPr>
            <p:cNvSpPr/>
            <p:nvPr/>
          </p:nvSpPr>
          <p:spPr>
            <a:xfrm>
              <a:off x="2364600" y="4586550"/>
              <a:ext cx="1458025" cy="752725"/>
            </a:xfrm>
            <a:custGeom>
              <a:avLst/>
              <a:gdLst/>
              <a:ahLst/>
              <a:cxnLst/>
              <a:rect l="l" t="t" r="r" b="b"/>
              <a:pathLst>
                <a:path w="58321" h="30109" extrusionOk="0">
                  <a:moveTo>
                    <a:pt x="13021" y="628"/>
                  </a:moveTo>
                  <a:lnTo>
                    <a:pt x="57491" y="16353"/>
                  </a:lnTo>
                  <a:lnTo>
                    <a:pt x="45320" y="29452"/>
                  </a:lnTo>
                  <a:lnTo>
                    <a:pt x="45320" y="29452"/>
                  </a:lnTo>
                  <a:lnTo>
                    <a:pt x="830" y="14730"/>
                  </a:lnTo>
                  <a:lnTo>
                    <a:pt x="13021" y="628"/>
                  </a:lnTo>
                  <a:close/>
                  <a:moveTo>
                    <a:pt x="12928" y="1"/>
                  </a:moveTo>
                  <a:cubicBezTo>
                    <a:pt x="12840" y="1"/>
                    <a:pt x="12749" y="34"/>
                    <a:pt x="12696" y="87"/>
                  </a:cubicBezTo>
                  <a:lnTo>
                    <a:pt x="73" y="14694"/>
                  </a:lnTo>
                  <a:cubicBezTo>
                    <a:pt x="0" y="14766"/>
                    <a:pt x="0" y="14874"/>
                    <a:pt x="37" y="14947"/>
                  </a:cubicBezTo>
                  <a:cubicBezTo>
                    <a:pt x="37" y="15055"/>
                    <a:pt x="109" y="15127"/>
                    <a:pt x="217" y="15163"/>
                  </a:cubicBezTo>
                  <a:lnTo>
                    <a:pt x="45337" y="30095"/>
                  </a:lnTo>
                  <a:cubicBezTo>
                    <a:pt x="45366" y="30104"/>
                    <a:pt x="45395" y="30109"/>
                    <a:pt x="45423" y="30109"/>
                  </a:cubicBezTo>
                  <a:cubicBezTo>
                    <a:pt x="45500" y="30109"/>
                    <a:pt x="45573" y="30075"/>
                    <a:pt x="45625" y="30023"/>
                  </a:cubicBezTo>
                  <a:lnTo>
                    <a:pt x="58249" y="16425"/>
                  </a:lnTo>
                  <a:cubicBezTo>
                    <a:pt x="58321" y="16353"/>
                    <a:pt x="58321" y="16245"/>
                    <a:pt x="58321" y="16137"/>
                  </a:cubicBezTo>
                  <a:cubicBezTo>
                    <a:pt x="58285" y="16029"/>
                    <a:pt x="58213" y="15956"/>
                    <a:pt x="58105" y="15920"/>
                  </a:cubicBezTo>
                  <a:lnTo>
                    <a:pt x="13021" y="15"/>
                  </a:lnTo>
                  <a:cubicBezTo>
                    <a:pt x="12992" y="5"/>
                    <a:pt x="12960" y="1"/>
                    <a:pt x="1292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699;p63">
              <a:extLst>
                <a:ext uri="{FF2B5EF4-FFF2-40B4-BE49-F238E27FC236}">
                  <a16:creationId xmlns:a16="http://schemas.microsoft.com/office/drawing/2014/main" id="{C6C3C8B3-C6F1-4F89-B038-A2706AC1972A}"/>
                </a:ext>
              </a:extLst>
            </p:cNvPr>
            <p:cNvSpPr/>
            <p:nvPr/>
          </p:nvSpPr>
          <p:spPr>
            <a:xfrm>
              <a:off x="2342050" y="1025400"/>
              <a:ext cx="3594125" cy="3621050"/>
            </a:xfrm>
            <a:custGeom>
              <a:avLst/>
              <a:gdLst/>
              <a:ahLst/>
              <a:cxnLst/>
              <a:rect l="l" t="t" r="r" b="b"/>
              <a:pathLst>
                <a:path w="143765" h="144842" extrusionOk="0">
                  <a:moveTo>
                    <a:pt x="90743" y="0"/>
                  </a:moveTo>
                  <a:cubicBezTo>
                    <a:pt x="89664" y="0"/>
                    <a:pt x="88322" y="517"/>
                    <a:pt x="87031" y="969"/>
                  </a:cubicBezTo>
                  <a:cubicBezTo>
                    <a:pt x="84109" y="1979"/>
                    <a:pt x="76247" y="9626"/>
                    <a:pt x="74443" y="14422"/>
                  </a:cubicBezTo>
                  <a:cubicBezTo>
                    <a:pt x="72676" y="19255"/>
                    <a:pt x="74227" y="20842"/>
                    <a:pt x="77365" y="23728"/>
                  </a:cubicBezTo>
                  <a:cubicBezTo>
                    <a:pt x="80503" y="26649"/>
                    <a:pt x="84326" y="32600"/>
                    <a:pt x="86345" y="38227"/>
                  </a:cubicBezTo>
                  <a:cubicBezTo>
                    <a:pt x="88365" y="43817"/>
                    <a:pt x="90926" y="49191"/>
                    <a:pt x="95074" y="50670"/>
                  </a:cubicBezTo>
                  <a:cubicBezTo>
                    <a:pt x="95074" y="50670"/>
                    <a:pt x="88473" y="53808"/>
                    <a:pt x="84109" y="56946"/>
                  </a:cubicBezTo>
                  <a:cubicBezTo>
                    <a:pt x="79709" y="60083"/>
                    <a:pt x="77581" y="61526"/>
                    <a:pt x="77581" y="61526"/>
                  </a:cubicBezTo>
                  <a:cubicBezTo>
                    <a:pt x="77581" y="61526"/>
                    <a:pt x="71666" y="63221"/>
                    <a:pt x="69394" y="66143"/>
                  </a:cubicBezTo>
                  <a:cubicBezTo>
                    <a:pt x="67158" y="69028"/>
                    <a:pt x="66256" y="70940"/>
                    <a:pt x="66256" y="70940"/>
                  </a:cubicBezTo>
                  <a:cubicBezTo>
                    <a:pt x="66256" y="70940"/>
                    <a:pt x="45986" y="74438"/>
                    <a:pt x="39711" y="79812"/>
                  </a:cubicBezTo>
                  <a:cubicBezTo>
                    <a:pt x="39711" y="79812"/>
                    <a:pt x="30405" y="82265"/>
                    <a:pt x="26474" y="85980"/>
                  </a:cubicBezTo>
                  <a:cubicBezTo>
                    <a:pt x="22543" y="89695"/>
                    <a:pt x="20739" y="96511"/>
                    <a:pt x="20739" y="96511"/>
                  </a:cubicBezTo>
                  <a:cubicBezTo>
                    <a:pt x="20739" y="96511"/>
                    <a:pt x="15474" y="101020"/>
                    <a:pt x="13021" y="102354"/>
                  </a:cubicBezTo>
                  <a:cubicBezTo>
                    <a:pt x="10532" y="103689"/>
                    <a:pt x="6493" y="106285"/>
                    <a:pt x="4473" y="112345"/>
                  </a:cubicBezTo>
                  <a:cubicBezTo>
                    <a:pt x="2453" y="118368"/>
                    <a:pt x="1" y="132073"/>
                    <a:pt x="1" y="132073"/>
                  </a:cubicBezTo>
                  <a:lnTo>
                    <a:pt x="6276" y="134995"/>
                  </a:lnTo>
                  <a:cubicBezTo>
                    <a:pt x="6276" y="134995"/>
                    <a:pt x="6385" y="131388"/>
                    <a:pt x="12011" y="125906"/>
                  </a:cubicBezTo>
                  <a:cubicBezTo>
                    <a:pt x="17602" y="120388"/>
                    <a:pt x="21064" y="111082"/>
                    <a:pt x="21533" y="110866"/>
                  </a:cubicBezTo>
                  <a:cubicBezTo>
                    <a:pt x="21966" y="110650"/>
                    <a:pt x="31848" y="104157"/>
                    <a:pt x="31848" y="104157"/>
                  </a:cubicBezTo>
                  <a:cubicBezTo>
                    <a:pt x="31848" y="104157"/>
                    <a:pt x="39458" y="109423"/>
                    <a:pt x="48114" y="110866"/>
                  </a:cubicBezTo>
                  <a:cubicBezTo>
                    <a:pt x="50854" y="111336"/>
                    <a:pt x="53685" y="111496"/>
                    <a:pt x="56272" y="111496"/>
                  </a:cubicBezTo>
                  <a:cubicBezTo>
                    <a:pt x="61825" y="111496"/>
                    <a:pt x="66256" y="110758"/>
                    <a:pt x="66256" y="110758"/>
                  </a:cubicBezTo>
                  <a:lnTo>
                    <a:pt x="66256" y="110758"/>
                  </a:lnTo>
                  <a:lnTo>
                    <a:pt x="63587" y="119053"/>
                  </a:lnTo>
                  <a:cubicBezTo>
                    <a:pt x="63587" y="119053"/>
                    <a:pt x="57420" y="121758"/>
                    <a:pt x="55833" y="125004"/>
                  </a:cubicBezTo>
                  <a:cubicBezTo>
                    <a:pt x="54282" y="128250"/>
                    <a:pt x="46888" y="140585"/>
                    <a:pt x="46888" y="140585"/>
                  </a:cubicBezTo>
                  <a:lnTo>
                    <a:pt x="52154" y="144841"/>
                  </a:lnTo>
                  <a:cubicBezTo>
                    <a:pt x="52154" y="144841"/>
                    <a:pt x="57636" y="140585"/>
                    <a:pt x="65390" y="136654"/>
                  </a:cubicBezTo>
                  <a:cubicBezTo>
                    <a:pt x="73109" y="132723"/>
                    <a:pt x="75020" y="129945"/>
                    <a:pt x="77256" y="125329"/>
                  </a:cubicBezTo>
                  <a:cubicBezTo>
                    <a:pt x="79493" y="120748"/>
                    <a:pt x="82306" y="111984"/>
                    <a:pt x="82414" y="111191"/>
                  </a:cubicBezTo>
                  <a:cubicBezTo>
                    <a:pt x="82522" y="110433"/>
                    <a:pt x="84758" y="108413"/>
                    <a:pt x="85119" y="103580"/>
                  </a:cubicBezTo>
                  <a:lnTo>
                    <a:pt x="85444" y="98747"/>
                  </a:lnTo>
                  <a:lnTo>
                    <a:pt x="97202" y="88216"/>
                  </a:lnTo>
                  <a:cubicBezTo>
                    <a:pt x="97202" y="88216"/>
                    <a:pt x="106543" y="84537"/>
                    <a:pt x="114261" y="75989"/>
                  </a:cubicBezTo>
                  <a:cubicBezTo>
                    <a:pt x="122016" y="67477"/>
                    <a:pt x="123242" y="63329"/>
                    <a:pt x="124036" y="55719"/>
                  </a:cubicBezTo>
                  <a:cubicBezTo>
                    <a:pt x="124793" y="48073"/>
                    <a:pt x="127931" y="17921"/>
                    <a:pt x="128039" y="17452"/>
                  </a:cubicBezTo>
                  <a:cubicBezTo>
                    <a:pt x="128183" y="17019"/>
                    <a:pt x="129193" y="14783"/>
                    <a:pt x="130528" y="14567"/>
                  </a:cubicBezTo>
                  <a:cubicBezTo>
                    <a:pt x="130553" y="14562"/>
                    <a:pt x="130580" y="14560"/>
                    <a:pt x="130610" y="14560"/>
                  </a:cubicBezTo>
                  <a:cubicBezTo>
                    <a:pt x="132140" y="14560"/>
                    <a:pt x="139275" y="20855"/>
                    <a:pt x="140266" y="21492"/>
                  </a:cubicBezTo>
                  <a:cubicBezTo>
                    <a:pt x="140695" y="21783"/>
                    <a:pt x="141308" y="22009"/>
                    <a:pt x="141886" y="22009"/>
                  </a:cubicBezTo>
                  <a:cubicBezTo>
                    <a:pt x="142668" y="22009"/>
                    <a:pt x="143387" y="21596"/>
                    <a:pt x="143512" y="20374"/>
                  </a:cubicBezTo>
                  <a:cubicBezTo>
                    <a:pt x="143764" y="18246"/>
                    <a:pt x="141961" y="12980"/>
                    <a:pt x="136226" y="7245"/>
                  </a:cubicBezTo>
                  <a:cubicBezTo>
                    <a:pt x="132064" y="3083"/>
                    <a:pt x="128730" y="1480"/>
                    <a:pt x="126700" y="1480"/>
                  </a:cubicBezTo>
                  <a:cubicBezTo>
                    <a:pt x="125950" y="1480"/>
                    <a:pt x="125379" y="1698"/>
                    <a:pt x="125009" y="2087"/>
                  </a:cubicBezTo>
                  <a:cubicBezTo>
                    <a:pt x="123675" y="3566"/>
                    <a:pt x="124577" y="6704"/>
                    <a:pt x="123675" y="11285"/>
                  </a:cubicBezTo>
                  <a:cubicBezTo>
                    <a:pt x="122773" y="15901"/>
                    <a:pt x="117183" y="32492"/>
                    <a:pt x="114370" y="40355"/>
                  </a:cubicBezTo>
                  <a:cubicBezTo>
                    <a:pt x="111556" y="48181"/>
                    <a:pt x="112458" y="58857"/>
                    <a:pt x="112458" y="58857"/>
                  </a:cubicBezTo>
                  <a:cubicBezTo>
                    <a:pt x="112458" y="58857"/>
                    <a:pt x="108671" y="60192"/>
                    <a:pt x="105966" y="62211"/>
                  </a:cubicBezTo>
                  <a:cubicBezTo>
                    <a:pt x="103261" y="64231"/>
                    <a:pt x="99113" y="67044"/>
                    <a:pt x="99113" y="67044"/>
                  </a:cubicBezTo>
                  <a:lnTo>
                    <a:pt x="97995" y="66467"/>
                  </a:lnTo>
                  <a:cubicBezTo>
                    <a:pt x="97995" y="66467"/>
                    <a:pt x="104271" y="60192"/>
                    <a:pt x="106182" y="56585"/>
                  </a:cubicBezTo>
                  <a:cubicBezTo>
                    <a:pt x="108094" y="53014"/>
                    <a:pt x="108671" y="52798"/>
                    <a:pt x="107661" y="50670"/>
                  </a:cubicBezTo>
                  <a:cubicBezTo>
                    <a:pt x="106651" y="48542"/>
                    <a:pt x="98464" y="38227"/>
                    <a:pt x="94857" y="33610"/>
                  </a:cubicBezTo>
                  <a:cubicBezTo>
                    <a:pt x="91287" y="29030"/>
                    <a:pt x="86886" y="21275"/>
                    <a:pt x="86021" y="19039"/>
                  </a:cubicBezTo>
                  <a:cubicBezTo>
                    <a:pt x="85119" y="16803"/>
                    <a:pt x="85227" y="14567"/>
                    <a:pt x="85877" y="12980"/>
                  </a:cubicBezTo>
                  <a:cubicBezTo>
                    <a:pt x="86562" y="11393"/>
                    <a:pt x="92837" y="8255"/>
                    <a:pt x="92946" y="3458"/>
                  </a:cubicBezTo>
                  <a:cubicBezTo>
                    <a:pt x="93005" y="788"/>
                    <a:pt x="92075" y="0"/>
                    <a:pt x="907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700;p63">
              <a:extLst>
                <a:ext uri="{FF2B5EF4-FFF2-40B4-BE49-F238E27FC236}">
                  <a16:creationId xmlns:a16="http://schemas.microsoft.com/office/drawing/2014/main" id="{7FD7E215-2304-4C9C-8555-A3793A843A1A}"/>
                </a:ext>
              </a:extLst>
            </p:cNvPr>
            <p:cNvSpPr/>
            <p:nvPr/>
          </p:nvSpPr>
          <p:spPr>
            <a:xfrm>
              <a:off x="3621525" y="3838525"/>
              <a:ext cx="734900" cy="798900"/>
            </a:xfrm>
            <a:custGeom>
              <a:avLst/>
              <a:gdLst/>
              <a:ahLst/>
              <a:cxnLst/>
              <a:rect l="l" t="t" r="r" b="b"/>
              <a:pathLst>
                <a:path w="29396" h="31956" extrusionOk="0">
                  <a:moveTo>
                    <a:pt x="26835" y="0"/>
                  </a:moveTo>
                  <a:cubicBezTo>
                    <a:pt x="26655" y="1948"/>
                    <a:pt x="26186" y="5086"/>
                    <a:pt x="25104" y="7358"/>
                  </a:cubicBezTo>
                  <a:cubicBezTo>
                    <a:pt x="23481" y="10856"/>
                    <a:pt x="20920" y="12046"/>
                    <a:pt x="20920" y="12046"/>
                  </a:cubicBezTo>
                  <a:cubicBezTo>
                    <a:pt x="20920" y="12046"/>
                    <a:pt x="21136" y="16014"/>
                    <a:pt x="17854" y="19043"/>
                  </a:cubicBezTo>
                  <a:cubicBezTo>
                    <a:pt x="14608" y="22073"/>
                    <a:pt x="6421" y="26978"/>
                    <a:pt x="1263" y="30260"/>
                  </a:cubicBezTo>
                  <a:cubicBezTo>
                    <a:pt x="831" y="30549"/>
                    <a:pt x="398" y="30837"/>
                    <a:pt x="1" y="31162"/>
                  </a:cubicBezTo>
                  <a:lnTo>
                    <a:pt x="975" y="31956"/>
                  </a:lnTo>
                  <a:cubicBezTo>
                    <a:pt x="1985" y="31162"/>
                    <a:pt x="7142" y="27375"/>
                    <a:pt x="14067" y="23876"/>
                  </a:cubicBezTo>
                  <a:cubicBezTo>
                    <a:pt x="17926" y="21929"/>
                    <a:pt x="20307" y="20234"/>
                    <a:pt x="21966" y="18502"/>
                  </a:cubicBezTo>
                  <a:cubicBezTo>
                    <a:pt x="23661" y="16771"/>
                    <a:pt x="24707" y="14968"/>
                    <a:pt x="25825" y="12696"/>
                  </a:cubicBezTo>
                  <a:cubicBezTo>
                    <a:pt x="27015" y="10243"/>
                    <a:pt x="28350" y="6600"/>
                    <a:pt x="29396" y="3607"/>
                  </a:cubicBezTo>
                  <a:cubicBezTo>
                    <a:pt x="28927" y="2272"/>
                    <a:pt x="28169" y="1010"/>
                    <a:pt x="26835"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701;p63">
              <a:extLst>
                <a:ext uri="{FF2B5EF4-FFF2-40B4-BE49-F238E27FC236}">
                  <a16:creationId xmlns:a16="http://schemas.microsoft.com/office/drawing/2014/main" id="{05D1879D-9370-409D-88D8-C1211D97206B}"/>
                </a:ext>
              </a:extLst>
            </p:cNvPr>
            <p:cNvSpPr/>
            <p:nvPr/>
          </p:nvSpPr>
          <p:spPr>
            <a:xfrm>
              <a:off x="2437625" y="3653675"/>
              <a:ext cx="495950" cy="734875"/>
            </a:xfrm>
            <a:custGeom>
              <a:avLst/>
              <a:gdLst/>
              <a:ahLst/>
              <a:cxnLst/>
              <a:rect l="l" t="t" r="r" b="b"/>
              <a:pathLst>
                <a:path w="19838" h="29395" extrusionOk="0">
                  <a:moveTo>
                    <a:pt x="19621" y="0"/>
                  </a:moveTo>
                  <a:cubicBezTo>
                    <a:pt x="17493" y="1118"/>
                    <a:pt x="15690" y="2128"/>
                    <a:pt x="15690" y="2128"/>
                  </a:cubicBezTo>
                  <a:cubicBezTo>
                    <a:pt x="15690" y="2128"/>
                    <a:pt x="15438" y="8692"/>
                    <a:pt x="10785" y="12660"/>
                  </a:cubicBezTo>
                  <a:cubicBezTo>
                    <a:pt x="6096" y="16627"/>
                    <a:pt x="722" y="25896"/>
                    <a:pt x="722" y="25896"/>
                  </a:cubicBezTo>
                  <a:lnTo>
                    <a:pt x="1" y="28385"/>
                  </a:lnTo>
                  <a:lnTo>
                    <a:pt x="2201" y="29395"/>
                  </a:lnTo>
                  <a:cubicBezTo>
                    <a:pt x="2417" y="28277"/>
                    <a:pt x="3391" y="25031"/>
                    <a:pt x="7972" y="20559"/>
                  </a:cubicBezTo>
                  <a:cubicBezTo>
                    <a:pt x="11723" y="16844"/>
                    <a:pt x="14572" y="11361"/>
                    <a:pt x="16123" y="8188"/>
                  </a:cubicBezTo>
                  <a:cubicBezTo>
                    <a:pt x="16628" y="7106"/>
                    <a:pt x="17025" y="6312"/>
                    <a:pt x="17241" y="5879"/>
                  </a:cubicBezTo>
                  <a:cubicBezTo>
                    <a:pt x="17313" y="5771"/>
                    <a:pt x="17349" y="5663"/>
                    <a:pt x="17421" y="5591"/>
                  </a:cubicBezTo>
                  <a:cubicBezTo>
                    <a:pt x="17457" y="5555"/>
                    <a:pt x="17493" y="5519"/>
                    <a:pt x="17566" y="5482"/>
                  </a:cubicBezTo>
                  <a:cubicBezTo>
                    <a:pt x="17566" y="5482"/>
                    <a:pt x="17602" y="5446"/>
                    <a:pt x="17674" y="5410"/>
                  </a:cubicBezTo>
                  <a:cubicBezTo>
                    <a:pt x="17746" y="5374"/>
                    <a:pt x="17818" y="5338"/>
                    <a:pt x="17890" y="5266"/>
                  </a:cubicBezTo>
                  <a:cubicBezTo>
                    <a:pt x="18107" y="5158"/>
                    <a:pt x="18359" y="4978"/>
                    <a:pt x="18648" y="4797"/>
                  </a:cubicBezTo>
                  <a:cubicBezTo>
                    <a:pt x="18972" y="4581"/>
                    <a:pt x="19333" y="4364"/>
                    <a:pt x="19694" y="4112"/>
                  </a:cubicBezTo>
                  <a:cubicBezTo>
                    <a:pt x="19766" y="3571"/>
                    <a:pt x="19838" y="2886"/>
                    <a:pt x="19838" y="2200"/>
                  </a:cubicBezTo>
                  <a:cubicBezTo>
                    <a:pt x="19838" y="1479"/>
                    <a:pt x="19766" y="722"/>
                    <a:pt x="19621"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702;p63">
              <a:extLst>
                <a:ext uri="{FF2B5EF4-FFF2-40B4-BE49-F238E27FC236}">
                  <a16:creationId xmlns:a16="http://schemas.microsoft.com/office/drawing/2014/main" id="{0F091A64-5659-47E9-80BB-8BB76958A5D8}"/>
                </a:ext>
              </a:extLst>
            </p:cNvPr>
            <p:cNvSpPr/>
            <p:nvPr/>
          </p:nvSpPr>
          <p:spPr>
            <a:xfrm>
              <a:off x="2333950" y="1018075"/>
              <a:ext cx="3604025" cy="3636025"/>
            </a:xfrm>
            <a:custGeom>
              <a:avLst/>
              <a:gdLst/>
              <a:ahLst/>
              <a:cxnLst/>
              <a:rect l="l" t="t" r="r" b="b"/>
              <a:pathLst>
                <a:path w="144161" h="145441" extrusionOk="0">
                  <a:moveTo>
                    <a:pt x="91070" y="613"/>
                  </a:moveTo>
                  <a:cubicBezTo>
                    <a:pt x="91394" y="613"/>
                    <a:pt x="91647" y="649"/>
                    <a:pt x="91863" y="721"/>
                  </a:cubicBezTo>
                  <a:cubicBezTo>
                    <a:pt x="92188" y="866"/>
                    <a:pt x="92440" y="1082"/>
                    <a:pt x="92657" y="1515"/>
                  </a:cubicBezTo>
                  <a:cubicBezTo>
                    <a:pt x="92873" y="1948"/>
                    <a:pt x="92981" y="2597"/>
                    <a:pt x="92981" y="3499"/>
                  </a:cubicBezTo>
                  <a:cubicBezTo>
                    <a:pt x="92981" y="3571"/>
                    <a:pt x="92981" y="3643"/>
                    <a:pt x="92981" y="3751"/>
                  </a:cubicBezTo>
                  <a:cubicBezTo>
                    <a:pt x="92945" y="4869"/>
                    <a:pt x="92548" y="5915"/>
                    <a:pt x="91971" y="6889"/>
                  </a:cubicBezTo>
                  <a:cubicBezTo>
                    <a:pt x="91070" y="8332"/>
                    <a:pt x="89735" y="9594"/>
                    <a:pt x="88509" y="10604"/>
                  </a:cubicBezTo>
                  <a:cubicBezTo>
                    <a:pt x="87932" y="11109"/>
                    <a:pt x="87355" y="11578"/>
                    <a:pt x="86922" y="12010"/>
                  </a:cubicBezTo>
                  <a:cubicBezTo>
                    <a:pt x="86453" y="12407"/>
                    <a:pt x="86092" y="12768"/>
                    <a:pt x="85948" y="13165"/>
                  </a:cubicBezTo>
                  <a:cubicBezTo>
                    <a:pt x="85587" y="13994"/>
                    <a:pt x="85371" y="14968"/>
                    <a:pt x="85371" y="16050"/>
                  </a:cubicBezTo>
                  <a:cubicBezTo>
                    <a:pt x="85371" y="17132"/>
                    <a:pt x="85587" y="18286"/>
                    <a:pt x="86056" y="19440"/>
                  </a:cubicBezTo>
                  <a:cubicBezTo>
                    <a:pt x="86525" y="20594"/>
                    <a:pt x="87824" y="23083"/>
                    <a:pt x="89483" y="25896"/>
                  </a:cubicBezTo>
                  <a:cubicBezTo>
                    <a:pt x="91142" y="28673"/>
                    <a:pt x="93161" y="31775"/>
                    <a:pt x="94965" y="34084"/>
                  </a:cubicBezTo>
                  <a:cubicBezTo>
                    <a:pt x="96732" y="36392"/>
                    <a:pt x="99690" y="40107"/>
                    <a:pt x="102323" y="43533"/>
                  </a:cubicBezTo>
                  <a:cubicBezTo>
                    <a:pt x="103621" y="45228"/>
                    <a:pt x="104847" y="46887"/>
                    <a:pt x="105821" y="48222"/>
                  </a:cubicBezTo>
                  <a:cubicBezTo>
                    <a:pt x="106759" y="49556"/>
                    <a:pt x="107480" y="50602"/>
                    <a:pt x="107697" y="51071"/>
                  </a:cubicBezTo>
                  <a:cubicBezTo>
                    <a:pt x="108021" y="51756"/>
                    <a:pt x="108165" y="52225"/>
                    <a:pt x="108165" y="52622"/>
                  </a:cubicBezTo>
                  <a:cubicBezTo>
                    <a:pt x="108165" y="53019"/>
                    <a:pt x="108021" y="53452"/>
                    <a:pt x="107697" y="54065"/>
                  </a:cubicBezTo>
                  <a:cubicBezTo>
                    <a:pt x="107372" y="54714"/>
                    <a:pt x="106903" y="55543"/>
                    <a:pt x="106254" y="56734"/>
                  </a:cubicBezTo>
                  <a:cubicBezTo>
                    <a:pt x="105316" y="58501"/>
                    <a:pt x="103296" y="60954"/>
                    <a:pt x="101493" y="62973"/>
                  </a:cubicBezTo>
                  <a:cubicBezTo>
                    <a:pt x="100591" y="63983"/>
                    <a:pt x="99726" y="64885"/>
                    <a:pt x="99113" y="65498"/>
                  </a:cubicBezTo>
                  <a:cubicBezTo>
                    <a:pt x="98824" y="65823"/>
                    <a:pt x="98572" y="66111"/>
                    <a:pt x="98391" y="66255"/>
                  </a:cubicBezTo>
                  <a:cubicBezTo>
                    <a:pt x="98211" y="66436"/>
                    <a:pt x="98103" y="66544"/>
                    <a:pt x="98103" y="66544"/>
                  </a:cubicBezTo>
                  <a:cubicBezTo>
                    <a:pt x="98031" y="66616"/>
                    <a:pt x="98031" y="66724"/>
                    <a:pt x="98031" y="66796"/>
                  </a:cubicBezTo>
                  <a:cubicBezTo>
                    <a:pt x="98031" y="66905"/>
                    <a:pt x="98103" y="66977"/>
                    <a:pt x="98211" y="67013"/>
                  </a:cubicBezTo>
                  <a:lnTo>
                    <a:pt x="99329" y="67590"/>
                  </a:lnTo>
                  <a:cubicBezTo>
                    <a:pt x="99359" y="67605"/>
                    <a:pt x="99401" y="67614"/>
                    <a:pt x="99445" y="67614"/>
                  </a:cubicBezTo>
                  <a:cubicBezTo>
                    <a:pt x="99508" y="67614"/>
                    <a:pt x="99575" y="67596"/>
                    <a:pt x="99617" y="67554"/>
                  </a:cubicBezTo>
                  <a:cubicBezTo>
                    <a:pt x="99617" y="67554"/>
                    <a:pt x="103765" y="64777"/>
                    <a:pt x="106470" y="62757"/>
                  </a:cubicBezTo>
                  <a:cubicBezTo>
                    <a:pt x="107769" y="61747"/>
                    <a:pt x="109392" y="60917"/>
                    <a:pt x="110690" y="60340"/>
                  </a:cubicBezTo>
                  <a:cubicBezTo>
                    <a:pt x="111303" y="60052"/>
                    <a:pt x="111880" y="59799"/>
                    <a:pt x="112277" y="59655"/>
                  </a:cubicBezTo>
                  <a:cubicBezTo>
                    <a:pt x="112457" y="59583"/>
                    <a:pt x="112638" y="59511"/>
                    <a:pt x="112746" y="59475"/>
                  </a:cubicBezTo>
                  <a:cubicBezTo>
                    <a:pt x="112854" y="59439"/>
                    <a:pt x="112890" y="59403"/>
                    <a:pt x="112890" y="59403"/>
                  </a:cubicBezTo>
                  <a:cubicBezTo>
                    <a:pt x="113034" y="59367"/>
                    <a:pt x="113107" y="59258"/>
                    <a:pt x="113107" y="59114"/>
                  </a:cubicBezTo>
                  <a:cubicBezTo>
                    <a:pt x="113107" y="59114"/>
                    <a:pt x="113071" y="59006"/>
                    <a:pt x="113071" y="58826"/>
                  </a:cubicBezTo>
                  <a:cubicBezTo>
                    <a:pt x="113034" y="58248"/>
                    <a:pt x="112962" y="56878"/>
                    <a:pt x="112962" y="55075"/>
                  </a:cubicBezTo>
                  <a:cubicBezTo>
                    <a:pt x="112962" y="51251"/>
                    <a:pt x="113287" y="45445"/>
                    <a:pt x="114982" y="40720"/>
                  </a:cubicBezTo>
                  <a:cubicBezTo>
                    <a:pt x="116389" y="36789"/>
                    <a:pt x="118481" y="30693"/>
                    <a:pt x="120356" y="24995"/>
                  </a:cubicBezTo>
                  <a:cubicBezTo>
                    <a:pt x="122232" y="19260"/>
                    <a:pt x="123855" y="13994"/>
                    <a:pt x="124287" y="11650"/>
                  </a:cubicBezTo>
                  <a:cubicBezTo>
                    <a:pt x="124756" y="9305"/>
                    <a:pt x="124756" y="7358"/>
                    <a:pt x="124828" y="5843"/>
                  </a:cubicBezTo>
                  <a:cubicBezTo>
                    <a:pt x="124828" y="5049"/>
                    <a:pt x="124864" y="4400"/>
                    <a:pt x="125009" y="3859"/>
                  </a:cubicBezTo>
                  <a:cubicBezTo>
                    <a:pt x="125117" y="3318"/>
                    <a:pt x="125297" y="2922"/>
                    <a:pt x="125586" y="2597"/>
                  </a:cubicBezTo>
                  <a:cubicBezTo>
                    <a:pt x="125874" y="2272"/>
                    <a:pt x="126343" y="2092"/>
                    <a:pt x="127028" y="2092"/>
                  </a:cubicBezTo>
                  <a:cubicBezTo>
                    <a:pt x="127966" y="2092"/>
                    <a:pt x="129265" y="2453"/>
                    <a:pt x="130852" y="3354"/>
                  </a:cubicBezTo>
                  <a:cubicBezTo>
                    <a:pt x="132439" y="4256"/>
                    <a:pt x="134278" y="5699"/>
                    <a:pt x="136370" y="7754"/>
                  </a:cubicBezTo>
                  <a:cubicBezTo>
                    <a:pt x="139039" y="10460"/>
                    <a:pt x="140842" y="13020"/>
                    <a:pt x="141996" y="15220"/>
                  </a:cubicBezTo>
                  <a:cubicBezTo>
                    <a:pt x="143114" y="17420"/>
                    <a:pt x="143583" y="19224"/>
                    <a:pt x="143583" y="20306"/>
                  </a:cubicBezTo>
                  <a:cubicBezTo>
                    <a:pt x="143583" y="20414"/>
                    <a:pt x="143547" y="20522"/>
                    <a:pt x="143547" y="20630"/>
                  </a:cubicBezTo>
                  <a:cubicBezTo>
                    <a:pt x="143511" y="21208"/>
                    <a:pt x="143295" y="21532"/>
                    <a:pt x="143078" y="21712"/>
                  </a:cubicBezTo>
                  <a:cubicBezTo>
                    <a:pt x="142862" y="21929"/>
                    <a:pt x="142573" y="22001"/>
                    <a:pt x="142213" y="22001"/>
                  </a:cubicBezTo>
                  <a:cubicBezTo>
                    <a:pt x="141708" y="22001"/>
                    <a:pt x="141131" y="21785"/>
                    <a:pt x="140770" y="21532"/>
                  </a:cubicBezTo>
                  <a:cubicBezTo>
                    <a:pt x="140662" y="21460"/>
                    <a:pt x="140445" y="21316"/>
                    <a:pt x="140157" y="21063"/>
                  </a:cubicBezTo>
                  <a:cubicBezTo>
                    <a:pt x="139111" y="20234"/>
                    <a:pt x="137199" y="18647"/>
                    <a:pt x="135360" y="17204"/>
                  </a:cubicBezTo>
                  <a:cubicBezTo>
                    <a:pt x="134422" y="16519"/>
                    <a:pt x="133521" y="15834"/>
                    <a:pt x="132763" y="15365"/>
                  </a:cubicBezTo>
                  <a:cubicBezTo>
                    <a:pt x="132366" y="15112"/>
                    <a:pt x="132042" y="14932"/>
                    <a:pt x="131717" y="14788"/>
                  </a:cubicBezTo>
                  <a:cubicBezTo>
                    <a:pt x="131429" y="14643"/>
                    <a:pt x="131176" y="14535"/>
                    <a:pt x="130924" y="14535"/>
                  </a:cubicBezTo>
                  <a:lnTo>
                    <a:pt x="130779" y="14535"/>
                  </a:lnTo>
                  <a:cubicBezTo>
                    <a:pt x="129986" y="14679"/>
                    <a:pt x="129373" y="15365"/>
                    <a:pt x="128904" y="16050"/>
                  </a:cubicBezTo>
                  <a:cubicBezTo>
                    <a:pt x="128688" y="16375"/>
                    <a:pt x="128471" y="16735"/>
                    <a:pt x="128363" y="17024"/>
                  </a:cubicBezTo>
                  <a:cubicBezTo>
                    <a:pt x="128219" y="17312"/>
                    <a:pt x="128110" y="17529"/>
                    <a:pt x="128074" y="17673"/>
                  </a:cubicBezTo>
                  <a:lnTo>
                    <a:pt x="128074" y="17745"/>
                  </a:lnTo>
                  <a:cubicBezTo>
                    <a:pt x="128038" y="18106"/>
                    <a:pt x="127786" y="20198"/>
                    <a:pt x="127461" y="23263"/>
                  </a:cubicBezTo>
                  <a:cubicBezTo>
                    <a:pt x="126487" y="32424"/>
                    <a:pt x="124612" y="50350"/>
                    <a:pt x="124035" y="55976"/>
                  </a:cubicBezTo>
                  <a:cubicBezTo>
                    <a:pt x="123638" y="59763"/>
                    <a:pt x="123169" y="62685"/>
                    <a:pt x="121799" y="65678"/>
                  </a:cubicBezTo>
                  <a:cubicBezTo>
                    <a:pt x="120428" y="68708"/>
                    <a:pt x="118228" y="71846"/>
                    <a:pt x="114369" y="76102"/>
                  </a:cubicBezTo>
                  <a:cubicBezTo>
                    <a:pt x="110510" y="80322"/>
                    <a:pt x="106290" y="83351"/>
                    <a:pt x="103008" y="85335"/>
                  </a:cubicBezTo>
                  <a:cubicBezTo>
                    <a:pt x="101385" y="86345"/>
                    <a:pt x="99978" y="87066"/>
                    <a:pt x="99004" y="87535"/>
                  </a:cubicBezTo>
                  <a:cubicBezTo>
                    <a:pt x="98499" y="87787"/>
                    <a:pt x="98103" y="87932"/>
                    <a:pt x="97850" y="88076"/>
                  </a:cubicBezTo>
                  <a:cubicBezTo>
                    <a:pt x="97706" y="88112"/>
                    <a:pt x="97598" y="88148"/>
                    <a:pt x="97526" y="88184"/>
                  </a:cubicBezTo>
                  <a:cubicBezTo>
                    <a:pt x="97453" y="88220"/>
                    <a:pt x="97417" y="88220"/>
                    <a:pt x="97417" y="88220"/>
                  </a:cubicBezTo>
                  <a:lnTo>
                    <a:pt x="97345" y="88292"/>
                  </a:lnTo>
                  <a:lnTo>
                    <a:pt x="85551" y="98824"/>
                  </a:lnTo>
                  <a:cubicBezTo>
                    <a:pt x="85515" y="98896"/>
                    <a:pt x="85479" y="98968"/>
                    <a:pt x="85479" y="99040"/>
                  </a:cubicBezTo>
                  <a:cubicBezTo>
                    <a:pt x="85479" y="99040"/>
                    <a:pt x="85479" y="99040"/>
                    <a:pt x="85443" y="99654"/>
                  </a:cubicBezTo>
                  <a:cubicBezTo>
                    <a:pt x="85371" y="100231"/>
                    <a:pt x="85299" y="101457"/>
                    <a:pt x="85119" y="103837"/>
                  </a:cubicBezTo>
                  <a:cubicBezTo>
                    <a:pt x="84974" y="106218"/>
                    <a:pt x="84325" y="107877"/>
                    <a:pt x="83748" y="109067"/>
                  </a:cubicBezTo>
                  <a:cubicBezTo>
                    <a:pt x="83423" y="109644"/>
                    <a:pt x="83135" y="110113"/>
                    <a:pt x="82918" y="110510"/>
                  </a:cubicBezTo>
                  <a:cubicBezTo>
                    <a:pt x="82774" y="110690"/>
                    <a:pt x="82702" y="110870"/>
                    <a:pt x="82594" y="111015"/>
                  </a:cubicBezTo>
                  <a:cubicBezTo>
                    <a:pt x="82522" y="111159"/>
                    <a:pt x="82450" y="111303"/>
                    <a:pt x="82450" y="111447"/>
                  </a:cubicBezTo>
                  <a:cubicBezTo>
                    <a:pt x="82450" y="111520"/>
                    <a:pt x="82377" y="111736"/>
                    <a:pt x="82305" y="112061"/>
                  </a:cubicBezTo>
                  <a:cubicBezTo>
                    <a:pt x="81656" y="114297"/>
                    <a:pt x="79276" y="121510"/>
                    <a:pt x="77328" y="125514"/>
                  </a:cubicBezTo>
                  <a:cubicBezTo>
                    <a:pt x="76210" y="127786"/>
                    <a:pt x="75164" y="129589"/>
                    <a:pt x="73469" y="131320"/>
                  </a:cubicBezTo>
                  <a:cubicBezTo>
                    <a:pt x="71810" y="133052"/>
                    <a:pt x="69429" y="134747"/>
                    <a:pt x="65570" y="136694"/>
                  </a:cubicBezTo>
                  <a:cubicBezTo>
                    <a:pt x="58632" y="140212"/>
                    <a:pt x="53484" y="143989"/>
                    <a:pt x="52477" y="144771"/>
                  </a:cubicBezTo>
                  <a:lnTo>
                    <a:pt x="52477" y="144771"/>
                  </a:lnTo>
                  <a:lnTo>
                    <a:pt x="47587" y="140819"/>
                  </a:lnTo>
                  <a:lnTo>
                    <a:pt x="47587" y="140819"/>
                  </a:lnTo>
                  <a:cubicBezTo>
                    <a:pt x="48029" y="140079"/>
                    <a:pt x="49617" y="137424"/>
                    <a:pt x="51360" y="134458"/>
                  </a:cubicBezTo>
                  <a:cubicBezTo>
                    <a:pt x="53416" y="130960"/>
                    <a:pt x="55652" y="127065"/>
                    <a:pt x="56445" y="125405"/>
                  </a:cubicBezTo>
                  <a:cubicBezTo>
                    <a:pt x="57167" y="123891"/>
                    <a:pt x="59078" y="122412"/>
                    <a:pt x="60773" y="121366"/>
                  </a:cubicBezTo>
                  <a:cubicBezTo>
                    <a:pt x="61639" y="120825"/>
                    <a:pt x="62468" y="120392"/>
                    <a:pt x="63045" y="120104"/>
                  </a:cubicBezTo>
                  <a:cubicBezTo>
                    <a:pt x="63334" y="119923"/>
                    <a:pt x="63586" y="119815"/>
                    <a:pt x="63767" y="119743"/>
                  </a:cubicBezTo>
                  <a:cubicBezTo>
                    <a:pt x="63947" y="119671"/>
                    <a:pt x="64019" y="119635"/>
                    <a:pt x="64019" y="119635"/>
                  </a:cubicBezTo>
                  <a:cubicBezTo>
                    <a:pt x="64091" y="119599"/>
                    <a:pt x="64164" y="119527"/>
                    <a:pt x="64200" y="119454"/>
                  </a:cubicBezTo>
                  <a:lnTo>
                    <a:pt x="66869" y="111159"/>
                  </a:lnTo>
                  <a:cubicBezTo>
                    <a:pt x="66905" y="111051"/>
                    <a:pt x="66905" y="110943"/>
                    <a:pt x="66833" y="110870"/>
                  </a:cubicBezTo>
                  <a:cubicBezTo>
                    <a:pt x="66778" y="110789"/>
                    <a:pt x="66704" y="110749"/>
                    <a:pt x="66625" y="110749"/>
                  </a:cubicBezTo>
                  <a:cubicBezTo>
                    <a:pt x="66598" y="110749"/>
                    <a:pt x="66571" y="110753"/>
                    <a:pt x="66544" y="110762"/>
                  </a:cubicBezTo>
                  <a:cubicBezTo>
                    <a:pt x="66544" y="110762"/>
                    <a:pt x="66255" y="110798"/>
                    <a:pt x="65787" y="110870"/>
                  </a:cubicBezTo>
                  <a:cubicBezTo>
                    <a:pt x="64272" y="111087"/>
                    <a:pt x="60737" y="111484"/>
                    <a:pt x="56589" y="111484"/>
                  </a:cubicBezTo>
                  <a:cubicBezTo>
                    <a:pt x="53993" y="111484"/>
                    <a:pt x="51179" y="111339"/>
                    <a:pt x="48474" y="110870"/>
                  </a:cubicBezTo>
                  <a:cubicBezTo>
                    <a:pt x="44218" y="110149"/>
                    <a:pt x="40179" y="108490"/>
                    <a:pt x="37185" y="106975"/>
                  </a:cubicBezTo>
                  <a:cubicBezTo>
                    <a:pt x="35707" y="106254"/>
                    <a:pt x="34480" y="105532"/>
                    <a:pt x="33651" y="105028"/>
                  </a:cubicBezTo>
                  <a:cubicBezTo>
                    <a:pt x="33218" y="104775"/>
                    <a:pt x="32893" y="104559"/>
                    <a:pt x="32677" y="104414"/>
                  </a:cubicBezTo>
                  <a:cubicBezTo>
                    <a:pt x="32569" y="104342"/>
                    <a:pt x="32497" y="104270"/>
                    <a:pt x="32424" y="104234"/>
                  </a:cubicBezTo>
                  <a:cubicBezTo>
                    <a:pt x="32352" y="104198"/>
                    <a:pt x="32352" y="104198"/>
                    <a:pt x="32352" y="104198"/>
                  </a:cubicBezTo>
                  <a:cubicBezTo>
                    <a:pt x="32298" y="104162"/>
                    <a:pt x="32235" y="104144"/>
                    <a:pt x="32172" y="104144"/>
                  </a:cubicBezTo>
                  <a:cubicBezTo>
                    <a:pt x="32109" y="104144"/>
                    <a:pt x="32046" y="104162"/>
                    <a:pt x="31992" y="104198"/>
                  </a:cubicBezTo>
                  <a:cubicBezTo>
                    <a:pt x="31992" y="104198"/>
                    <a:pt x="31379" y="104595"/>
                    <a:pt x="30441" y="105208"/>
                  </a:cubicBezTo>
                  <a:cubicBezTo>
                    <a:pt x="29070" y="106110"/>
                    <a:pt x="26942" y="107516"/>
                    <a:pt x="25139" y="108670"/>
                  </a:cubicBezTo>
                  <a:cubicBezTo>
                    <a:pt x="24237" y="109283"/>
                    <a:pt x="23444" y="109824"/>
                    <a:pt x="22795" y="110221"/>
                  </a:cubicBezTo>
                  <a:cubicBezTo>
                    <a:pt x="22506" y="110402"/>
                    <a:pt x="22254" y="110582"/>
                    <a:pt x="22037" y="110690"/>
                  </a:cubicBezTo>
                  <a:cubicBezTo>
                    <a:pt x="21965" y="110762"/>
                    <a:pt x="21893" y="110798"/>
                    <a:pt x="21821" y="110834"/>
                  </a:cubicBezTo>
                  <a:cubicBezTo>
                    <a:pt x="21749" y="110870"/>
                    <a:pt x="21713" y="110906"/>
                    <a:pt x="21713" y="110906"/>
                  </a:cubicBezTo>
                  <a:cubicBezTo>
                    <a:pt x="21640" y="110943"/>
                    <a:pt x="21604" y="110979"/>
                    <a:pt x="21568" y="111015"/>
                  </a:cubicBezTo>
                  <a:cubicBezTo>
                    <a:pt x="21496" y="111087"/>
                    <a:pt x="21460" y="111195"/>
                    <a:pt x="21388" y="111303"/>
                  </a:cubicBezTo>
                  <a:cubicBezTo>
                    <a:pt x="21172" y="111736"/>
                    <a:pt x="20775" y="112530"/>
                    <a:pt x="20270" y="113612"/>
                  </a:cubicBezTo>
                  <a:cubicBezTo>
                    <a:pt x="18719" y="116785"/>
                    <a:pt x="15870" y="122268"/>
                    <a:pt x="12119" y="125983"/>
                  </a:cubicBezTo>
                  <a:cubicBezTo>
                    <a:pt x="7545" y="130440"/>
                    <a:pt x="6571" y="133698"/>
                    <a:pt x="6366" y="134823"/>
                  </a:cubicBezTo>
                  <a:lnTo>
                    <a:pt x="6366" y="134823"/>
                  </a:lnTo>
                  <a:lnTo>
                    <a:pt x="656" y="132165"/>
                  </a:lnTo>
                  <a:lnTo>
                    <a:pt x="656" y="132165"/>
                  </a:lnTo>
                  <a:cubicBezTo>
                    <a:pt x="718" y="131825"/>
                    <a:pt x="848" y="131131"/>
                    <a:pt x="1046" y="130166"/>
                  </a:cubicBezTo>
                  <a:cubicBezTo>
                    <a:pt x="1840" y="126055"/>
                    <a:pt x="3607" y="117218"/>
                    <a:pt x="5086" y="112710"/>
                  </a:cubicBezTo>
                  <a:cubicBezTo>
                    <a:pt x="7069" y="106759"/>
                    <a:pt x="11037" y="104234"/>
                    <a:pt x="13489" y="102900"/>
                  </a:cubicBezTo>
                  <a:cubicBezTo>
                    <a:pt x="14752" y="102214"/>
                    <a:pt x="16663" y="100736"/>
                    <a:pt x="18322" y="99473"/>
                  </a:cubicBezTo>
                  <a:cubicBezTo>
                    <a:pt x="19945" y="98175"/>
                    <a:pt x="21280" y="97057"/>
                    <a:pt x="21280" y="97057"/>
                  </a:cubicBezTo>
                  <a:cubicBezTo>
                    <a:pt x="21316" y="96985"/>
                    <a:pt x="21352" y="96949"/>
                    <a:pt x="21352" y="96876"/>
                  </a:cubicBezTo>
                  <a:cubicBezTo>
                    <a:pt x="21352" y="96876"/>
                    <a:pt x="21388" y="96768"/>
                    <a:pt x="21460" y="96588"/>
                  </a:cubicBezTo>
                  <a:cubicBezTo>
                    <a:pt x="21821" y="95253"/>
                    <a:pt x="23624" y="89627"/>
                    <a:pt x="26978" y="86489"/>
                  </a:cubicBezTo>
                  <a:cubicBezTo>
                    <a:pt x="28890" y="84686"/>
                    <a:pt x="32172" y="83135"/>
                    <a:pt x="34985" y="82089"/>
                  </a:cubicBezTo>
                  <a:cubicBezTo>
                    <a:pt x="36392" y="81548"/>
                    <a:pt x="37654" y="81115"/>
                    <a:pt x="38592" y="80826"/>
                  </a:cubicBezTo>
                  <a:cubicBezTo>
                    <a:pt x="39061" y="80682"/>
                    <a:pt x="39422" y="80574"/>
                    <a:pt x="39710" y="80502"/>
                  </a:cubicBezTo>
                  <a:cubicBezTo>
                    <a:pt x="39963" y="80430"/>
                    <a:pt x="40107" y="80394"/>
                    <a:pt x="40107" y="80394"/>
                  </a:cubicBezTo>
                  <a:lnTo>
                    <a:pt x="40215" y="80322"/>
                  </a:lnTo>
                  <a:cubicBezTo>
                    <a:pt x="41730" y="79023"/>
                    <a:pt x="44146" y="77797"/>
                    <a:pt x="46923" y="76715"/>
                  </a:cubicBezTo>
                  <a:cubicBezTo>
                    <a:pt x="51071" y="75128"/>
                    <a:pt x="56012" y="73829"/>
                    <a:pt x="59908" y="72928"/>
                  </a:cubicBezTo>
                  <a:cubicBezTo>
                    <a:pt x="61855" y="72459"/>
                    <a:pt x="63550" y="72134"/>
                    <a:pt x="64741" y="71882"/>
                  </a:cubicBezTo>
                  <a:cubicBezTo>
                    <a:pt x="65354" y="71774"/>
                    <a:pt x="65823" y="71702"/>
                    <a:pt x="66147" y="71629"/>
                  </a:cubicBezTo>
                  <a:cubicBezTo>
                    <a:pt x="66472" y="71557"/>
                    <a:pt x="66652" y="71557"/>
                    <a:pt x="66652" y="71557"/>
                  </a:cubicBezTo>
                  <a:cubicBezTo>
                    <a:pt x="66724" y="71521"/>
                    <a:pt x="66833" y="71449"/>
                    <a:pt x="66869" y="71377"/>
                  </a:cubicBezTo>
                  <a:cubicBezTo>
                    <a:pt x="66869" y="71377"/>
                    <a:pt x="66869" y="71341"/>
                    <a:pt x="66905" y="71305"/>
                  </a:cubicBezTo>
                  <a:cubicBezTo>
                    <a:pt x="67085" y="70908"/>
                    <a:pt x="68023" y="69141"/>
                    <a:pt x="69970" y="66616"/>
                  </a:cubicBezTo>
                  <a:cubicBezTo>
                    <a:pt x="71016" y="65209"/>
                    <a:pt x="73036" y="64091"/>
                    <a:pt x="74803" y="63298"/>
                  </a:cubicBezTo>
                  <a:cubicBezTo>
                    <a:pt x="75669" y="62901"/>
                    <a:pt x="76462" y="62613"/>
                    <a:pt x="77039" y="62432"/>
                  </a:cubicBezTo>
                  <a:cubicBezTo>
                    <a:pt x="77364" y="62324"/>
                    <a:pt x="77580" y="62252"/>
                    <a:pt x="77761" y="62180"/>
                  </a:cubicBezTo>
                  <a:cubicBezTo>
                    <a:pt x="77905" y="62144"/>
                    <a:pt x="78013" y="62108"/>
                    <a:pt x="78013" y="62108"/>
                  </a:cubicBezTo>
                  <a:lnTo>
                    <a:pt x="78085" y="62072"/>
                  </a:lnTo>
                  <a:cubicBezTo>
                    <a:pt x="78085" y="62072"/>
                    <a:pt x="80213" y="60629"/>
                    <a:pt x="84614" y="57491"/>
                  </a:cubicBezTo>
                  <a:cubicBezTo>
                    <a:pt x="86778" y="55904"/>
                    <a:pt x="89519" y="54353"/>
                    <a:pt x="91683" y="53163"/>
                  </a:cubicBezTo>
                  <a:cubicBezTo>
                    <a:pt x="92801" y="52586"/>
                    <a:pt x="93775" y="52117"/>
                    <a:pt x="94460" y="51756"/>
                  </a:cubicBezTo>
                  <a:cubicBezTo>
                    <a:pt x="95145" y="51432"/>
                    <a:pt x="95542" y="51215"/>
                    <a:pt x="95542" y="51215"/>
                  </a:cubicBezTo>
                  <a:cubicBezTo>
                    <a:pt x="95650" y="51179"/>
                    <a:pt x="95722" y="51071"/>
                    <a:pt x="95722" y="50927"/>
                  </a:cubicBezTo>
                  <a:cubicBezTo>
                    <a:pt x="95722" y="50819"/>
                    <a:pt x="95614" y="50710"/>
                    <a:pt x="95506" y="50674"/>
                  </a:cubicBezTo>
                  <a:cubicBezTo>
                    <a:pt x="93522" y="49989"/>
                    <a:pt x="91899" y="48330"/>
                    <a:pt x="90493" y="46130"/>
                  </a:cubicBezTo>
                  <a:cubicBezTo>
                    <a:pt x="89086" y="43930"/>
                    <a:pt x="87968" y="41189"/>
                    <a:pt x="86958" y="38412"/>
                  </a:cubicBezTo>
                  <a:cubicBezTo>
                    <a:pt x="84902" y="32749"/>
                    <a:pt x="81079" y="26798"/>
                    <a:pt x="77905" y="23804"/>
                  </a:cubicBezTo>
                  <a:cubicBezTo>
                    <a:pt x="76787" y="22794"/>
                    <a:pt x="75885" y="21929"/>
                    <a:pt x="75272" y="21063"/>
                  </a:cubicBezTo>
                  <a:cubicBezTo>
                    <a:pt x="74659" y="20198"/>
                    <a:pt x="74334" y="19332"/>
                    <a:pt x="74334" y="18214"/>
                  </a:cubicBezTo>
                  <a:cubicBezTo>
                    <a:pt x="74334" y="17312"/>
                    <a:pt x="74551" y="16194"/>
                    <a:pt x="75056" y="14824"/>
                  </a:cubicBezTo>
                  <a:cubicBezTo>
                    <a:pt x="75921" y="12515"/>
                    <a:pt x="78338" y="9414"/>
                    <a:pt x="80863" y="6781"/>
                  </a:cubicBezTo>
                  <a:cubicBezTo>
                    <a:pt x="82125" y="5482"/>
                    <a:pt x="83423" y="4292"/>
                    <a:pt x="84578" y="3354"/>
                  </a:cubicBezTo>
                  <a:cubicBezTo>
                    <a:pt x="85732" y="2453"/>
                    <a:pt x="86778" y="1803"/>
                    <a:pt x="87427" y="1551"/>
                  </a:cubicBezTo>
                  <a:cubicBezTo>
                    <a:pt x="88761" y="1118"/>
                    <a:pt x="90096" y="613"/>
                    <a:pt x="91070" y="613"/>
                  </a:cubicBezTo>
                  <a:close/>
                  <a:moveTo>
                    <a:pt x="91070" y="0"/>
                  </a:moveTo>
                  <a:cubicBezTo>
                    <a:pt x="89915" y="0"/>
                    <a:pt x="88545" y="541"/>
                    <a:pt x="87246" y="974"/>
                  </a:cubicBezTo>
                  <a:cubicBezTo>
                    <a:pt x="86453" y="1262"/>
                    <a:pt x="85407" y="1948"/>
                    <a:pt x="84217" y="2885"/>
                  </a:cubicBezTo>
                  <a:cubicBezTo>
                    <a:pt x="82450" y="4292"/>
                    <a:pt x="80358" y="6312"/>
                    <a:pt x="78554" y="8440"/>
                  </a:cubicBezTo>
                  <a:cubicBezTo>
                    <a:pt x="76751" y="10532"/>
                    <a:pt x="75200" y="12768"/>
                    <a:pt x="74515" y="14643"/>
                  </a:cubicBezTo>
                  <a:cubicBezTo>
                    <a:pt x="73974" y="16050"/>
                    <a:pt x="73721" y="17204"/>
                    <a:pt x="73721" y="18214"/>
                  </a:cubicBezTo>
                  <a:cubicBezTo>
                    <a:pt x="73721" y="19440"/>
                    <a:pt x="74118" y="20486"/>
                    <a:pt x="74767" y="21388"/>
                  </a:cubicBezTo>
                  <a:cubicBezTo>
                    <a:pt x="75453" y="22362"/>
                    <a:pt x="76390" y="23227"/>
                    <a:pt x="77508" y="24273"/>
                  </a:cubicBezTo>
                  <a:cubicBezTo>
                    <a:pt x="80574" y="27123"/>
                    <a:pt x="84397" y="33038"/>
                    <a:pt x="86381" y="38592"/>
                  </a:cubicBezTo>
                  <a:cubicBezTo>
                    <a:pt x="87391" y="41405"/>
                    <a:pt x="88545" y="44182"/>
                    <a:pt x="89988" y="46455"/>
                  </a:cubicBezTo>
                  <a:cubicBezTo>
                    <a:pt x="91288" y="48469"/>
                    <a:pt x="92822" y="50104"/>
                    <a:pt x="94696" y="50961"/>
                  </a:cubicBezTo>
                  <a:lnTo>
                    <a:pt x="94696" y="50961"/>
                  </a:lnTo>
                  <a:cubicBezTo>
                    <a:pt x="92972" y="51806"/>
                    <a:pt x="87861" y="54384"/>
                    <a:pt x="84253" y="56986"/>
                  </a:cubicBezTo>
                  <a:cubicBezTo>
                    <a:pt x="82053" y="58537"/>
                    <a:pt x="80430" y="59691"/>
                    <a:pt x="79348" y="60449"/>
                  </a:cubicBezTo>
                  <a:cubicBezTo>
                    <a:pt x="78807" y="60845"/>
                    <a:pt x="78410" y="61134"/>
                    <a:pt x="78158" y="61314"/>
                  </a:cubicBezTo>
                  <a:cubicBezTo>
                    <a:pt x="77968" y="61432"/>
                    <a:pt x="77857" y="61504"/>
                    <a:pt x="77802" y="61540"/>
                  </a:cubicBezTo>
                  <a:lnTo>
                    <a:pt x="77802" y="61540"/>
                  </a:lnTo>
                  <a:cubicBezTo>
                    <a:pt x="77579" y="61605"/>
                    <a:pt x="76171" y="62029"/>
                    <a:pt x="74551" y="62757"/>
                  </a:cubicBezTo>
                  <a:cubicBezTo>
                    <a:pt x="72748" y="63550"/>
                    <a:pt x="70692" y="64704"/>
                    <a:pt x="69501" y="66255"/>
                  </a:cubicBezTo>
                  <a:cubicBezTo>
                    <a:pt x="67589" y="68714"/>
                    <a:pt x="66648" y="70458"/>
                    <a:pt x="66397" y="70970"/>
                  </a:cubicBezTo>
                  <a:lnTo>
                    <a:pt x="66397" y="70970"/>
                  </a:lnTo>
                  <a:cubicBezTo>
                    <a:pt x="65525" y="71123"/>
                    <a:pt x="60874" y="71964"/>
                    <a:pt x="55580" y="73361"/>
                  </a:cubicBezTo>
                  <a:cubicBezTo>
                    <a:pt x="52658" y="74154"/>
                    <a:pt x="49520" y="75092"/>
                    <a:pt x="46707" y="76174"/>
                  </a:cubicBezTo>
                  <a:cubicBezTo>
                    <a:pt x="43936" y="77240"/>
                    <a:pt x="41514" y="78446"/>
                    <a:pt x="39891" y="79826"/>
                  </a:cubicBezTo>
                  <a:lnTo>
                    <a:pt x="39891" y="79826"/>
                  </a:lnTo>
                  <a:cubicBezTo>
                    <a:pt x="39591" y="79907"/>
                    <a:pt x="37413" y="80508"/>
                    <a:pt x="34769" y="81512"/>
                  </a:cubicBezTo>
                  <a:cubicBezTo>
                    <a:pt x="31920" y="82594"/>
                    <a:pt x="28601" y="84145"/>
                    <a:pt x="26582" y="86056"/>
                  </a:cubicBezTo>
                  <a:cubicBezTo>
                    <a:pt x="24562" y="87968"/>
                    <a:pt x="23119" y="90601"/>
                    <a:pt x="22181" y="92801"/>
                  </a:cubicBezTo>
                  <a:cubicBezTo>
                    <a:pt x="21351" y="94750"/>
                    <a:pt x="20888" y="96331"/>
                    <a:pt x="20793" y="96666"/>
                  </a:cubicBezTo>
                  <a:lnTo>
                    <a:pt x="20793" y="96666"/>
                  </a:lnTo>
                  <a:cubicBezTo>
                    <a:pt x="20662" y="96780"/>
                    <a:pt x="20391" y="97010"/>
                    <a:pt x="20017" y="97309"/>
                  </a:cubicBezTo>
                  <a:cubicBezTo>
                    <a:pt x="19224" y="97958"/>
                    <a:pt x="17962" y="98968"/>
                    <a:pt x="16699" y="99978"/>
                  </a:cubicBezTo>
                  <a:cubicBezTo>
                    <a:pt x="15401" y="100952"/>
                    <a:pt x="14066" y="101890"/>
                    <a:pt x="13201" y="102395"/>
                  </a:cubicBezTo>
                  <a:cubicBezTo>
                    <a:pt x="10712" y="103729"/>
                    <a:pt x="6564" y="106362"/>
                    <a:pt x="4509" y="112530"/>
                  </a:cubicBezTo>
                  <a:cubicBezTo>
                    <a:pt x="3499" y="115595"/>
                    <a:pt x="2381" y="120500"/>
                    <a:pt x="1515" y="124684"/>
                  </a:cubicBezTo>
                  <a:cubicBezTo>
                    <a:pt x="649" y="128868"/>
                    <a:pt x="36" y="132294"/>
                    <a:pt x="36" y="132294"/>
                  </a:cubicBezTo>
                  <a:cubicBezTo>
                    <a:pt x="0" y="132439"/>
                    <a:pt x="72" y="132583"/>
                    <a:pt x="181" y="132619"/>
                  </a:cubicBezTo>
                  <a:lnTo>
                    <a:pt x="6492" y="135540"/>
                  </a:lnTo>
                  <a:cubicBezTo>
                    <a:pt x="6528" y="135558"/>
                    <a:pt x="6573" y="135567"/>
                    <a:pt x="6618" y="135567"/>
                  </a:cubicBezTo>
                  <a:cubicBezTo>
                    <a:pt x="6664" y="135567"/>
                    <a:pt x="6709" y="135558"/>
                    <a:pt x="6745" y="135540"/>
                  </a:cubicBezTo>
                  <a:cubicBezTo>
                    <a:pt x="6853" y="135468"/>
                    <a:pt x="6889" y="135396"/>
                    <a:pt x="6889" y="135288"/>
                  </a:cubicBezTo>
                  <a:cubicBezTo>
                    <a:pt x="6925" y="135144"/>
                    <a:pt x="7141" y="131681"/>
                    <a:pt x="12515" y="126415"/>
                  </a:cubicBezTo>
                  <a:cubicBezTo>
                    <a:pt x="15365" y="123602"/>
                    <a:pt x="17637" y="119887"/>
                    <a:pt x="19296" y="116858"/>
                  </a:cubicBezTo>
                  <a:cubicBezTo>
                    <a:pt x="20090" y="115307"/>
                    <a:pt x="20775" y="113972"/>
                    <a:pt x="21244" y="112962"/>
                  </a:cubicBezTo>
                  <a:cubicBezTo>
                    <a:pt x="21460" y="112457"/>
                    <a:pt x="21676" y="112061"/>
                    <a:pt x="21821" y="111772"/>
                  </a:cubicBezTo>
                  <a:cubicBezTo>
                    <a:pt x="21893" y="111664"/>
                    <a:pt x="21929" y="111556"/>
                    <a:pt x="22001" y="111484"/>
                  </a:cubicBezTo>
                  <a:lnTo>
                    <a:pt x="22032" y="111422"/>
                  </a:lnTo>
                  <a:lnTo>
                    <a:pt x="22032" y="111422"/>
                  </a:lnTo>
                  <a:cubicBezTo>
                    <a:pt x="22072" y="111393"/>
                    <a:pt x="22134" y="111359"/>
                    <a:pt x="22217" y="111303"/>
                  </a:cubicBezTo>
                  <a:cubicBezTo>
                    <a:pt x="23547" y="110473"/>
                    <a:pt x="30999" y="105570"/>
                    <a:pt x="32191" y="104804"/>
                  </a:cubicBezTo>
                  <a:lnTo>
                    <a:pt x="32191" y="104804"/>
                  </a:lnTo>
                  <a:cubicBezTo>
                    <a:pt x="33450" y="105644"/>
                    <a:pt x="40477" y="110105"/>
                    <a:pt x="48366" y="111447"/>
                  </a:cubicBezTo>
                  <a:cubicBezTo>
                    <a:pt x="51143" y="111916"/>
                    <a:pt x="53993" y="112097"/>
                    <a:pt x="56589" y="112097"/>
                  </a:cubicBezTo>
                  <a:cubicBezTo>
                    <a:pt x="61074" y="112097"/>
                    <a:pt x="64816" y="111609"/>
                    <a:pt x="66140" y="111416"/>
                  </a:cubicBezTo>
                  <a:lnTo>
                    <a:pt x="66140" y="111416"/>
                  </a:lnTo>
                  <a:lnTo>
                    <a:pt x="63675" y="119111"/>
                  </a:lnTo>
                  <a:lnTo>
                    <a:pt x="63675" y="119111"/>
                  </a:lnTo>
                  <a:cubicBezTo>
                    <a:pt x="63317" y="119290"/>
                    <a:pt x="61962" y="119903"/>
                    <a:pt x="60449" y="120861"/>
                  </a:cubicBezTo>
                  <a:cubicBezTo>
                    <a:pt x="58717" y="121943"/>
                    <a:pt x="56734" y="123422"/>
                    <a:pt x="55904" y="125153"/>
                  </a:cubicBezTo>
                  <a:cubicBezTo>
                    <a:pt x="55111" y="126776"/>
                    <a:pt x="52875" y="130671"/>
                    <a:pt x="50819" y="134170"/>
                  </a:cubicBezTo>
                  <a:cubicBezTo>
                    <a:pt x="49809" y="135901"/>
                    <a:pt x="48835" y="137524"/>
                    <a:pt x="48114" y="138750"/>
                  </a:cubicBezTo>
                  <a:cubicBezTo>
                    <a:pt x="47392" y="139941"/>
                    <a:pt x="46923" y="140734"/>
                    <a:pt x="46923" y="140734"/>
                  </a:cubicBezTo>
                  <a:cubicBezTo>
                    <a:pt x="46851" y="140842"/>
                    <a:pt x="46887" y="141023"/>
                    <a:pt x="46996" y="141095"/>
                  </a:cubicBezTo>
                  <a:lnTo>
                    <a:pt x="52261" y="145387"/>
                  </a:lnTo>
                  <a:cubicBezTo>
                    <a:pt x="52315" y="145423"/>
                    <a:pt x="52388" y="145441"/>
                    <a:pt x="52460" y="145441"/>
                  </a:cubicBezTo>
                  <a:cubicBezTo>
                    <a:pt x="52532" y="145441"/>
                    <a:pt x="52604" y="145423"/>
                    <a:pt x="52658" y="145387"/>
                  </a:cubicBezTo>
                  <a:cubicBezTo>
                    <a:pt x="52658" y="145387"/>
                    <a:pt x="52730" y="145315"/>
                    <a:pt x="52911" y="145206"/>
                  </a:cubicBezTo>
                  <a:cubicBezTo>
                    <a:pt x="54029" y="144341"/>
                    <a:pt x="59078" y="140662"/>
                    <a:pt x="65823" y="137235"/>
                  </a:cubicBezTo>
                  <a:cubicBezTo>
                    <a:pt x="69718" y="135252"/>
                    <a:pt x="72170" y="133557"/>
                    <a:pt x="73902" y="131753"/>
                  </a:cubicBezTo>
                  <a:cubicBezTo>
                    <a:pt x="75669" y="129950"/>
                    <a:pt x="76715" y="128074"/>
                    <a:pt x="77869" y="125766"/>
                  </a:cubicBezTo>
                  <a:cubicBezTo>
                    <a:pt x="78987" y="123458"/>
                    <a:pt x="80249" y="120104"/>
                    <a:pt x="81259" y="117218"/>
                  </a:cubicBezTo>
                  <a:cubicBezTo>
                    <a:pt x="81728" y="115812"/>
                    <a:pt x="82161" y="114477"/>
                    <a:pt x="82486" y="113467"/>
                  </a:cubicBezTo>
                  <a:cubicBezTo>
                    <a:pt x="82630" y="112962"/>
                    <a:pt x="82774" y="112566"/>
                    <a:pt x="82882" y="112241"/>
                  </a:cubicBezTo>
                  <a:cubicBezTo>
                    <a:pt x="82954" y="111880"/>
                    <a:pt x="83027" y="111664"/>
                    <a:pt x="83027" y="111556"/>
                  </a:cubicBezTo>
                  <a:cubicBezTo>
                    <a:pt x="83027" y="111520"/>
                    <a:pt x="83063" y="111411"/>
                    <a:pt x="83135" y="111267"/>
                  </a:cubicBezTo>
                  <a:cubicBezTo>
                    <a:pt x="83387" y="110834"/>
                    <a:pt x="83964" y="110041"/>
                    <a:pt x="84505" y="108851"/>
                  </a:cubicBezTo>
                  <a:cubicBezTo>
                    <a:pt x="85046" y="107660"/>
                    <a:pt x="85587" y="106037"/>
                    <a:pt x="85732" y="103909"/>
                  </a:cubicBezTo>
                  <a:lnTo>
                    <a:pt x="86045" y="99238"/>
                  </a:lnTo>
                  <a:lnTo>
                    <a:pt x="86045" y="99238"/>
                  </a:lnTo>
                  <a:lnTo>
                    <a:pt x="97667" y="88792"/>
                  </a:lnTo>
                  <a:lnTo>
                    <a:pt x="97670" y="88797"/>
                  </a:lnTo>
                  <a:cubicBezTo>
                    <a:pt x="97670" y="88797"/>
                    <a:pt x="107011" y="85082"/>
                    <a:pt x="114802" y="76498"/>
                  </a:cubicBezTo>
                  <a:cubicBezTo>
                    <a:pt x="118697" y="72206"/>
                    <a:pt x="120969" y="69033"/>
                    <a:pt x="122340" y="65931"/>
                  </a:cubicBezTo>
                  <a:cubicBezTo>
                    <a:pt x="123746" y="62829"/>
                    <a:pt x="124251" y="59835"/>
                    <a:pt x="124648" y="56012"/>
                  </a:cubicBezTo>
                  <a:cubicBezTo>
                    <a:pt x="125045" y="52225"/>
                    <a:pt x="126019" y="42776"/>
                    <a:pt x="126920" y="34228"/>
                  </a:cubicBezTo>
                  <a:cubicBezTo>
                    <a:pt x="127353" y="29936"/>
                    <a:pt x="127786" y="25896"/>
                    <a:pt x="128110" y="22867"/>
                  </a:cubicBezTo>
                  <a:cubicBezTo>
                    <a:pt x="128255" y="21388"/>
                    <a:pt x="128399" y="20126"/>
                    <a:pt x="128507" y="19260"/>
                  </a:cubicBezTo>
                  <a:cubicBezTo>
                    <a:pt x="128543" y="18827"/>
                    <a:pt x="128579" y="18466"/>
                    <a:pt x="128615" y="18214"/>
                  </a:cubicBezTo>
                  <a:cubicBezTo>
                    <a:pt x="128652" y="18106"/>
                    <a:pt x="128652" y="17998"/>
                    <a:pt x="128652" y="17925"/>
                  </a:cubicBezTo>
                  <a:lnTo>
                    <a:pt x="128652" y="17853"/>
                  </a:lnTo>
                  <a:lnTo>
                    <a:pt x="128688" y="17817"/>
                  </a:lnTo>
                  <a:cubicBezTo>
                    <a:pt x="128688" y="17745"/>
                    <a:pt x="128760" y="17529"/>
                    <a:pt x="128904" y="17276"/>
                  </a:cubicBezTo>
                  <a:cubicBezTo>
                    <a:pt x="129084" y="16879"/>
                    <a:pt x="129373" y="16375"/>
                    <a:pt x="129734" y="15942"/>
                  </a:cubicBezTo>
                  <a:cubicBezTo>
                    <a:pt x="130094" y="15509"/>
                    <a:pt x="130491" y="15184"/>
                    <a:pt x="130888" y="15148"/>
                  </a:cubicBezTo>
                  <a:lnTo>
                    <a:pt x="130924" y="15148"/>
                  </a:lnTo>
                  <a:cubicBezTo>
                    <a:pt x="130996" y="15148"/>
                    <a:pt x="131284" y="15220"/>
                    <a:pt x="131609" y="15365"/>
                  </a:cubicBezTo>
                  <a:cubicBezTo>
                    <a:pt x="132763" y="15942"/>
                    <a:pt x="134747" y="17493"/>
                    <a:pt x="136550" y="18935"/>
                  </a:cubicBezTo>
                  <a:cubicBezTo>
                    <a:pt x="137452" y="19657"/>
                    <a:pt x="138317" y="20342"/>
                    <a:pt x="139003" y="20919"/>
                  </a:cubicBezTo>
                  <a:cubicBezTo>
                    <a:pt x="139688" y="21460"/>
                    <a:pt x="140193" y="21893"/>
                    <a:pt x="140445" y="22037"/>
                  </a:cubicBezTo>
                  <a:cubicBezTo>
                    <a:pt x="140914" y="22362"/>
                    <a:pt x="141564" y="22614"/>
                    <a:pt x="142213" y="22614"/>
                  </a:cubicBezTo>
                  <a:cubicBezTo>
                    <a:pt x="142682" y="22614"/>
                    <a:pt x="143114" y="22506"/>
                    <a:pt x="143475" y="22181"/>
                  </a:cubicBezTo>
                  <a:cubicBezTo>
                    <a:pt x="143836" y="21857"/>
                    <a:pt x="144088" y="21352"/>
                    <a:pt x="144160" y="20703"/>
                  </a:cubicBezTo>
                  <a:cubicBezTo>
                    <a:pt x="144160" y="20594"/>
                    <a:pt x="144160" y="20450"/>
                    <a:pt x="144160" y="20306"/>
                  </a:cubicBezTo>
                  <a:cubicBezTo>
                    <a:pt x="144160" y="19044"/>
                    <a:pt x="143691" y="17204"/>
                    <a:pt x="142501" y="14932"/>
                  </a:cubicBezTo>
                  <a:cubicBezTo>
                    <a:pt x="141347" y="12696"/>
                    <a:pt x="139508" y="10063"/>
                    <a:pt x="136767" y="7358"/>
                  </a:cubicBezTo>
                  <a:cubicBezTo>
                    <a:pt x="134675" y="5230"/>
                    <a:pt x="132799" y="3787"/>
                    <a:pt x="131140" y="2849"/>
                  </a:cubicBezTo>
                  <a:cubicBezTo>
                    <a:pt x="129517" y="1912"/>
                    <a:pt x="128147" y="1479"/>
                    <a:pt x="127028" y="1479"/>
                  </a:cubicBezTo>
                  <a:cubicBezTo>
                    <a:pt x="126235" y="1479"/>
                    <a:pt x="125550" y="1731"/>
                    <a:pt x="125117" y="2200"/>
                  </a:cubicBezTo>
                  <a:cubicBezTo>
                    <a:pt x="124756" y="2597"/>
                    <a:pt x="124540" y="3138"/>
                    <a:pt x="124396" y="3751"/>
                  </a:cubicBezTo>
                  <a:cubicBezTo>
                    <a:pt x="124215" y="4653"/>
                    <a:pt x="124215" y="5735"/>
                    <a:pt x="124179" y="7033"/>
                  </a:cubicBezTo>
                  <a:cubicBezTo>
                    <a:pt x="124143" y="8332"/>
                    <a:pt x="124035" y="9846"/>
                    <a:pt x="123710" y="11542"/>
                  </a:cubicBezTo>
                  <a:cubicBezTo>
                    <a:pt x="123278" y="13778"/>
                    <a:pt x="121654" y="19116"/>
                    <a:pt x="119779" y="24814"/>
                  </a:cubicBezTo>
                  <a:cubicBezTo>
                    <a:pt x="117904" y="30513"/>
                    <a:pt x="115812" y="36608"/>
                    <a:pt x="114405" y="40540"/>
                  </a:cubicBezTo>
                  <a:cubicBezTo>
                    <a:pt x="112674" y="45373"/>
                    <a:pt x="112349" y="51215"/>
                    <a:pt x="112349" y="55075"/>
                  </a:cubicBezTo>
                  <a:cubicBezTo>
                    <a:pt x="112349" y="57010"/>
                    <a:pt x="112439" y="58429"/>
                    <a:pt x="112477" y="58941"/>
                  </a:cubicBezTo>
                  <a:lnTo>
                    <a:pt x="112477" y="58941"/>
                  </a:lnTo>
                  <a:cubicBezTo>
                    <a:pt x="111604" y="59257"/>
                    <a:pt x="108459" y="60490"/>
                    <a:pt x="106110" y="62252"/>
                  </a:cubicBezTo>
                  <a:cubicBezTo>
                    <a:pt x="104775" y="63262"/>
                    <a:pt x="103044" y="64452"/>
                    <a:pt x="101673" y="65426"/>
                  </a:cubicBezTo>
                  <a:cubicBezTo>
                    <a:pt x="100988" y="65895"/>
                    <a:pt x="100411" y="66291"/>
                    <a:pt x="99978" y="66616"/>
                  </a:cubicBezTo>
                  <a:cubicBezTo>
                    <a:pt x="99741" y="66774"/>
                    <a:pt x="99558" y="66900"/>
                    <a:pt x="99441" y="66981"/>
                  </a:cubicBezTo>
                  <a:lnTo>
                    <a:pt x="99441" y="66981"/>
                  </a:lnTo>
                  <a:lnTo>
                    <a:pt x="98825" y="66683"/>
                  </a:lnTo>
                  <a:lnTo>
                    <a:pt x="98825" y="66683"/>
                  </a:lnTo>
                  <a:cubicBezTo>
                    <a:pt x="99364" y="66134"/>
                    <a:pt x="100585" y="64872"/>
                    <a:pt x="101926" y="63370"/>
                  </a:cubicBezTo>
                  <a:cubicBezTo>
                    <a:pt x="103729" y="61350"/>
                    <a:pt x="105785" y="58862"/>
                    <a:pt x="106795" y="57022"/>
                  </a:cubicBezTo>
                  <a:cubicBezTo>
                    <a:pt x="107408" y="55832"/>
                    <a:pt x="107913" y="55002"/>
                    <a:pt x="108238" y="54353"/>
                  </a:cubicBezTo>
                  <a:cubicBezTo>
                    <a:pt x="108562" y="53704"/>
                    <a:pt x="108779" y="53199"/>
                    <a:pt x="108779" y="52622"/>
                  </a:cubicBezTo>
                  <a:cubicBezTo>
                    <a:pt x="108779" y="52081"/>
                    <a:pt x="108562" y="51540"/>
                    <a:pt x="108238" y="50819"/>
                  </a:cubicBezTo>
                  <a:cubicBezTo>
                    <a:pt x="107949" y="50242"/>
                    <a:pt x="107264" y="49196"/>
                    <a:pt x="106290" y="47861"/>
                  </a:cubicBezTo>
                  <a:cubicBezTo>
                    <a:pt x="103405" y="43822"/>
                    <a:pt x="98103" y="37185"/>
                    <a:pt x="95434" y="33723"/>
                  </a:cubicBezTo>
                  <a:cubicBezTo>
                    <a:pt x="93630" y="31451"/>
                    <a:pt x="91647" y="28349"/>
                    <a:pt x="90024" y="25572"/>
                  </a:cubicBezTo>
                  <a:cubicBezTo>
                    <a:pt x="88365" y="22794"/>
                    <a:pt x="87030" y="20306"/>
                    <a:pt x="86597" y="19224"/>
                  </a:cubicBezTo>
                  <a:cubicBezTo>
                    <a:pt x="86164" y="18142"/>
                    <a:pt x="85984" y="17060"/>
                    <a:pt x="85984" y="16050"/>
                  </a:cubicBezTo>
                  <a:cubicBezTo>
                    <a:pt x="85984" y="15040"/>
                    <a:pt x="86164" y="14138"/>
                    <a:pt x="86489" y="13381"/>
                  </a:cubicBezTo>
                  <a:cubicBezTo>
                    <a:pt x="86561" y="13273"/>
                    <a:pt x="86705" y="13056"/>
                    <a:pt x="86922" y="12804"/>
                  </a:cubicBezTo>
                  <a:cubicBezTo>
                    <a:pt x="87715" y="12010"/>
                    <a:pt x="89338" y="10820"/>
                    <a:pt x="90781" y="9305"/>
                  </a:cubicBezTo>
                  <a:cubicBezTo>
                    <a:pt x="92224" y="7827"/>
                    <a:pt x="93522" y="5987"/>
                    <a:pt x="93594" y="3751"/>
                  </a:cubicBezTo>
                  <a:cubicBezTo>
                    <a:pt x="93594" y="3679"/>
                    <a:pt x="93594" y="3571"/>
                    <a:pt x="93594" y="3499"/>
                  </a:cubicBezTo>
                  <a:cubicBezTo>
                    <a:pt x="93594" y="2236"/>
                    <a:pt x="93342" y="1371"/>
                    <a:pt x="92909" y="794"/>
                  </a:cubicBezTo>
                  <a:cubicBezTo>
                    <a:pt x="92693" y="505"/>
                    <a:pt x="92404" y="289"/>
                    <a:pt x="92079" y="180"/>
                  </a:cubicBezTo>
                  <a:cubicBezTo>
                    <a:pt x="91791" y="36"/>
                    <a:pt x="91430" y="0"/>
                    <a:pt x="9107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703;p63">
              <a:extLst>
                <a:ext uri="{FF2B5EF4-FFF2-40B4-BE49-F238E27FC236}">
                  <a16:creationId xmlns:a16="http://schemas.microsoft.com/office/drawing/2014/main" id="{5690005D-5BC9-4D37-A6AC-8FD4EB7C064E}"/>
                </a:ext>
              </a:extLst>
            </p:cNvPr>
            <p:cNvSpPr/>
            <p:nvPr/>
          </p:nvSpPr>
          <p:spPr>
            <a:xfrm>
              <a:off x="2728875" y="2701500"/>
              <a:ext cx="2002650" cy="1227200"/>
            </a:xfrm>
            <a:custGeom>
              <a:avLst/>
              <a:gdLst/>
              <a:ahLst/>
              <a:cxnLst/>
              <a:rect l="l" t="t" r="r" b="b"/>
              <a:pathLst>
                <a:path w="80106" h="49088" extrusionOk="0">
                  <a:moveTo>
                    <a:pt x="57852" y="0"/>
                  </a:moveTo>
                  <a:cubicBezTo>
                    <a:pt x="56446" y="0"/>
                    <a:pt x="54714" y="109"/>
                    <a:pt x="53055" y="289"/>
                  </a:cubicBezTo>
                  <a:cubicBezTo>
                    <a:pt x="51468" y="2525"/>
                    <a:pt x="50783" y="3896"/>
                    <a:pt x="50783" y="3896"/>
                  </a:cubicBezTo>
                  <a:cubicBezTo>
                    <a:pt x="50783" y="3896"/>
                    <a:pt x="30513" y="7394"/>
                    <a:pt x="24238" y="12768"/>
                  </a:cubicBezTo>
                  <a:cubicBezTo>
                    <a:pt x="24238" y="12768"/>
                    <a:pt x="14932" y="15221"/>
                    <a:pt x="11001" y="18936"/>
                  </a:cubicBezTo>
                  <a:cubicBezTo>
                    <a:pt x="7070" y="22651"/>
                    <a:pt x="5266" y="29467"/>
                    <a:pt x="5266" y="29467"/>
                  </a:cubicBezTo>
                  <a:cubicBezTo>
                    <a:pt x="5266" y="29467"/>
                    <a:pt x="2489" y="31848"/>
                    <a:pt x="1" y="33651"/>
                  </a:cubicBezTo>
                  <a:cubicBezTo>
                    <a:pt x="364" y="33624"/>
                    <a:pt x="773" y="33606"/>
                    <a:pt x="1210" y="33606"/>
                  </a:cubicBezTo>
                  <a:cubicBezTo>
                    <a:pt x="3118" y="33606"/>
                    <a:pt x="5553" y="33951"/>
                    <a:pt x="6962" y="35418"/>
                  </a:cubicBezTo>
                  <a:cubicBezTo>
                    <a:pt x="8729" y="37258"/>
                    <a:pt x="8585" y="40504"/>
                    <a:pt x="8332" y="42379"/>
                  </a:cubicBezTo>
                  <a:cubicBezTo>
                    <a:pt x="11398" y="40396"/>
                    <a:pt x="16375" y="37113"/>
                    <a:pt x="16375" y="37113"/>
                  </a:cubicBezTo>
                  <a:cubicBezTo>
                    <a:pt x="16375" y="37113"/>
                    <a:pt x="23985" y="42379"/>
                    <a:pt x="32641" y="43822"/>
                  </a:cubicBezTo>
                  <a:cubicBezTo>
                    <a:pt x="35381" y="44292"/>
                    <a:pt x="38212" y="44452"/>
                    <a:pt x="40799" y="44452"/>
                  </a:cubicBezTo>
                  <a:cubicBezTo>
                    <a:pt x="46352" y="44452"/>
                    <a:pt x="50783" y="43714"/>
                    <a:pt x="50783" y="43714"/>
                  </a:cubicBezTo>
                  <a:lnTo>
                    <a:pt x="50783" y="43714"/>
                  </a:lnTo>
                  <a:lnTo>
                    <a:pt x="50350" y="45048"/>
                  </a:lnTo>
                  <a:cubicBezTo>
                    <a:pt x="51450" y="44242"/>
                    <a:pt x="53412" y="43153"/>
                    <a:pt x="56145" y="43153"/>
                  </a:cubicBezTo>
                  <a:cubicBezTo>
                    <a:pt x="57445" y="43153"/>
                    <a:pt x="58919" y="43399"/>
                    <a:pt x="60557" y="44038"/>
                  </a:cubicBezTo>
                  <a:cubicBezTo>
                    <a:pt x="63334" y="45156"/>
                    <a:pt x="64741" y="47068"/>
                    <a:pt x="65390" y="49088"/>
                  </a:cubicBezTo>
                  <a:cubicBezTo>
                    <a:pt x="66256" y="46563"/>
                    <a:pt x="66905" y="44507"/>
                    <a:pt x="66941" y="44147"/>
                  </a:cubicBezTo>
                  <a:cubicBezTo>
                    <a:pt x="67049" y="43389"/>
                    <a:pt x="69285" y="41369"/>
                    <a:pt x="69646" y="36536"/>
                  </a:cubicBezTo>
                  <a:lnTo>
                    <a:pt x="69971" y="31703"/>
                  </a:lnTo>
                  <a:lnTo>
                    <a:pt x="79889" y="22831"/>
                  </a:lnTo>
                  <a:cubicBezTo>
                    <a:pt x="80106" y="20667"/>
                    <a:pt x="79817" y="17349"/>
                    <a:pt x="77833" y="12768"/>
                  </a:cubicBezTo>
                  <a:cubicBezTo>
                    <a:pt x="73902" y="3787"/>
                    <a:pt x="61351" y="0"/>
                    <a:pt x="57852"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704;p63">
              <a:extLst>
                <a:ext uri="{FF2B5EF4-FFF2-40B4-BE49-F238E27FC236}">
                  <a16:creationId xmlns:a16="http://schemas.microsoft.com/office/drawing/2014/main" id="{3C9A6C43-439D-402B-B391-0B952D0869E0}"/>
                </a:ext>
              </a:extLst>
            </p:cNvPr>
            <p:cNvSpPr/>
            <p:nvPr/>
          </p:nvSpPr>
          <p:spPr>
            <a:xfrm>
              <a:off x="2941675" y="3491375"/>
              <a:ext cx="1069400" cy="313800"/>
            </a:xfrm>
            <a:custGeom>
              <a:avLst/>
              <a:gdLst/>
              <a:ahLst/>
              <a:cxnLst/>
              <a:rect l="l" t="t" r="r" b="b"/>
              <a:pathLst>
                <a:path w="42776" h="12552" extrusionOk="0">
                  <a:moveTo>
                    <a:pt x="8620" y="0"/>
                  </a:moveTo>
                  <a:cubicBezTo>
                    <a:pt x="8620" y="0"/>
                    <a:pt x="7683" y="2777"/>
                    <a:pt x="5122" y="3715"/>
                  </a:cubicBezTo>
                  <a:cubicBezTo>
                    <a:pt x="3968" y="4148"/>
                    <a:pt x="1912" y="5194"/>
                    <a:pt x="0" y="6204"/>
                  </a:cubicBezTo>
                  <a:cubicBezTo>
                    <a:pt x="217" y="7033"/>
                    <a:pt x="289" y="7899"/>
                    <a:pt x="289" y="8692"/>
                  </a:cubicBezTo>
                  <a:cubicBezTo>
                    <a:pt x="289" y="9233"/>
                    <a:pt x="253" y="9738"/>
                    <a:pt x="217" y="10171"/>
                  </a:cubicBezTo>
                  <a:cubicBezTo>
                    <a:pt x="2453" y="8692"/>
                    <a:pt x="5447" y="6745"/>
                    <a:pt x="6853" y="5807"/>
                  </a:cubicBezTo>
                  <a:cubicBezTo>
                    <a:pt x="7394" y="5446"/>
                    <a:pt x="7683" y="5266"/>
                    <a:pt x="7683" y="5266"/>
                  </a:cubicBezTo>
                  <a:cubicBezTo>
                    <a:pt x="7755" y="5230"/>
                    <a:pt x="7791" y="5194"/>
                    <a:pt x="7863" y="5194"/>
                  </a:cubicBezTo>
                  <a:cubicBezTo>
                    <a:pt x="7935" y="5194"/>
                    <a:pt x="7971" y="5230"/>
                    <a:pt x="8043" y="5266"/>
                  </a:cubicBezTo>
                  <a:cubicBezTo>
                    <a:pt x="8043" y="5266"/>
                    <a:pt x="8043" y="5266"/>
                    <a:pt x="8115" y="5302"/>
                  </a:cubicBezTo>
                  <a:cubicBezTo>
                    <a:pt x="8188" y="5338"/>
                    <a:pt x="8260" y="5410"/>
                    <a:pt x="8368" y="5482"/>
                  </a:cubicBezTo>
                  <a:cubicBezTo>
                    <a:pt x="8584" y="5627"/>
                    <a:pt x="8909" y="5843"/>
                    <a:pt x="9342" y="6096"/>
                  </a:cubicBezTo>
                  <a:cubicBezTo>
                    <a:pt x="10171" y="6600"/>
                    <a:pt x="11398" y="7322"/>
                    <a:pt x="12876" y="8043"/>
                  </a:cubicBezTo>
                  <a:cubicBezTo>
                    <a:pt x="15870" y="9558"/>
                    <a:pt x="19909" y="11217"/>
                    <a:pt x="24165" y="11938"/>
                  </a:cubicBezTo>
                  <a:cubicBezTo>
                    <a:pt x="26870" y="12407"/>
                    <a:pt x="29684" y="12552"/>
                    <a:pt x="32280" y="12552"/>
                  </a:cubicBezTo>
                  <a:cubicBezTo>
                    <a:pt x="36428" y="12552"/>
                    <a:pt x="39963" y="12155"/>
                    <a:pt x="41478" y="11938"/>
                  </a:cubicBezTo>
                  <a:cubicBezTo>
                    <a:pt x="41802" y="11902"/>
                    <a:pt x="42055" y="11866"/>
                    <a:pt x="42163" y="11830"/>
                  </a:cubicBezTo>
                  <a:cubicBezTo>
                    <a:pt x="42596" y="10640"/>
                    <a:pt x="42776" y="9378"/>
                    <a:pt x="42019" y="8873"/>
                  </a:cubicBezTo>
                  <a:cubicBezTo>
                    <a:pt x="40612" y="7935"/>
                    <a:pt x="41081" y="5375"/>
                    <a:pt x="41081" y="5374"/>
                  </a:cubicBezTo>
                  <a:lnTo>
                    <a:pt x="41081" y="5374"/>
                  </a:lnTo>
                  <a:cubicBezTo>
                    <a:pt x="41081" y="5375"/>
                    <a:pt x="40287" y="7142"/>
                    <a:pt x="34697" y="7719"/>
                  </a:cubicBezTo>
                  <a:cubicBezTo>
                    <a:pt x="33651" y="8981"/>
                    <a:pt x="32389" y="9414"/>
                    <a:pt x="31162" y="9414"/>
                  </a:cubicBezTo>
                  <a:cubicBezTo>
                    <a:pt x="29215" y="9414"/>
                    <a:pt x="27303" y="8296"/>
                    <a:pt x="26257" y="7466"/>
                  </a:cubicBezTo>
                  <a:cubicBezTo>
                    <a:pt x="17781" y="5735"/>
                    <a:pt x="8620" y="0"/>
                    <a:pt x="8620" y="0"/>
                  </a:cubicBezTo>
                  <a:close/>
                </a:path>
              </a:pathLst>
            </a:custGeom>
            <a:solidFill>
              <a:srgbClr val="5F9E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705;p63">
              <a:extLst>
                <a:ext uri="{FF2B5EF4-FFF2-40B4-BE49-F238E27FC236}">
                  <a16:creationId xmlns:a16="http://schemas.microsoft.com/office/drawing/2014/main" id="{B27E8D13-EEB6-45C1-A645-15EE21C64B62}"/>
                </a:ext>
              </a:extLst>
            </p:cNvPr>
            <p:cNvSpPr/>
            <p:nvPr/>
          </p:nvSpPr>
          <p:spPr>
            <a:xfrm>
              <a:off x="4294200" y="3286675"/>
              <a:ext cx="393150" cy="620400"/>
            </a:xfrm>
            <a:custGeom>
              <a:avLst/>
              <a:gdLst/>
              <a:ahLst/>
              <a:cxnLst/>
              <a:rect l="l" t="t" r="r" b="b"/>
              <a:pathLst>
                <a:path w="15726" h="24816" extrusionOk="0">
                  <a:moveTo>
                    <a:pt x="15256" y="1"/>
                  </a:moveTo>
                  <a:lnTo>
                    <a:pt x="5663" y="4437"/>
                  </a:lnTo>
                  <a:cubicBezTo>
                    <a:pt x="5663" y="4437"/>
                    <a:pt x="6131" y="11687"/>
                    <a:pt x="3571" y="15402"/>
                  </a:cubicBezTo>
                  <a:cubicBezTo>
                    <a:pt x="1010" y="19153"/>
                    <a:pt x="72" y="20307"/>
                    <a:pt x="72" y="20307"/>
                  </a:cubicBezTo>
                  <a:cubicBezTo>
                    <a:pt x="72" y="20307"/>
                    <a:pt x="72" y="20740"/>
                    <a:pt x="0" y="21389"/>
                  </a:cubicBezTo>
                  <a:cubicBezTo>
                    <a:pt x="1335" y="22327"/>
                    <a:pt x="2236" y="23517"/>
                    <a:pt x="2777" y="24815"/>
                  </a:cubicBezTo>
                  <a:cubicBezTo>
                    <a:pt x="3282" y="23264"/>
                    <a:pt x="3715" y="21966"/>
                    <a:pt x="3895" y="21244"/>
                  </a:cubicBezTo>
                  <a:cubicBezTo>
                    <a:pt x="3967" y="20956"/>
                    <a:pt x="4040" y="20776"/>
                    <a:pt x="4040" y="20703"/>
                  </a:cubicBezTo>
                  <a:cubicBezTo>
                    <a:pt x="4040" y="20559"/>
                    <a:pt x="4112" y="20415"/>
                    <a:pt x="4184" y="20271"/>
                  </a:cubicBezTo>
                  <a:cubicBezTo>
                    <a:pt x="4292" y="20126"/>
                    <a:pt x="4364" y="19946"/>
                    <a:pt x="4508" y="19766"/>
                  </a:cubicBezTo>
                  <a:cubicBezTo>
                    <a:pt x="4725" y="19369"/>
                    <a:pt x="5013" y="18900"/>
                    <a:pt x="5338" y="18323"/>
                  </a:cubicBezTo>
                  <a:cubicBezTo>
                    <a:pt x="5915" y="17133"/>
                    <a:pt x="6564" y="15474"/>
                    <a:pt x="6709" y="13093"/>
                  </a:cubicBezTo>
                  <a:cubicBezTo>
                    <a:pt x="6889" y="10713"/>
                    <a:pt x="6961" y="9487"/>
                    <a:pt x="7033" y="8910"/>
                  </a:cubicBezTo>
                  <a:cubicBezTo>
                    <a:pt x="7069" y="8296"/>
                    <a:pt x="7069" y="8296"/>
                    <a:pt x="7069" y="8296"/>
                  </a:cubicBezTo>
                  <a:cubicBezTo>
                    <a:pt x="7069" y="8224"/>
                    <a:pt x="7105" y="8152"/>
                    <a:pt x="7141" y="8080"/>
                  </a:cubicBezTo>
                  <a:lnTo>
                    <a:pt x="15725" y="398"/>
                  </a:lnTo>
                  <a:lnTo>
                    <a:pt x="15256" y="1"/>
                  </a:lnTo>
                  <a:close/>
                </a:path>
              </a:pathLst>
            </a:custGeom>
            <a:solidFill>
              <a:srgbClr val="5F9E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706;p63">
              <a:extLst>
                <a:ext uri="{FF2B5EF4-FFF2-40B4-BE49-F238E27FC236}">
                  <a16:creationId xmlns:a16="http://schemas.microsoft.com/office/drawing/2014/main" id="{478A3BB1-53E1-41F9-9CE2-C88B8C9B8F2F}"/>
                </a:ext>
              </a:extLst>
            </p:cNvPr>
            <p:cNvSpPr/>
            <p:nvPr/>
          </p:nvSpPr>
          <p:spPr>
            <a:xfrm>
              <a:off x="2720750" y="2693375"/>
              <a:ext cx="2014375" cy="1243450"/>
            </a:xfrm>
            <a:custGeom>
              <a:avLst/>
              <a:gdLst/>
              <a:ahLst/>
              <a:cxnLst/>
              <a:rect l="l" t="t" r="r" b="b"/>
              <a:pathLst>
                <a:path w="80575" h="49738" extrusionOk="0">
                  <a:moveTo>
                    <a:pt x="58177" y="614"/>
                  </a:moveTo>
                  <a:cubicBezTo>
                    <a:pt x="59007" y="614"/>
                    <a:pt x="60413" y="830"/>
                    <a:pt x="62145" y="1335"/>
                  </a:cubicBezTo>
                  <a:cubicBezTo>
                    <a:pt x="64705" y="2057"/>
                    <a:pt x="67915" y="3391"/>
                    <a:pt x="70873" y="5339"/>
                  </a:cubicBezTo>
                  <a:cubicBezTo>
                    <a:pt x="73794" y="7322"/>
                    <a:pt x="76427" y="9919"/>
                    <a:pt x="77870" y="13201"/>
                  </a:cubicBezTo>
                  <a:cubicBezTo>
                    <a:pt x="79493" y="16952"/>
                    <a:pt x="79962" y="19838"/>
                    <a:pt x="79962" y="21894"/>
                  </a:cubicBezTo>
                  <a:cubicBezTo>
                    <a:pt x="79962" y="22323"/>
                    <a:pt x="79962" y="22692"/>
                    <a:pt x="79934" y="23029"/>
                  </a:cubicBezTo>
                  <a:lnTo>
                    <a:pt x="79934" y="23029"/>
                  </a:lnTo>
                  <a:lnTo>
                    <a:pt x="70079" y="31812"/>
                  </a:lnTo>
                  <a:cubicBezTo>
                    <a:pt x="70043" y="31884"/>
                    <a:pt x="70007" y="31956"/>
                    <a:pt x="70007" y="32028"/>
                  </a:cubicBezTo>
                  <a:cubicBezTo>
                    <a:pt x="70007" y="32028"/>
                    <a:pt x="70007" y="32028"/>
                    <a:pt x="69971" y="32642"/>
                  </a:cubicBezTo>
                  <a:cubicBezTo>
                    <a:pt x="69899" y="33219"/>
                    <a:pt x="69827" y="34445"/>
                    <a:pt x="69647" y="36825"/>
                  </a:cubicBezTo>
                  <a:cubicBezTo>
                    <a:pt x="69502" y="39206"/>
                    <a:pt x="68853" y="40865"/>
                    <a:pt x="68276" y="42055"/>
                  </a:cubicBezTo>
                  <a:cubicBezTo>
                    <a:pt x="67951" y="42632"/>
                    <a:pt x="67663" y="43101"/>
                    <a:pt x="67446" y="43498"/>
                  </a:cubicBezTo>
                  <a:cubicBezTo>
                    <a:pt x="67302" y="43678"/>
                    <a:pt x="67230" y="43858"/>
                    <a:pt x="67122" y="44003"/>
                  </a:cubicBezTo>
                  <a:cubicBezTo>
                    <a:pt x="67050" y="44147"/>
                    <a:pt x="66978" y="44291"/>
                    <a:pt x="66978" y="44435"/>
                  </a:cubicBezTo>
                  <a:cubicBezTo>
                    <a:pt x="66978" y="44508"/>
                    <a:pt x="66905" y="44688"/>
                    <a:pt x="66833" y="44976"/>
                  </a:cubicBezTo>
                  <a:cubicBezTo>
                    <a:pt x="66648" y="45688"/>
                    <a:pt x="66250" y="46984"/>
                    <a:pt x="65707" y="48545"/>
                  </a:cubicBezTo>
                  <a:lnTo>
                    <a:pt x="65707" y="48545"/>
                  </a:lnTo>
                  <a:cubicBezTo>
                    <a:pt x="64932" y="46727"/>
                    <a:pt x="63512" y="45088"/>
                    <a:pt x="60990" y="44111"/>
                  </a:cubicBezTo>
                  <a:cubicBezTo>
                    <a:pt x="59295" y="43426"/>
                    <a:pt x="57780" y="43173"/>
                    <a:pt x="56446" y="43173"/>
                  </a:cubicBezTo>
                  <a:cubicBezTo>
                    <a:pt x="54166" y="43173"/>
                    <a:pt x="52431" y="43907"/>
                    <a:pt x="51241" y="44627"/>
                  </a:cubicBezTo>
                  <a:lnTo>
                    <a:pt x="51241" y="44627"/>
                  </a:lnTo>
                  <a:lnTo>
                    <a:pt x="51397" y="44147"/>
                  </a:lnTo>
                  <a:cubicBezTo>
                    <a:pt x="51433" y="44039"/>
                    <a:pt x="51433" y="43931"/>
                    <a:pt x="51361" y="43858"/>
                  </a:cubicBezTo>
                  <a:cubicBezTo>
                    <a:pt x="51306" y="43777"/>
                    <a:pt x="51232" y="43737"/>
                    <a:pt x="51153" y="43737"/>
                  </a:cubicBezTo>
                  <a:cubicBezTo>
                    <a:pt x="51126" y="43737"/>
                    <a:pt x="51099" y="43741"/>
                    <a:pt x="51072" y="43750"/>
                  </a:cubicBezTo>
                  <a:cubicBezTo>
                    <a:pt x="51072" y="43750"/>
                    <a:pt x="50783" y="43786"/>
                    <a:pt x="50315" y="43858"/>
                  </a:cubicBezTo>
                  <a:cubicBezTo>
                    <a:pt x="48800" y="44075"/>
                    <a:pt x="45265" y="44472"/>
                    <a:pt x="41117" y="44472"/>
                  </a:cubicBezTo>
                  <a:cubicBezTo>
                    <a:pt x="38521" y="44472"/>
                    <a:pt x="35707" y="44327"/>
                    <a:pt x="33002" y="43858"/>
                  </a:cubicBezTo>
                  <a:cubicBezTo>
                    <a:pt x="28746" y="43137"/>
                    <a:pt x="24707" y="41478"/>
                    <a:pt x="21713" y="39963"/>
                  </a:cubicBezTo>
                  <a:cubicBezTo>
                    <a:pt x="20235" y="39242"/>
                    <a:pt x="19008" y="38520"/>
                    <a:pt x="18179" y="38016"/>
                  </a:cubicBezTo>
                  <a:cubicBezTo>
                    <a:pt x="17746" y="37763"/>
                    <a:pt x="17421" y="37547"/>
                    <a:pt x="17205" y="37402"/>
                  </a:cubicBezTo>
                  <a:cubicBezTo>
                    <a:pt x="17097" y="37330"/>
                    <a:pt x="17025" y="37258"/>
                    <a:pt x="16952" y="37222"/>
                  </a:cubicBezTo>
                  <a:cubicBezTo>
                    <a:pt x="16880" y="37186"/>
                    <a:pt x="16880" y="37186"/>
                    <a:pt x="16880" y="37186"/>
                  </a:cubicBezTo>
                  <a:cubicBezTo>
                    <a:pt x="16826" y="37150"/>
                    <a:pt x="16763" y="37132"/>
                    <a:pt x="16700" y="37132"/>
                  </a:cubicBezTo>
                  <a:cubicBezTo>
                    <a:pt x="16637" y="37132"/>
                    <a:pt x="16574" y="37150"/>
                    <a:pt x="16520" y="37186"/>
                  </a:cubicBezTo>
                  <a:cubicBezTo>
                    <a:pt x="16520" y="37186"/>
                    <a:pt x="16231" y="37366"/>
                    <a:pt x="15690" y="37727"/>
                  </a:cubicBezTo>
                  <a:cubicBezTo>
                    <a:pt x="14291" y="38660"/>
                    <a:pt x="11291" y="40639"/>
                    <a:pt x="9050" y="42102"/>
                  </a:cubicBezTo>
                  <a:lnTo>
                    <a:pt x="9050" y="42102"/>
                  </a:lnTo>
                  <a:cubicBezTo>
                    <a:pt x="9093" y="41645"/>
                    <a:pt x="9126" y="41145"/>
                    <a:pt x="9126" y="40612"/>
                  </a:cubicBezTo>
                  <a:cubicBezTo>
                    <a:pt x="9126" y="38917"/>
                    <a:pt x="8801" y="36897"/>
                    <a:pt x="7503" y="35527"/>
                  </a:cubicBezTo>
                  <a:cubicBezTo>
                    <a:pt x="6745" y="34733"/>
                    <a:pt x="5736" y="34265"/>
                    <a:pt x="4690" y="34012"/>
                  </a:cubicBezTo>
                  <a:cubicBezTo>
                    <a:pt x="3644" y="33724"/>
                    <a:pt x="2526" y="33651"/>
                    <a:pt x="1588" y="33651"/>
                  </a:cubicBezTo>
                  <a:cubicBezTo>
                    <a:pt x="1486" y="33651"/>
                    <a:pt x="1385" y="33651"/>
                    <a:pt x="1287" y="33652"/>
                  </a:cubicBezTo>
                  <a:lnTo>
                    <a:pt x="1287" y="33652"/>
                  </a:lnTo>
                  <a:cubicBezTo>
                    <a:pt x="3541" y="31957"/>
                    <a:pt x="5775" y="30045"/>
                    <a:pt x="5808" y="30045"/>
                  </a:cubicBezTo>
                  <a:cubicBezTo>
                    <a:pt x="5844" y="29973"/>
                    <a:pt x="5880" y="29937"/>
                    <a:pt x="5880" y="29864"/>
                  </a:cubicBezTo>
                  <a:cubicBezTo>
                    <a:pt x="5880" y="29864"/>
                    <a:pt x="5916" y="29756"/>
                    <a:pt x="5988" y="29576"/>
                  </a:cubicBezTo>
                  <a:cubicBezTo>
                    <a:pt x="6349" y="28241"/>
                    <a:pt x="8152" y="22615"/>
                    <a:pt x="11506" y="19477"/>
                  </a:cubicBezTo>
                  <a:cubicBezTo>
                    <a:pt x="13418" y="17674"/>
                    <a:pt x="16700" y="16123"/>
                    <a:pt x="19513" y="15077"/>
                  </a:cubicBezTo>
                  <a:cubicBezTo>
                    <a:pt x="20920" y="14536"/>
                    <a:pt x="22182" y="14103"/>
                    <a:pt x="23120" y="13814"/>
                  </a:cubicBezTo>
                  <a:cubicBezTo>
                    <a:pt x="23589" y="13670"/>
                    <a:pt x="23950" y="13562"/>
                    <a:pt x="24238" y="13490"/>
                  </a:cubicBezTo>
                  <a:cubicBezTo>
                    <a:pt x="24491" y="13418"/>
                    <a:pt x="24635" y="13382"/>
                    <a:pt x="24635" y="13382"/>
                  </a:cubicBezTo>
                  <a:lnTo>
                    <a:pt x="24743" y="13310"/>
                  </a:lnTo>
                  <a:cubicBezTo>
                    <a:pt x="26258" y="12011"/>
                    <a:pt x="28674" y="10785"/>
                    <a:pt x="31451" y="9703"/>
                  </a:cubicBezTo>
                  <a:cubicBezTo>
                    <a:pt x="35599" y="8116"/>
                    <a:pt x="40540" y="6817"/>
                    <a:pt x="44436" y="5916"/>
                  </a:cubicBezTo>
                  <a:cubicBezTo>
                    <a:pt x="46383" y="5447"/>
                    <a:pt x="48078" y="5122"/>
                    <a:pt x="49269" y="4870"/>
                  </a:cubicBezTo>
                  <a:cubicBezTo>
                    <a:pt x="49882" y="4762"/>
                    <a:pt x="50351" y="4690"/>
                    <a:pt x="50675" y="4617"/>
                  </a:cubicBezTo>
                  <a:cubicBezTo>
                    <a:pt x="51000" y="4545"/>
                    <a:pt x="51180" y="4545"/>
                    <a:pt x="51180" y="4545"/>
                  </a:cubicBezTo>
                  <a:cubicBezTo>
                    <a:pt x="51252" y="4509"/>
                    <a:pt x="51361" y="4437"/>
                    <a:pt x="51397" y="4365"/>
                  </a:cubicBezTo>
                  <a:lnTo>
                    <a:pt x="51433" y="4293"/>
                  </a:lnTo>
                  <a:cubicBezTo>
                    <a:pt x="51575" y="4009"/>
                    <a:pt x="52205" y="2747"/>
                    <a:pt x="53565" y="886"/>
                  </a:cubicBezTo>
                  <a:lnTo>
                    <a:pt x="53565" y="886"/>
                  </a:lnTo>
                  <a:cubicBezTo>
                    <a:pt x="55147" y="716"/>
                    <a:pt x="56848" y="614"/>
                    <a:pt x="58177" y="614"/>
                  </a:cubicBezTo>
                  <a:close/>
                  <a:moveTo>
                    <a:pt x="58177" y="1"/>
                  </a:moveTo>
                  <a:cubicBezTo>
                    <a:pt x="56771" y="1"/>
                    <a:pt x="55003" y="145"/>
                    <a:pt x="53344" y="325"/>
                  </a:cubicBezTo>
                  <a:cubicBezTo>
                    <a:pt x="53272" y="325"/>
                    <a:pt x="53164" y="361"/>
                    <a:pt x="53128" y="434"/>
                  </a:cubicBezTo>
                  <a:cubicBezTo>
                    <a:pt x="51832" y="2259"/>
                    <a:pt x="51137" y="3532"/>
                    <a:pt x="50926" y="3957"/>
                  </a:cubicBezTo>
                  <a:lnTo>
                    <a:pt x="50926" y="3957"/>
                  </a:lnTo>
                  <a:cubicBezTo>
                    <a:pt x="50056" y="4111"/>
                    <a:pt x="45404" y="4952"/>
                    <a:pt x="40108" y="6349"/>
                  </a:cubicBezTo>
                  <a:cubicBezTo>
                    <a:pt x="37186" y="7142"/>
                    <a:pt x="34048" y="8080"/>
                    <a:pt x="31235" y="9162"/>
                  </a:cubicBezTo>
                  <a:cubicBezTo>
                    <a:pt x="28464" y="10228"/>
                    <a:pt x="26042" y="11434"/>
                    <a:pt x="24419" y="12814"/>
                  </a:cubicBezTo>
                  <a:lnTo>
                    <a:pt x="24419" y="12814"/>
                  </a:lnTo>
                  <a:cubicBezTo>
                    <a:pt x="24119" y="12895"/>
                    <a:pt x="21941" y="13496"/>
                    <a:pt x="19297" y="14500"/>
                  </a:cubicBezTo>
                  <a:cubicBezTo>
                    <a:pt x="16448" y="15582"/>
                    <a:pt x="13129" y="17133"/>
                    <a:pt x="11110" y="19044"/>
                  </a:cubicBezTo>
                  <a:cubicBezTo>
                    <a:pt x="9090" y="20956"/>
                    <a:pt x="7647" y="23589"/>
                    <a:pt x="6709" y="25789"/>
                  </a:cubicBezTo>
                  <a:cubicBezTo>
                    <a:pt x="5884" y="27725"/>
                    <a:pt x="5422" y="29299"/>
                    <a:pt x="5323" y="29648"/>
                  </a:cubicBezTo>
                  <a:lnTo>
                    <a:pt x="5323" y="29648"/>
                  </a:lnTo>
                  <a:cubicBezTo>
                    <a:pt x="5243" y="29714"/>
                    <a:pt x="5111" y="29825"/>
                    <a:pt x="4942" y="29973"/>
                  </a:cubicBezTo>
                  <a:cubicBezTo>
                    <a:pt x="4040" y="30730"/>
                    <a:pt x="1985" y="32389"/>
                    <a:pt x="145" y="33760"/>
                  </a:cubicBezTo>
                  <a:cubicBezTo>
                    <a:pt x="37" y="33832"/>
                    <a:pt x="1" y="33976"/>
                    <a:pt x="37" y="34084"/>
                  </a:cubicBezTo>
                  <a:cubicBezTo>
                    <a:pt x="109" y="34228"/>
                    <a:pt x="217" y="34301"/>
                    <a:pt x="362" y="34301"/>
                  </a:cubicBezTo>
                  <a:cubicBezTo>
                    <a:pt x="722" y="34265"/>
                    <a:pt x="1119" y="34228"/>
                    <a:pt x="1588" y="34228"/>
                  </a:cubicBezTo>
                  <a:cubicBezTo>
                    <a:pt x="2490" y="34228"/>
                    <a:pt x="3572" y="34337"/>
                    <a:pt x="4545" y="34589"/>
                  </a:cubicBezTo>
                  <a:cubicBezTo>
                    <a:pt x="5519" y="34842"/>
                    <a:pt x="6421" y="35274"/>
                    <a:pt x="7070" y="35960"/>
                  </a:cubicBezTo>
                  <a:cubicBezTo>
                    <a:pt x="8188" y="37114"/>
                    <a:pt x="8513" y="38953"/>
                    <a:pt x="8513" y="40612"/>
                  </a:cubicBezTo>
                  <a:cubicBezTo>
                    <a:pt x="8513" y="41370"/>
                    <a:pt x="8441" y="42091"/>
                    <a:pt x="8369" y="42668"/>
                  </a:cubicBezTo>
                  <a:cubicBezTo>
                    <a:pt x="8369" y="42776"/>
                    <a:pt x="8405" y="42885"/>
                    <a:pt x="8513" y="42957"/>
                  </a:cubicBezTo>
                  <a:cubicBezTo>
                    <a:pt x="8567" y="42975"/>
                    <a:pt x="8621" y="42984"/>
                    <a:pt x="8675" y="42984"/>
                  </a:cubicBezTo>
                  <a:cubicBezTo>
                    <a:pt x="8729" y="42984"/>
                    <a:pt x="8783" y="42975"/>
                    <a:pt x="8837" y="42957"/>
                  </a:cubicBezTo>
                  <a:cubicBezTo>
                    <a:pt x="11549" y="41181"/>
                    <a:pt x="15850" y="38365"/>
                    <a:pt x="16723" y="37794"/>
                  </a:cubicBezTo>
                  <a:lnTo>
                    <a:pt x="16723" y="37794"/>
                  </a:lnTo>
                  <a:cubicBezTo>
                    <a:pt x="17991" y="38640"/>
                    <a:pt x="25012" y="43095"/>
                    <a:pt x="32894" y="44435"/>
                  </a:cubicBezTo>
                  <a:cubicBezTo>
                    <a:pt x="35671" y="44904"/>
                    <a:pt x="38521" y="45085"/>
                    <a:pt x="41117" y="45085"/>
                  </a:cubicBezTo>
                  <a:cubicBezTo>
                    <a:pt x="45600" y="45085"/>
                    <a:pt x="49341" y="44598"/>
                    <a:pt x="50666" y="44405"/>
                  </a:cubicBezTo>
                  <a:lnTo>
                    <a:pt x="50666" y="44405"/>
                  </a:lnTo>
                  <a:lnTo>
                    <a:pt x="50387" y="45265"/>
                  </a:lnTo>
                  <a:cubicBezTo>
                    <a:pt x="50351" y="45409"/>
                    <a:pt x="50423" y="45554"/>
                    <a:pt x="50531" y="45626"/>
                  </a:cubicBezTo>
                  <a:cubicBezTo>
                    <a:pt x="50567" y="45662"/>
                    <a:pt x="50621" y="45680"/>
                    <a:pt x="50680" y="45680"/>
                  </a:cubicBezTo>
                  <a:cubicBezTo>
                    <a:pt x="50738" y="45680"/>
                    <a:pt x="50801" y="45662"/>
                    <a:pt x="50856" y="45626"/>
                  </a:cubicBezTo>
                  <a:cubicBezTo>
                    <a:pt x="51938" y="44832"/>
                    <a:pt x="53813" y="43786"/>
                    <a:pt x="56446" y="43786"/>
                  </a:cubicBezTo>
                  <a:cubicBezTo>
                    <a:pt x="57708" y="43786"/>
                    <a:pt x="59151" y="44039"/>
                    <a:pt x="60774" y="44652"/>
                  </a:cubicBezTo>
                  <a:cubicBezTo>
                    <a:pt x="63479" y="45734"/>
                    <a:pt x="64814" y="47537"/>
                    <a:pt x="65427" y="49521"/>
                  </a:cubicBezTo>
                  <a:cubicBezTo>
                    <a:pt x="65499" y="49629"/>
                    <a:pt x="65607" y="49737"/>
                    <a:pt x="65715" y="49737"/>
                  </a:cubicBezTo>
                  <a:cubicBezTo>
                    <a:pt x="65859" y="49737"/>
                    <a:pt x="65968" y="49665"/>
                    <a:pt x="66004" y="49521"/>
                  </a:cubicBezTo>
                  <a:cubicBezTo>
                    <a:pt x="66437" y="48259"/>
                    <a:pt x="66833" y="47104"/>
                    <a:pt x="67086" y="46239"/>
                  </a:cubicBezTo>
                  <a:cubicBezTo>
                    <a:pt x="67230" y="45806"/>
                    <a:pt x="67338" y="45409"/>
                    <a:pt x="67410" y="45121"/>
                  </a:cubicBezTo>
                  <a:cubicBezTo>
                    <a:pt x="67482" y="44832"/>
                    <a:pt x="67555" y="44652"/>
                    <a:pt x="67555" y="44544"/>
                  </a:cubicBezTo>
                  <a:cubicBezTo>
                    <a:pt x="67555" y="44508"/>
                    <a:pt x="67591" y="44399"/>
                    <a:pt x="67663" y="44255"/>
                  </a:cubicBezTo>
                  <a:cubicBezTo>
                    <a:pt x="67915" y="43822"/>
                    <a:pt x="68492" y="43029"/>
                    <a:pt x="69033" y="41839"/>
                  </a:cubicBezTo>
                  <a:cubicBezTo>
                    <a:pt x="69574" y="40648"/>
                    <a:pt x="70115" y="39025"/>
                    <a:pt x="70260" y="36897"/>
                  </a:cubicBezTo>
                  <a:lnTo>
                    <a:pt x="70573" y="32226"/>
                  </a:lnTo>
                  <a:lnTo>
                    <a:pt x="80431" y="23372"/>
                  </a:lnTo>
                  <a:cubicBezTo>
                    <a:pt x="80467" y="23336"/>
                    <a:pt x="80503" y="23264"/>
                    <a:pt x="80503" y="23192"/>
                  </a:cubicBezTo>
                  <a:cubicBezTo>
                    <a:pt x="80539" y="22795"/>
                    <a:pt x="80575" y="22362"/>
                    <a:pt x="80575" y="21894"/>
                  </a:cubicBezTo>
                  <a:cubicBezTo>
                    <a:pt x="80575" y="19730"/>
                    <a:pt x="80106" y="16772"/>
                    <a:pt x="78411" y="12985"/>
                  </a:cubicBezTo>
                  <a:cubicBezTo>
                    <a:pt x="76427" y="8404"/>
                    <a:pt x="72243" y="5158"/>
                    <a:pt x="68132" y="3066"/>
                  </a:cubicBezTo>
                  <a:cubicBezTo>
                    <a:pt x="66076" y="2021"/>
                    <a:pt x="64056" y="1263"/>
                    <a:pt x="62289" y="758"/>
                  </a:cubicBezTo>
                  <a:cubicBezTo>
                    <a:pt x="60558" y="253"/>
                    <a:pt x="59115" y="1"/>
                    <a:pt x="5817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707;p63">
              <a:extLst>
                <a:ext uri="{FF2B5EF4-FFF2-40B4-BE49-F238E27FC236}">
                  <a16:creationId xmlns:a16="http://schemas.microsoft.com/office/drawing/2014/main" id="{14816724-AF1D-4D0F-8D1C-1BB824D3EE09}"/>
                </a:ext>
              </a:extLst>
            </p:cNvPr>
            <p:cNvSpPr/>
            <p:nvPr/>
          </p:nvSpPr>
          <p:spPr>
            <a:xfrm>
              <a:off x="3962375" y="3422450"/>
              <a:ext cx="140675" cy="348425"/>
            </a:xfrm>
            <a:custGeom>
              <a:avLst/>
              <a:gdLst/>
              <a:ahLst/>
              <a:cxnLst/>
              <a:rect l="l" t="t" r="r" b="b"/>
              <a:pathLst>
                <a:path w="5627" h="13937" extrusionOk="0">
                  <a:moveTo>
                    <a:pt x="5273" y="0"/>
                  </a:moveTo>
                  <a:cubicBezTo>
                    <a:pt x="5222" y="0"/>
                    <a:pt x="5170" y="16"/>
                    <a:pt x="5122" y="52"/>
                  </a:cubicBezTo>
                  <a:cubicBezTo>
                    <a:pt x="5086" y="52"/>
                    <a:pt x="1659" y="2108"/>
                    <a:pt x="505" y="6616"/>
                  </a:cubicBezTo>
                  <a:cubicBezTo>
                    <a:pt x="145" y="8023"/>
                    <a:pt x="0" y="9213"/>
                    <a:pt x="0" y="10259"/>
                  </a:cubicBezTo>
                  <a:cubicBezTo>
                    <a:pt x="0" y="12495"/>
                    <a:pt x="613" y="13758"/>
                    <a:pt x="613" y="13758"/>
                  </a:cubicBezTo>
                  <a:cubicBezTo>
                    <a:pt x="663" y="13881"/>
                    <a:pt x="763" y="13937"/>
                    <a:pt x="867" y="13937"/>
                  </a:cubicBezTo>
                  <a:cubicBezTo>
                    <a:pt x="915" y="13937"/>
                    <a:pt x="965" y="13925"/>
                    <a:pt x="1010" y="13902"/>
                  </a:cubicBezTo>
                  <a:cubicBezTo>
                    <a:pt x="1191" y="13830"/>
                    <a:pt x="1227" y="13649"/>
                    <a:pt x="1154" y="13505"/>
                  </a:cubicBezTo>
                  <a:cubicBezTo>
                    <a:pt x="1118" y="13397"/>
                    <a:pt x="613" y="12243"/>
                    <a:pt x="613" y="10259"/>
                  </a:cubicBezTo>
                  <a:cubicBezTo>
                    <a:pt x="613" y="9285"/>
                    <a:pt x="722" y="8095"/>
                    <a:pt x="1082" y="6761"/>
                  </a:cubicBezTo>
                  <a:cubicBezTo>
                    <a:pt x="1623" y="4633"/>
                    <a:pt x="2705" y="3082"/>
                    <a:pt x="3679" y="2072"/>
                  </a:cubicBezTo>
                  <a:cubicBezTo>
                    <a:pt x="4148" y="1567"/>
                    <a:pt x="4581" y="1170"/>
                    <a:pt x="4905" y="918"/>
                  </a:cubicBezTo>
                  <a:cubicBezTo>
                    <a:pt x="5086" y="810"/>
                    <a:pt x="5194" y="701"/>
                    <a:pt x="5302" y="629"/>
                  </a:cubicBezTo>
                  <a:lnTo>
                    <a:pt x="5410" y="593"/>
                  </a:lnTo>
                  <a:lnTo>
                    <a:pt x="5410" y="557"/>
                  </a:lnTo>
                  <a:cubicBezTo>
                    <a:pt x="5555" y="485"/>
                    <a:pt x="5627" y="305"/>
                    <a:pt x="5519" y="160"/>
                  </a:cubicBezTo>
                  <a:cubicBezTo>
                    <a:pt x="5471" y="64"/>
                    <a:pt x="5374" y="0"/>
                    <a:pt x="527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708;p63">
              <a:extLst>
                <a:ext uri="{FF2B5EF4-FFF2-40B4-BE49-F238E27FC236}">
                  <a16:creationId xmlns:a16="http://schemas.microsoft.com/office/drawing/2014/main" id="{13FDEA39-269F-45A4-841B-C0EDA85A93FC}"/>
                </a:ext>
              </a:extLst>
            </p:cNvPr>
            <p:cNvSpPr/>
            <p:nvPr/>
          </p:nvSpPr>
          <p:spPr>
            <a:xfrm>
              <a:off x="3011100" y="2579750"/>
              <a:ext cx="993675" cy="569675"/>
            </a:xfrm>
            <a:custGeom>
              <a:avLst/>
              <a:gdLst/>
              <a:ahLst/>
              <a:cxnLst/>
              <a:rect l="l" t="t" r="r" b="b"/>
              <a:pathLst>
                <a:path w="39747" h="22787" extrusionOk="0">
                  <a:moveTo>
                    <a:pt x="18201" y="0"/>
                  </a:moveTo>
                  <a:cubicBezTo>
                    <a:pt x="13076" y="0"/>
                    <a:pt x="8219" y="1488"/>
                    <a:pt x="6168" y="3103"/>
                  </a:cubicBezTo>
                  <a:cubicBezTo>
                    <a:pt x="3283" y="5375"/>
                    <a:pt x="5916" y="6097"/>
                    <a:pt x="7286" y="6493"/>
                  </a:cubicBezTo>
                  <a:cubicBezTo>
                    <a:pt x="8693" y="6854"/>
                    <a:pt x="4545" y="7107"/>
                    <a:pt x="2381" y="9523"/>
                  </a:cubicBezTo>
                  <a:cubicBezTo>
                    <a:pt x="253" y="11903"/>
                    <a:pt x="1" y="16195"/>
                    <a:pt x="1768" y="17169"/>
                  </a:cubicBezTo>
                  <a:cubicBezTo>
                    <a:pt x="2093" y="17355"/>
                    <a:pt x="2529" y="17431"/>
                    <a:pt x="3023" y="17431"/>
                  </a:cubicBezTo>
                  <a:cubicBezTo>
                    <a:pt x="5212" y="17431"/>
                    <a:pt x="8548" y="15943"/>
                    <a:pt x="8548" y="15943"/>
                  </a:cubicBezTo>
                  <a:lnTo>
                    <a:pt x="9811" y="16809"/>
                  </a:lnTo>
                  <a:lnTo>
                    <a:pt x="22651" y="13527"/>
                  </a:lnTo>
                  <a:lnTo>
                    <a:pt x="22759" y="14428"/>
                  </a:lnTo>
                  <a:cubicBezTo>
                    <a:pt x="22850" y="14975"/>
                    <a:pt x="24797" y="15076"/>
                    <a:pt x="26501" y="15076"/>
                  </a:cubicBezTo>
                  <a:cubicBezTo>
                    <a:pt x="27495" y="15076"/>
                    <a:pt x="28406" y="15041"/>
                    <a:pt x="28818" y="15041"/>
                  </a:cubicBezTo>
                  <a:cubicBezTo>
                    <a:pt x="29936" y="15041"/>
                    <a:pt x="30946" y="20199"/>
                    <a:pt x="32713" y="21714"/>
                  </a:cubicBezTo>
                  <a:cubicBezTo>
                    <a:pt x="33597" y="22471"/>
                    <a:pt x="34418" y="22787"/>
                    <a:pt x="35143" y="22787"/>
                  </a:cubicBezTo>
                  <a:cubicBezTo>
                    <a:pt x="35869" y="22787"/>
                    <a:pt x="36500" y="22471"/>
                    <a:pt x="37005" y="21966"/>
                  </a:cubicBezTo>
                  <a:cubicBezTo>
                    <a:pt x="38015" y="20956"/>
                    <a:pt x="39747" y="18576"/>
                    <a:pt x="39494" y="15943"/>
                  </a:cubicBezTo>
                  <a:cubicBezTo>
                    <a:pt x="39278" y="13274"/>
                    <a:pt x="38123" y="12156"/>
                    <a:pt x="38123" y="12156"/>
                  </a:cubicBezTo>
                  <a:cubicBezTo>
                    <a:pt x="38123" y="12156"/>
                    <a:pt x="38881" y="11507"/>
                    <a:pt x="38376" y="10533"/>
                  </a:cubicBezTo>
                  <a:cubicBezTo>
                    <a:pt x="38232" y="10244"/>
                    <a:pt x="37881" y="10141"/>
                    <a:pt x="37454" y="10141"/>
                  </a:cubicBezTo>
                  <a:cubicBezTo>
                    <a:pt x="36387" y="10141"/>
                    <a:pt x="34841" y="10785"/>
                    <a:pt x="34841" y="10785"/>
                  </a:cubicBezTo>
                  <a:cubicBezTo>
                    <a:pt x="34841" y="10785"/>
                    <a:pt x="34841" y="10136"/>
                    <a:pt x="34336" y="8369"/>
                  </a:cubicBezTo>
                  <a:cubicBezTo>
                    <a:pt x="33831" y="6602"/>
                    <a:pt x="31343" y="2851"/>
                    <a:pt x="24418" y="831"/>
                  </a:cubicBezTo>
                  <a:cubicBezTo>
                    <a:pt x="22415" y="247"/>
                    <a:pt x="20286" y="0"/>
                    <a:pt x="1820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709;p63">
              <a:extLst>
                <a:ext uri="{FF2B5EF4-FFF2-40B4-BE49-F238E27FC236}">
                  <a16:creationId xmlns:a16="http://schemas.microsoft.com/office/drawing/2014/main" id="{C879C6C7-4B7B-46E0-8B3A-4577999F61D9}"/>
                </a:ext>
              </a:extLst>
            </p:cNvPr>
            <p:cNvSpPr/>
            <p:nvPr/>
          </p:nvSpPr>
          <p:spPr>
            <a:xfrm>
              <a:off x="3018325" y="2572550"/>
              <a:ext cx="988250" cy="584325"/>
            </a:xfrm>
            <a:custGeom>
              <a:avLst/>
              <a:gdLst/>
              <a:ahLst/>
              <a:cxnLst/>
              <a:rect l="l" t="t" r="r" b="b"/>
              <a:pathLst>
                <a:path w="39530" h="23373" extrusionOk="0">
                  <a:moveTo>
                    <a:pt x="17925" y="578"/>
                  </a:moveTo>
                  <a:cubicBezTo>
                    <a:pt x="19981" y="578"/>
                    <a:pt x="22073" y="830"/>
                    <a:pt x="24057" y="1407"/>
                  </a:cubicBezTo>
                  <a:cubicBezTo>
                    <a:pt x="27447" y="2417"/>
                    <a:pt x="29792" y="3824"/>
                    <a:pt x="31306" y="5194"/>
                  </a:cubicBezTo>
                  <a:cubicBezTo>
                    <a:pt x="32821" y="6601"/>
                    <a:pt x="33542" y="7936"/>
                    <a:pt x="33759" y="8765"/>
                  </a:cubicBezTo>
                  <a:cubicBezTo>
                    <a:pt x="34011" y="9631"/>
                    <a:pt x="34156" y="10208"/>
                    <a:pt x="34192" y="10568"/>
                  </a:cubicBezTo>
                  <a:cubicBezTo>
                    <a:pt x="34228" y="10749"/>
                    <a:pt x="34264" y="10893"/>
                    <a:pt x="34264" y="10965"/>
                  </a:cubicBezTo>
                  <a:lnTo>
                    <a:pt x="34264" y="11037"/>
                  </a:lnTo>
                  <a:lnTo>
                    <a:pt x="34264" y="11073"/>
                  </a:lnTo>
                  <a:cubicBezTo>
                    <a:pt x="34264" y="11146"/>
                    <a:pt x="34300" y="11254"/>
                    <a:pt x="34408" y="11290"/>
                  </a:cubicBezTo>
                  <a:cubicBezTo>
                    <a:pt x="34450" y="11332"/>
                    <a:pt x="34505" y="11350"/>
                    <a:pt x="34565" y="11350"/>
                  </a:cubicBezTo>
                  <a:cubicBezTo>
                    <a:pt x="34607" y="11350"/>
                    <a:pt x="34652" y="11341"/>
                    <a:pt x="34697" y="11326"/>
                  </a:cubicBezTo>
                  <a:lnTo>
                    <a:pt x="34733" y="11326"/>
                  </a:lnTo>
                  <a:cubicBezTo>
                    <a:pt x="34877" y="11254"/>
                    <a:pt x="35274" y="11109"/>
                    <a:pt x="35743" y="10965"/>
                  </a:cubicBezTo>
                  <a:cubicBezTo>
                    <a:pt x="36211" y="10821"/>
                    <a:pt x="36752" y="10713"/>
                    <a:pt x="37185" y="10713"/>
                  </a:cubicBezTo>
                  <a:cubicBezTo>
                    <a:pt x="37366" y="10713"/>
                    <a:pt x="37510" y="10749"/>
                    <a:pt x="37618" y="10785"/>
                  </a:cubicBezTo>
                  <a:cubicBezTo>
                    <a:pt x="37726" y="10821"/>
                    <a:pt x="37798" y="10857"/>
                    <a:pt x="37834" y="10929"/>
                  </a:cubicBezTo>
                  <a:cubicBezTo>
                    <a:pt x="37943" y="11146"/>
                    <a:pt x="37979" y="11326"/>
                    <a:pt x="37979" y="11470"/>
                  </a:cubicBezTo>
                  <a:cubicBezTo>
                    <a:pt x="37979" y="11723"/>
                    <a:pt x="37871" y="11903"/>
                    <a:pt x="37798" y="12011"/>
                  </a:cubicBezTo>
                  <a:cubicBezTo>
                    <a:pt x="37762" y="12083"/>
                    <a:pt x="37726" y="12155"/>
                    <a:pt x="37690" y="12155"/>
                  </a:cubicBezTo>
                  <a:lnTo>
                    <a:pt x="37654" y="12191"/>
                  </a:lnTo>
                  <a:lnTo>
                    <a:pt x="37654" y="12228"/>
                  </a:lnTo>
                  <a:cubicBezTo>
                    <a:pt x="37582" y="12264"/>
                    <a:pt x="37546" y="12336"/>
                    <a:pt x="37546" y="12444"/>
                  </a:cubicBezTo>
                  <a:cubicBezTo>
                    <a:pt x="37546" y="12516"/>
                    <a:pt x="37582" y="12588"/>
                    <a:pt x="37618" y="12660"/>
                  </a:cubicBezTo>
                  <a:cubicBezTo>
                    <a:pt x="37654" y="12696"/>
                    <a:pt x="38700" y="13778"/>
                    <a:pt x="38916" y="16231"/>
                  </a:cubicBezTo>
                  <a:cubicBezTo>
                    <a:pt x="38953" y="16411"/>
                    <a:pt x="38953" y="16556"/>
                    <a:pt x="38953" y="16736"/>
                  </a:cubicBezTo>
                  <a:cubicBezTo>
                    <a:pt x="38953" y="17890"/>
                    <a:pt x="38556" y="18972"/>
                    <a:pt x="38051" y="19910"/>
                  </a:cubicBezTo>
                  <a:cubicBezTo>
                    <a:pt x="37582" y="20848"/>
                    <a:pt x="36933" y="21605"/>
                    <a:pt x="36500" y="22038"/>
                  </a:cubicBezTo>
                  <a:cubicBezTo>
                    <a:pt x="36031" y="22507"/>
                    <a:pt x="35490" y="22759"/>
                    <a:pt x="34841" y="22759"/>
                  </a:cubicBezTo>
                  <a:cubicBezTo>
                    <a:pt x="34228" y="22759"/>
                    <a:pt x="33470" y="22507"/>
                    <a:pt x="32641" y="21785"/>
                  </a:cubicBezTo>
                  <a:cubicBezTo>
                    <a:pt x="32244" y="21461"/>
                    <a:pt x="31847" y="20884"/>
                    <a:pt x="31487" y="20198"/>
                  </a:cubicBezTo>
                  <a:cubicBezTo>
                    <a:pt x="30982" y="19152"/>
                    <a:pt x="30513" y="17926"/>
                    <a:pt x="30080" y="16916"/>
                  </a:cubicBezTo>
                  <a:cubicBezTo>
                    <a:pt x="29864" y="16411"/>
                    <a:pt x="29647" y="15979"/>
                    <a:pt x="29395" y="15654"/>
                  </a:cubicBezTo>
                  <a:cubicBezTo>
                    <a:pt x="29287" y="15474"/>
                    <a:pt x="29178" y="15329"/>
                    <a:pt x="29034" y="15221"/>
                  </a:cubicBezTo>
                  <a:cubicBezTo>
                    <a:pt x="28890" y="15113"/>
                    <a:pt x="28710" y="15041"/>
                    <a:pt x="28529" y="15041"/>
                  </a:cubicBezTo>
                  <a:cubicBezTo>
                    <a:pt x="28096" y="15041"/>
                    <a:pt x="27231" y="15077"/>
                    <a:pt x="26257" y="15077"/>
                  </a:cubicBezTo>
                  <a:cubicBezTo>
                    <a:pt x="25391" y="15077"/>
                    <a:pt x="24490" y="15041"/>
                    <a:pt x="23804" y="14933"/>
                  </a:cubicBezTo>
                  <a:cubicBezTo>
                    <a:pt x="23444" y="14897"/>
                    <a:pt x="23155" y="14824"/>
                    <a:pt x="22975" y="14752"/>
                  </a:cubicBezTo>
                  <a:cubicBezTo>
                    <a:pt x="22903" y="14716"/>
                    <a:pt x="22831" y="14680"/>
                    <a:pt x="22795" y="14680"/>
                  </a:cubicBezTo>
                  <a:lnTo>
                    <a:pt x="22795" y="14644"/>
                  </a:lnTo>
                  <a:lnTo>
                    <a:pt x="22790" y="14649"/>
                  </a:lnTo>
                  <a:lnTo>
                    <a:pt x="22790" y="14649"/>
                  </a:lnTo>
                  <a:lnTo>
                    <a:pt x="22650" y="13778"/>
                  </a:lnTo>
                  <a:cubicBezTo>
                    <a:pt x="22650" y="13706"/>
                    <a:pt x="22614" y="13634"/>
                    <a:pt x="22542" y="13562"/>
                  </a:cubicBezTo>
                  <a:cubicBezTo>
                    <a:pt x="22470" y="13526"/>
                    <a:pt x="22362" y="13526"/>
                    <a:pt x="22290" y="13526"/>
                  </a:cubicBezTo>
                  <a:lnTo>
                    <a:pt x="9594" y="16772"/>
                  </a:lnTo>
                  <a:lnTo>
                    <a:pt x="8440" y="15979"/>
                  </a:lnTo>
                  <a:cubicBezTo>
                    <a:pt x="8398" y="15936"/>
                    <a:pt x="8343" y="15919"/>
                    <a:pt x="8283" y="15919"/>
                  </a:cubicBezTo>
                  <a:cubicBezTo>
                    <a:pt x="8241" y="15919"/>
                    <a:pt x="8196" y="15928"/>
                    <a:pt x="8151" y="15942"/>
                  </a:cubicBezTo>
                  <a:cubicBezTo>
                    <a:pt x="8151" y="15942"/>
                    <a:pt x="8079" y="15979"/>
                    <a:pt x="8007" y="16015"/>
                  </a:cubicBezTo>
                  <a:cubicBezTo>
                    <a:pt x="7682" y="16159"/>
                    <a:pt x="6817" y="16520"/>
                    <a:pt x="5807" y="16844"/>
                  </a:cubicBezTo>
                  <a:cubicBezTo>
                    <a:pt x="4761" y="17169"/>
                    <a:pt x="3607" y="17421"/>
                    <a:pt x="2705" y="17421"/>
                  </a:cubicBezTo>
                  <a:cubicBezTo>
                    <a:pt x="2236" y="17421"/>
                    <a:pt x="1876" y="17349"/>
                    <a:pt x="1623" y="17205"/>
                  </a:cubicBezTo>
                  <a:cubicBezTo>
                    <a:pt x="1299" y="17024"/>
                    <a:pt x="1046" y="16700"/>
                    <a:pt x="866" y="16267"/>
                  </a:cubicBezTo>
                  <a:cubicBezTo>
                    <a:pt x="685" y="15834"/>
                    <a:pt x="613" y="15257"/>
                    <a:pt x="613" y="14644"/>
                  </a:cubicBezTo>
                  <a:cubicBezTo>
                    <a:pt x="613" y="13129"/>
                    <a:pt x="1190" y="11254"/>
                    <a:pt x="2344" y="9991"/>
                  </a:cubicBezTo>
                  <a:cubicBezTo>
                    <a:pt x="3210" y="9018"/>
                    <a:pt x="4436" y="8404"/>
                    <a:pt x="5482" y="8008"/>
                  </a:cubicBezTo>
                  <a:cubicBezTo>
                    <a:pt x="6023" y="7791"/>
                    <a:pt x="6492" y="7647"/>
                    <a:pt x="6853" y="7503"/>
                  </a:cubicBezTo>
                  <a:cubicBezTo>
                    <a:pt x="6997" y="7467"/>
                    <a:pt x="7141" y="7395"/>
                    <a:pt x="7286" y="7322"/>
                  </a:cubicBezTo>
                  <a:cubicBezTo>
                    <a:pt x="7322" y="7286"/>
                    <a:pt x="7394" y="7286"/>
                    <a:pt x="7466" y="7214"/>
                  </a:cubicBezTo>
                  <a:lnTo>
                    <a:pt x="7538" y="7106"/>
                  </a:lnTo>
                  <a:cubicBezTo>
                    <a:pt x="7574" y="7070"/>
                    <a:pt x="7574" y="6998"/>
                    <a:pt x="7574" y="6926"/>
                  </a:cubicBezTo>
                  <a:cubicBezTo>
                    <a:pt x="7574" y="6854"/>
                    <a:pt x="7538" y="6745"/>
                    <a:pt x="7502" y="6709"/>
                  </a:cubicBezTo>
                  <a:cubicBezTo>
                    <a:pt x="7430" y="6637"/>
                    <a:pt x="7358" y="6601"/>
                    <a:pt x="7322" y="6565"/>
                  </a:cubicBezTo>
                  <a:cubicBezTo>
                    <a:pt x="7250" y="6529"/>
                    <a:pt x="7177" y="6529"/>
                    <a:pt x="7105" y="6493"/>
                  </a:cubicBezTo>
                  <a:cubicBezTo>
                    <a:pt x="6636" y="6349"/>
                    <a:pt x="6023" y="6204"/>
                    <a:pt x="5590" y="5952"/>
                  </a:cubicBezTo>
                  <a:cubicBezTo>
                    <a:pt x="5374" y="5844"/>
                    <a:pt x="5158" y="5699"/>
                    <a:pt x="5049" y="5591"/>
                  </a:cubicBezTo>
                  <a:cubicBezTo>
                    <a:pt x="4941" y="5447"/>
                    <a:pt x="4869" y="5303"/>
                    <a:pt x="4869" y="5158"/>
                  </a:cubicBezTo>
                  <a:cubicBezTo>
                    <a:pt x="4869" y="5014"/>
                    <a:pt x="4941" y="4798"/>
                    <a:pt x="5122" y="4545"/>
                  </a:cubicBezTo>
                  <a:cubicBezTo>
                    <a:pt x="5302" y="4293"/>
                    <a:pt x="5590" y="3968"/>
                    <a:pt x="6059" y="3608"/>
                  </a:cubicBezTo>
                  <a:cubicBezTo>
                    <a:pt x="7033" y="2850"/>
                    <a:pt x="8728" y="2093"/>
                    <a:pt x="10820" y="1516"/>
                  </a:cubicBezTo>
                  <a:cubicBezTo>
                    <a:pt x="12912" y="975"/>
                    <a:pt x="15365" y="578"/>
                    <a:pt x="17925" y="578"/>
                  </a:cubicBezTo>
                  <a:close/>
                  <a:moveTo>
                    <a:pt x="17925" y="1"/>
                  </a:moveTo>
                  <a:cubicBezTo>
                    <a:pt x="15329" y="1"/>
                    <a:pt x="12804" y="361"/>
                    <a:pt x="10676" y="939"/>
                  </a:cubicBezTo>
                  <a:cubicBezTo>
                    <a:pt x="8512" y="1516"/>
                    <a:pt x="6781" y="2309"/>
                    <a:pt x="5699" y="3139"/>
                  </a:cubicBezTo>
                  <a:cubicBezTo>
                    <a:pt x="5194" y="3535"/>
                    <a:pt x="4869" y="3860"/>
                    <a:pt x="4617" y="4221"/>
                  </a:cubicBezTo>
                  <a:cubicBezTo>
                    <a:pt x="4400" y="4545"/>
                    <a:pt x="4292" y="4834"/>
                    <a:pt x="4292" y="5158"/>
                  </a:cubicBezTo>
                  <a:cubicBezTo>
                    <a:pt x="4292" y="5483"/>
                    <a:pt x="4400" y="5772"/>
                    <a:pt x="4617" y="5988"/>
                  </a:cubicBezTo>
                  <a:cubicBezTo>
                    <a:pt x="4905" y="6313"/>
                    <a:pt x="5302" y="6493"/>
                    <a:pt x="5735" y="6673"/>
                  </a:cubicBezTo>
                  <a:cubicBezTo>
                    <a:pt x="6016" y="6801"/>
                    <a:pt x="6315" y="6893"/>
                    <a:pt x="6594" y="6974"/>
                  </a:cubicBezTo>
                  <a:lnTo>
                    <a:pt x="6594" y="6974"/>
                  </a:lnTo>
                  <a:cubicBezTo>
                    <a:pt x="6121" y="7126"/>
                    <a:pt x="5394" y="7360"/>
                    <a:pt x="4617" y="7719"/>
                  </a:cubicBezTo>
                  <a:cubicBezTo>
                    <a:pt x="3679" y="8116"/>
                    <a:pt x="2669" y="8729"/>
                    <a:pt x="1876" y="9595"/>
                  </a:cubicBezTo>
                  <a:cubicBezTo>
                    <a:pt x="613" y="11001"/>
                    <a:pt x="0" y="12985"/>
                    <a:pt x="0" y="14644"/>
                  </a:cubicBezTo>
                  <a:cubicBezTo>
                    <a:pt x="0" y="15329"/>
                    <a:pt x="108" y="15942"/>
                    <a:pt x="325" y="16483"/>
                  </a:cubicBezTo>
                  <a:cubicBezTo>
                    <a:pt x="541" y="17024"/>
                    <a:pt x="866" y="17457"/>
                    <a:pt x="1335" y="17746"/>
                  </a:cubicBezTo>
                  <a:cubicBezTo>
                    <a:pt x="1731" y="17962"/>
                    <a:pt x="2200" y="18034"/>
                    <a:pt x="2705" y="18034"/>
                  </a:cubicBezTo>
                  <a:cubicBezTo>
                    <a:pt x="3859" y="18034"/>
                    <a:pt x="5266" y="17638"/>
                    <a:pt x="6420" y="17277"/>
                  </a:cubicBezTo>
                  <a:cubicBezTo>
                    <a:pt x="7244" y="16985"/>
                    <a:pt x="7930" y="16692"/>
                    <a:pt x="8235" y="16559"/>
                  </a:cubicBezTo>
                  <a:lnTo>
                    <a:pt x="8235" y="16559"/>
                  </a:lnTo>
                  <a:lnTo>
                    <a:pt x="9341" y="17349"/>
                  </a:lnTo>
                  <a:cubicBezTo>
                    <a:pt x="9392" y="17375"/>
                    <a:pt x="9462" y="17400"/>
                    <a:pt x="9523" y="17400"/>
                  </a:cubicBezTo>
                  <a:cubicBezTo>
                    <a:pt x="9549" y="17400"/>
                    <a:pt x="9573" y="17396"/>
                    <a:pt x="9594" y="17385"/>
                  </a:cubicBezTo>
                  <a:lnTo>
                    <a:pt x="22106" y="14187"/>
                  </a:lnTo>
                  <a:lnTo>
                    <a:pt x="22106" y="14187"/>
                  </a:lnTo>
                  <a:cubicBezTo>
                    <a:pt x="22121" y="14314"/>
                    <a:pt x="22138" y="14495"/>
                    <a:pt x="22181" y="14752"/>
                  </a:cubicBezTo>
                  <a:cubicBezTo>
                    <a:pt x="22217" y="14897"/>
                    <a:pt x="22290" y="15041"/>
                    <a:pt x="22398" y="15113"/>
                  </a:cubicBezTo>
                  <a:cubicBezTo>
                    <a:pt x="22578" y="15293"/>
                    <a:pt x="22795" y="15365"/>
                    <a:pt x="23083" y="15438"/>
                  </a:cubicBezTo>
                  <a:cubicBezTo>
                    <a:pt x="23877" y="15618"/>
                    <a:pt x="25103" y="15654"/>
                    <a:pt x="26257" y="15654"/>
                  </a:cubicBezTo>
                  <a:lnTo>
                    <a:pt x="28529" y="15654"/>
                  </a:lnTo>
                  <a:cubicBezTo>
                    <a:pt x="28538" y="15645"/>
                    <a:pt x="28549" y="15640"/>
                    <a:pt x="28563" y="15640"/>
                  </a:cubicBezTo>
                  <a:cubicBezTo>
                    <a:pt x="28604" y="15640"/>
                    <a:pt x="28664" y="15681"/>
                    <a:pt x="28746" y="15762"/>
                  </a:cubicBezTo>
                  <a:cubicBezTo>
                    <a:pt x="28926" y="15979"/>
                    <a:pt x="29178" y="16411"/>
                    <a:pt x="29431" y="16916"/>
                  </a:cubicBezTo>
                  <a:cubicBezTo>
                    <a:pt x="29792" y="17746"/>
                    <a:pt x="30188" y="18792"/>
                    <a:pt x="30621" y="19766"/>
                  </a:cubicBezTo>
                  <a:cubicBezTo>
                    <a:pt x="31090" y="20775"/>
                    <a:pt x="31595" y="21677"/>
                    <a:pt x="32244" y="22218"/>
                  </a:cubicBezTo>
                  <a:cubicBezTo>
                    <a:pt x="33146" y="23012"/>
                    <a:pt x="34047" y="23372"/>
                    <a:pt x="34841" y="23372"/>
                  </a:cubicBezTo>
                  <a:cubicBezTo>
                    <a:pt x="35670" y="23372"/>
                    <a:pt x="36356" y="23012"/>
                    <a:pt x="36933" y="22471"/>
                  </a:cubicBezTo>
                  <a:cubicBezTo>
                    <a:pt x="37402" y="21966"/>
                    <a:pt x="38051" y="21172"/>
                    <a:pt x="38592" y="20198"/>
                  </a:cubicBezTo>
                  <a:cubicBezTo>
                    <a:pt x="39133" y="19225"/>
                    <a:pt x="39530" y="17998"/>
                    <a:pt x="39530" y="16736"/>
                  </a:cubicBezTo>
                  <a:cubicBezTo>
                    <a:pt x="39530" y="16556"/>
                    <a:pt x="39530" y="16375"/>
                    <a:pt x="39530" y="16195"/>
                  </a:cubicBezTo>
                  <a:cubicBezTo>
                    <a:pt x="39335" y="14081"/>
                    <a:pt x="38583" y="12890"/>
                    <a:pt x="38232" y="12438"/>
                  </a:cubicBezTo>
                  <a:lnTo>
                    <a:pt x="38232" y="12438"/>
                  </a:lnTo>
                  <a:cubicBezTo>
                    <a:pt x="38255" y="12407"/>
                    <a:pt x="38278" y="12373"/>
                    <a:pt x="38303" y="12336"/>
                  </a:cubicBezTo>
                  <a:cubicBezTo>
                    <a:pt x="38448" y="12155"/>
                    <a:pt x="38556" y="11867"/>
                    <a:pt x="38556" y="11470"/>
                  </a:cubicBezTo>
                  <a:cubicBezTo>
                    <a:pt x="38556" y="11254"/>
                    <a:pt x="38520" y="10965"/>
                    <a:pt x="38375" y="10677"/>
                  </a:cubicBezTo>
                  <a:cubicBezTo>
                    <a:pt x="38267" y="10460"/>
                    <a:pt x="38051" y="10316"/>
                    <a:pt x="37834" y="10208"/>
                  </a:cubicBezTo>
                  <a:cubicBezTo>
                    <a:pt x="37618" y="10136"/>
                    <a:pt x="37402" y="10100"/>
                    <a:pt x="37185" y="10100"/>
                  </a:cubicBezTo>
                  <a:cubicBezTo>
                    <a:pt x="36572" y="10100"/>
                    <a:pt x="35923" y="10280"/>
                    <a:pt x="35382" y="10460"/>
                  </a:cubicBezTo>
                  <a:cubicBezTo>
                    <a:pt x="35174" y="10516"/>
                    <a:pt x="34987" y="10577"/>
                    <a:pt x="34836" y="10630"/>
                  </a:cubicBezTo>
                  <a:lnTo>
                    <a:pt x="34836" y="10630"/>
                  </a:lnTo>
                  <a:cubicBezTo>
                    <a:pt x="34780" y="10251"/>
                    <a:pt x="34648" y="9604"/>
                    <a:pt x="34336" y="8585"/>
                  </a:cubicBezTo>
                  <a:cubicBezTo>
                    <a:pt x="34084" y="7647"/>
                    <a:pt x="33290" y="6204"/>
                    <a:pt x="31703" y="4762"/>
                  </a:cubicBezTo>
                  <a:cubicBezTo>
                    <a:pt x="30116" y="3319"/>
                    <a:pt x="27700" y="1840"/>
                    <a:pt x="24201" y="830"/>
                  </a:cubicBezTo>
                  <a:cubicBezTo>
                    <a:pt x="22181" y="253"/>
                    <a:pt x="20017" y="1"/>
                    <a:pt x="1792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710;p63">
              <a:extLst>
                <a:ext uri="{FF2B5EF4-FFF2-40B4-BE49-F238E27FC236}">
                  <a16:creationId xmlns:a16="http://schemas.microsoft.com/office/drawing/2014/main" id="{3488ECC5-C7FE-43E2-9826-3D5A6D9B5BCD}"/>
                </a:ext>
              </a:extLst>
            </p:cNvPr>
            <p:cNvSpPr/>
            <p:nvPr/>
          </p:nvSpPr>
          <p:spPr>
            <a:xfrm>
              <a:off x="3553000" y="3237875"/>
              <a:ext cx="350775" cy="489200"/>
            </a:xfrm>
            <a:custGeom>
              <a:avLst/>
              <a:gdLst/>
              <a:ahLst/>
              <a:cxnLst/>
              <a:rect l="l" t="t" r="r" b="b"/>
              <a:pathLst>
                <a:path w="14031" h="19568" extrusionOk="0">
                  <a:moveTo>
                    <a:pt x="12612" y="1"/>
                  </a:moveTo>
                  <a:cubicBezTo>
                    <a:pt x="11647" y="1"/>
                    <a:pt x="9796" y="3410"/>
                    <a:pt x="8513" y="6678"/>
                  </a:cubicBezTo>
                  <a:cubicBezTo>
                    <a:pt x="6962" y="10717"/>
                    <a:pt x="1" y="15875"/>
                    <a:pt x="1227" y="17101"/>
                  </a:cubicBezTo>
                  <a:cubicBezTo>
                    <a:pt x="1976" y="17850"/>
                    <a:pt x="4325" y="19567"/>
                    <a:pt x="6731" y="19567"/>
                  </a:cubicBezTo>
                  <a:cubicBezTo>
                    <a:pt x="8265" y="19567"/>
                    <a:pt x="9822" y="18869"/>
                    <a:pt x="11001" y="16777"/>
                  </a:cubicBezTo>
                  <a:cubicBezTo>
                    <a:pt x="14031" y="11366"/>
                    <a:pt x="13129" y="618"/>
                    <a:pt x="13129" y="618"/>
                  </a:cubicBezTo>
                  <a:cubicBezTo>
                    <a:pt x="13019" y="191"/>
                    <a:pt x="12840" y="1"/>
                    <a:pt x="126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711;p63">
              <a:extLst>
                <a:ext uri="{FF2B5EF4-FFF2-40B4-BE49-F238E27FC236}">
                  <a16:creationId xmlns:a16="http://schemas.microsoft.com/office/drawing/2014/main" id="{D33C92A8-BC05-422A-8F5D-89B5CEB00D63}"/>
                </a:ext>
              </a:extLst>
            </p:cNvPr>
            <p:cNvSpPr/>
            <p:nvPr/>
          </p:nvSpPr>
          <p:spPr>
            <a:xfrm>
              <a:off x="3580050" y="3238000"/>
              <a:ext cx="303900" cy="488725"/>
            </a:xfrm>
            <a:custGeom>
              <a:avLst/>
              <a:gdLst/>
              <a:ahLst/>
              <a:cxnLst/>
              <a:rect l="l" t="t" r="r" b="b"/>
              <a:pathLst>
                <a:path w="12156" h="19549" extrusionOk="0">
                  <a:moveTo>
                    <a:pt x="11542" y="0"/>
                  </a:moveTo>
                  <a:cubicBezTo>
                    <a:pt x="10569" y="0"/>
                    <a:pt x="8729" y="3391"/>
                    <a:pt x="7431" y="6673"/>
                  </a:cubicBezTo>
                  <a:cubicBezTo>
                    <a:pt x="5988" y="10388"/>
                    <a:pt x="1" y="15040"/>
                    <a:pt x="1" y="16735"/>
                  </a:cubicBezTo>
                  <a:cubicBezTo>
                    <a:pt x="1" y="16880"/>
                    <a:pt x="73" y="16988"/>
                    <a:pt x="145" y="17096"/>
                  </a:cubicBezTo>
                  <a:cubicBezTo>
                    <a:pt x="903" y="17854"/>
                    <a:pt x="3247" y="19549"/>
                    <a:pt x="5627" y="19549"/>
                  </a:cubicBezTo>
                  <a:cubicBezTo>
                    <a:pt x="7178" y="19549"/>
                    <a:pt x="8729" y="18863"/>
                    <a:pt x="9919" y="16772"/>
                  </a:cubicBezTo>
                  <a:cubicBezTo>
                    <a:pt x="11795" y="13381"/>
                    <a:pt x="12156" y="7863"/>
                    <a:pt x="12156" y="4256"/>
                  </a:cubicBezTo>
                  <a:cubicBezTo>
                    <a:pt x="12156" y="2092"/>
                    <a:pt x="12047" y="613"/>
                    <a:pt x="12047" y="613"/>
                  </a:cubicBezTo>
                  <a:cubicBezTo>
                    <a:pt x="11939" y="181"/>
                    <a:pt x="11759" y="0"/>
                    <a:pt x="11542"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4712;p63">
              <a:extLst>
                <a:ext uri="{FF2B5EF4-FFF2-40B4-BE49-F238E27FC236}">
                  <a16:creationId xmlns:a16="http://schemas.microsoft.com/office/drawing/2014/main" id="{9E1E0B70-F37E-4DE9-B803-2EDD139C9181}"/>
                </a:ext>
              </a:extLst>
            </p:cNvPr>
            <p:cNvSpPr/>
            <p:nvPr/>
          </p:nvSpPr>
          <p:spPr>
            <a:xfrm>
              <a:off x="3572850" y="3229875"/>
              <a:ext cx="319225" cy="504975"/>
            </a:xfrm>
            <a:custGeom>
              <a:avLst/>
              <a:gdLst/>
              <a:ahLst/>
              <a:cxnLst/>
              <a:rect l="l" t="t" r="r" b="b"/>
              <a:pathLst>
                <a:path w="12769" h="20199" extrusionOk="0">
                  <a:moveTo>
                    <a:pt x="11830" y="614"/>
                  </a:moveTo>
                  <a:lnTo>
                    <a:pt x="11903" y="650"/>
                  </a:lnTo>
                  <a:cubicBezTo>
                    <a:pt x="11939" y="722"/>
                    <a:pt x="11975" y="830"/>
                    <a:pt x="12047" y="1011"/>
                  </a:cubicBezTo>
                  <a:cubicBezTo>
                    <a:pt x="12047" y="1049"/>
                    <a:pt x="12047" y="1118"/>
                    <a:pt x="12047" y="1227"/>
                  </a:cubicBezTo>
                  <a:cubicBezTo>
                    <a:pt x="12083" y="1732"/>
                    <a:pt x="12155" y="2958"/>
                    <a:pt x="12155" y="4581"/>
                  </a:cubicBezTo>
                  <a:cubicBezTo>
                    <a:pt x="12155" y="6385"/>
                    <a:pt x="12047" y="8657"/>
                    <a:pt x="11758" y="10893"/>
                  </a:cubicBezTo>
                  <a:cubicBezTo>
                    <a:pt x="11434" y="13129"/>
                    <a:pt x="10857" y="15293"/>
                    <a:pt x="9919" y="16952"/>
                  </a:cubicBezTo>
                  <a:cubicBezTo>
                    <a:pt x="9378" y="17962"/>
                    <a:pt x="8729" y="18611"/>
                    <a:pt x="8043" y="19008"/>
                  </a:cubicBezTo>
                  <a:cubicBezTo>
                    <a:pt x="7358" y="19405"/>
                    <a:pt x="6637" y="19585"/>
                    <a:pt x="5915" y="19585"/>
                  </a:cubicBezTo>
                  <a:cubicBezTo>
                    <a:pt x="4797" y="19585"/>
                    <a:pt x="3643" y="19188"/>
                    <a:pt x="2705" y="18684"/>
                  </a:cubicBezTo>
                  <a:cubicBezTo>
                    <a:pt x="1768" y="18179"/>
                    <a:pt x="1010" y="17565"/>
                    <a:pt x="650" y="17205"/>
                  </a:cubicBezTo>
                  <a:cubicBezTo>
                    <a:pt x="614" y="17169"/>
                    <a:pt x="614" y="17133"/>
                    <a:pt x="614" y="17060"/>
                  </a:cubicBezTo>
                  <a:cubicBezTo>
                    <a:pt x="577" y="16916"/>
                    <a:pt x="650" y="16700"/>
                    <a:pt x="830" y="16447"/>
                  </a:cubicBezTo>
                  <a:cubicBezTo>
                    <a:pt x="1082" y="15942"/>
                    <a:pt x="1587" y="15329"/>
                    <a:pt x="2200" y="14608"/>
                  </a:cubicBezTo>
                  <a:cubicBezTo>
                    <a:pt x="3138" y="13562"/>
                    <a:pt x="4364" y="12300"/>
                    <a:pt x="5446" y="11001"/>
                  </a:cubicBezTo>
                  <a:cubicBezTo>
                    <a:pt x="6529" y="9703"/>
                    <a:pt x="7502" y="8368"/>
                    <a:pt x="8007" y="7106"/>
                  </a:cubicBezTo>
                  <a:cubicBezTo>
                    <a:pt x="8656" y="5483"/>
                    <a:pt x="9414" y="3824"/>
                    <a:pt x="10135" y="2598"/>
                  </a:cubicBezTo>
                  <a:cubicBezTo>
                    <a:pt x="10532" y="1948"/>
                    <a:pt x="10857" y="1443"/>
                    <a:pt x="11181" y="1119"/>
                  </a:cubicBezTo>
                  <a:cubicBezTo>
                    <a:pt x="11325" y="938"/>
                    <a:pt x="11470" y="794"/>
                    <a:pt x="11578" y="722"/>
                  </a:cubicBezTo>
                  <a:cubicBezTo>
                    <a:pt x="11686" y="650"/>
                    <a:pt x="11794" y="614"/>
                    <a:pt x="11830" y="614"/>
                  </a:cubicBezTo>
                  <a:close/>
                  <a:moveTo>
                    <a:pt x="11830" y="1"/>
                  </a:moveTo>
                  <a:cubicBezTo>
                    <a:pt x="11614" y="37"/>
                    <a:pt x="11434" y="109"/>
                    <a:pt x="11253" y="217"/>
                  </a:cubicBezTo>
                  <a:cubicBezTo>
                    <a:pt x="10929" y="434"/>
                    <a:pt x="10640" y="758"/>
                    <a:pt x="10316" y="1191"/>
                  </a:cubicBezTo>
                  <a:cubicBezTo>
                    <a:pt x="9378" y="2525"/>
                    <a:pt x="8296" y="4726"/>
                    <a:pt x="7466" y="6890"/>
                  </a:cubicBezTo>
                  <a:cubicBezTo>
                    <a:pt x="6781" y="8657"/>
                    <a:pt x="4942" y="10749"/>
                    <a:pt x="3246" y="12588"/>
                  </a:cubicBezTo>
                  <a:cubicBezTo>
                    <a:pt x="2417" y="13490"/>
                    <a:pt x="1623" y="14355"/>
                    <a:pt x="1010" y="15113"/>
                  </a:cubicBezTo>
                  <a:cubicBezTo>
                    <a:pt x="722" y="15474"/>
                    <a:pt x="469" y="15834"/>
                    <a:pt x="289" y="16123"/>
                  </a:cubicBezTo>
                  <a:cubicBezTo>
                    <a:pt x="109" y="16447"/>
                    <a:pt x="0" y="16736"/>
                    <a:pt x="0" y="17060"/>
                  </a:cubicBezTo>
                  <a:cubicBezTo>
                    <a:pt x="0" y="17241"/>
                    <a:pt x="72" y="17493"/>
                    <a:pt x="217" y="17638"/>
                  </a:cubicBezTo>
                  <a:cubicBezTo>
                    <a:pt x="650" y="18034"/>
                    <a:pt x="1407" y="18647"/>
                    <a:pt x="2417" y="19188"/>
                  </a:cubicBezTo>
                  <a:cubicBezTo>
                    <a:pt x="3427" y="19729"/>
                    <a:pt x="4653" y="20198"/>
                    <a:pt x="5915" y="20198"/>
                  </a:cubicBezTo>
                  <a:cubicBezTo>
                    <a:pt x="6745" y="20198"/>
                    <a:pt x="7574" y="19982"/>
                    <a:pt x="8332" y="19513"/>
                  </a:cubicBezTo>
                  <a:cubicBezTo>
                    <a:pt x="9125" y="19080"/>
                    <a:pt x="9847" y="18323"/>
                    <a:pt x="10460" y="17241"/>
                  </a:cubicBezTo>
                  <a:cubicBezTo>
                    <a:pt x="11434" y="15474"/>
                    <a:pt x="12011" y="13237"/>
                    <a:pt x="12335" y="10965"/>
                  </a:cubicBezTo>
                  <a:cubicBezTo>
                    <a:pt x="12660" y="8693"/>
                    <a:pt x="12768" y="6385"/>
                    <a:pt x="12768" y="4581"/>
                  </a:cubicBezTo>
                  <a:cubicBezTo>
                    <a:pt x="12768" y="2417"/>
                    <a:pt x="12624" y="902"/>
                    <a:pt x="12624" y="902"/>
                  </a:cubicBezTo>
                  <a:lnTo>
                    <a:pt x="12624" y="866"/>
                  </a:lnTo>
                  <a:cubicBezTo>
                    <a:pt x="12552" y="614"/>
                    <a:pt x="12480" y="434"/>
                    <a:pt x="12335" y="289"/>
                  </a:cubicBezTo>
                  <a:cubicBezTo>
                    <a:pt x="12227" y="109"/>
                    <a:pt x="12011" y="1"/>
                    <a:pt x="1183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713;p63">
              <a:extLst>
                <a:ext uri="{FF2B5EF4-FFF2-40B4-BE49-F238E27FC236}">
                  <a16:creationId xmlns:a16="http://schemas.microsoft.com/office/drawing/2014/main" id="{CE96226A-3503-48C7-A6E9-6689CC9915DD}"/>
                </a:ext>
              </a:extLst>
            </p:cNvPr>
            <p:cNvSpPr/>
            <p:nvPr/>
          </p:nvSpPr>
          <p:spPr>
            <a:xfrm>
              <a:off x="3224800" y="2836750"/>
              <a:ext cx="786275" cy="880150"/>
            </a:xfrm>
            <a:custGeom>
              <a:avLst/>
              <a:gdLst/>
              <a:ahLst/>
              <a:cxnLst/>
              <a:rect l="l" t="t" r="r" b="b"/>
              <a:pathLst>
                <a:path w="31451" h="35206" extrusionOk="0">
                  <a:moveTo>
                    <a:pt x="19513" y="0"/>
                  </a:moveTo>
                  <a:cubicBezTo>
                    <a:pt x="19512" y="1"/>
                    <a:pt x="3138" y="4256"/>
                    <a:pt x="0" y="5663"/>
                  </a:cubicBezTo>
                  <a:cubicBezTo>
                    <a:pt x="0" y="5663"/>
                    <a:pt x="253" y="14211"/>
                    <a:pt x="3535" y="23156"/>
                  </a:cubicBezTo>
                  <a:cubicBezTo>
                    <a:pt x="6817" y="32064"/>
                    <a:pt x="12335" y="35094"/>
                    <a:pt x="14716" y="35202"/>
                  </a:cubicBezTo>
                  <a:cubicBezTo>
                    <a:pt x="14753" y="35204"/>
                    <a:pt x="14791" y="35205"/>
                    <a:pt x="14830" y="35205"/>
                  </a:cubicBezTo>
                  <a:cubicBezTo>
                    <a:pt x="17272" y="35205"/>
                    <a:pt x="21672" y="30736"/>
                    <a:pt x="23660" y="26546"/>
                  </a:cubicBezTo>
                  <a:cubicBezTo>
                    <a:pt x="25680" y="22254"/>
                    <a:pt x="27051" y="17349"/>
                    <a:pt x="27051" y="17349"/>
                  </a:cubicBezTo>
                  <a:cubicBezTo>
                    <a:pt x="27051" y="17349"/>
                    <a:pt x="29972" y="16339"/>
                    <a:pt x="30730" y="13706"/>
                  </a:cubicBezTo>
                  <a:cubicBezTo>
                    <a:pt x="31451" y="11073"/>
                    <a:pt x="31343" y="8657"/>
                    <a:pt x="29323" y="8404"/>
                  </a:cubicBezTo>
                  <a:cubicBezTo>
                    <a:pt x="29239" y="8394"/>
                    <a:pt x="29158" y="8389"/>
                    <a:pt x="29078" y="8389"/>
                  </a:cubicBezTo>
                  <a:cubicBezTo>
                    <a:pt x="27233" y="8389"/>
                    <a:pt x="26438" y="11073"/>
                    <a:pt x="26438" y="11073"/>
                  </a:cubicBezTo>
                  <a:cubicBezTo>
                    <a:pt x="26438" y="11073"/>
                    <a:pt x="23913" y="9414"/>
                    <a:pt x="22903" y="6168"/>
                  </a:cubicBezTo>
                  <a:cubicBezTo>
                    <a:pt x="22001" y="3236"/>
                    <a:pt x="23517" y="908"/>
                    <a:pt x="23130" y="908"/>
                  </a:cubicBezTo>
                  <a:cubicBezTo>
                    <a:pt x="23084" y="908"/>
                    <a:pt x="23011" y="941"/>
                    <a:pt x="22903" y="1010"/>
                  </a:cubicBezTo>
                  <a:cubicBezTo>
                    <a:pt x="21982" y="1569"/>
                    <a:pt x="20222" y="3298"/>
                    <a:pt x="19180" y="3298"/>
                  </a:cubicBezTo>
                  <a:cubicBezTo>
                    <a:pt x="19080" y="3298"/>
                    <a:pt x="18986" y="3282"/>
                    <a:pt x="18900" y="3247"/>
                  </a:cubicBezTo>
                  <a:cubicBezTo>
                    <a:pt x="17890" y="2886"/>
                    <a:pt x="19513" y="1"/>
                    <a:pt x="195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714;p63">
              <a:extLst>
                <a:ext uri="{FF2B5EF4-FFF2-40B4-BE49-F238E27FC236}">
                  <a16:creationId xmlns:a16="http://schemas.microsoft.com/office/drawing/2014/main" id="{3D9DCB49-5865-43FC-B1EA-7BC283C2ACC5}"/>
                </a:ext>
              </a:extLst>
            </p:cNvPr>
            <p:cNvSpPr/>
            <p:nvPr/>
          </p:nvSpPr>
          <p:spPr>
            <a:xfrm>
              <a:off x="3217575" y="2829200"/>
              <a:ext cx="793500" cy="895725"/>
            </a:xfrm>
            <a:custGeom>
              <a:avLst/>
              <a:gdLst/>
              <a:ahLst/>
              <a:cxnLst/>
              <a:rect l="l" t="t" r="r" b="b"/>
              <a:pathLst>
                <a:path w="31740" h="35829" extrusionOk="0">
                  <a:moveTo>
                    <a:pt x="19227" y="757"/>
                  </a:moveTo>
                  <a:cubicBezTo>
                    <a:pt x="19168" y="873"/>
                    <a:pt x="19106" y="999"/>
                    <a:pt x="19044" y="1132"/>
                  </a:cubicBezTo>
                  <a:cubicBezTo>
                    <a:pt x="18792" y="1709"/>
                    <a:pt x="18539" y="2358"/>
                    <a:pt x="18539" y="2935"/>
                  </a:cubicBezTo>
                  <a:cubicBezTo>
                    <a:pt x="18539" y="3116"/>
                    <a:pt x="18575" y="3296"/>
                    <a:pt x="18648" y="3476"/>
                  </a:cubicBezTo>
                  <a:cubicBezTo>
                    <a:pt x="18720" y="3621"/>
                    <a:pt x="18864" y="3765"/>
                    <a:pt x="19080" y="3837"/>
                  </a:cubicBezTo>
                  <a:cubicBezTo>
                    <a:pt x="19189" y="3873"/>
                    <a:pt x="19333" y="3909"/>
                    <a:pt x="19441" y="3909"/>
                  </a:cubicBezTo>
                  <a:cubicBezTo>
                    <a:pt x="19802" y="3909"/>
                    <a:pt x="20126" y="3765"/>
                    <a:pt x="20487" y="3585"/>
                  </a:cubicBezTo>
                  <a:cubicBezTo>
                    <a:pt x="21028" y="3332"/>
                    <a:pt x="21569" y="2899"/>
                    <a:pt x="22074" y="2503"/>
                  </a:cubicBezTo>
                  <a:cubicBezTo>
                    <a:pt x="22443" y="2239"/>
                    <a:pt x="22794" y="1955"/>
                    <a:pt x="23082" y="1752"/>
                  </a:cubicBezTo>
                  <a:lnTo>
                    <a:pt x="23082" y="1752"/>
                  </a:lnTo>
                  <a:cubicBezTo>
                    <a:pt x="22898" y="2318"/>
                    <a:pt x="22615" y="3308"/>
                    <a:pt x="22615" y="4486"/>
                  </a:cubicBezTo>
                  <a:cubicBezTo>
                    <a:pt x="22615" y="5135"/>
                    <a:pt x="22687" y="5821"/>
                    <a:pt x="22904" y="6542"/>
                  </a:cubicBezTo>
                  <a:cubicBezTo>
                    <a:pt x="23949" y="9932"/>
                    <a:pt x="26546" y="11591"/>
                    <a:pt x="26546" y="11628"/>
                  </a:cubicBezTo>
                  <a:cubicBezTo>
                    <a:pt x="26600" y="11646"/>
                    <a:pt x="26645" y="11655"/>
                    <a:pt x="26691" y="11655"/>
                  </a:cubicBezTo>
                  <a:cubicBezTo>
                    <a:pt x="26736" y="11655"/>
                    <a:pt x="26781" y="11646"/>
                    <a:pt x="26835" y="11628"/>
                  </a:cubicBezTo>
                  <a:cubicBezTo>
                    <a:pt x="26907" y="11628"/>
                    <a:pt x="26979" y="11555"/>
                    <a:pt x="27015" y="11447"/>
                  </a:cubicBezTo>
                  <a:lnTo>
                    <a:pt x="27015" y="11411"/>
                  </a:lnTo>
                  <a:cubicBezTo>
                    <a:pt x="27051" y="11303"/>
                    <a:pt x="27268" y="10654"/>
                    <a:pt x="27700" y="10077"/>
                  </a:cubicBezTo>
                  <a:cubicBezTo>
                    <a:pt x="27881" y="9788"/>
                    <a:pt x="28133" y="9500"/>
                    <a:pt x="28422" y="9319"/>
                  </a:cubicBezTo>
                  <a:cubicBezTo>
                    <a:pt x="28710" y="9139"/>
                    <a:pt x="28999" y="8995"/>
                    <a:pt x="29360" y="8995"/>
                  </a:cubicBezTo>
                  <a:cubicBezTo>
                    <a:pt x="29432" y="8995"/>
                    <a:pt x="29504" y="8995"/>
                    <a:pt x="29576" y="9031"/>
                  </a:cubicBezTo>
                  <a:cubicBezTo>
                    <a:pt x="30153" y="9103"/>
                    <a:pt x="30514" y="9319"/>
                    <a:pt x="30766" y="9716"/>
                  </a:cubicBezTo>
                  <a:cubicBezTo>
                    <a:pt x="31019" y="10113"/>
                    <a:pt x="31127" y="10690"/>
                    <a:pt x="31127" y="11375"/>
                  </a:cubicBezTo>
                  <a:cubicBezTo>
                    <a:pt x="31127" y="12096"/>
                    <a:pt x="30983" y="12998"/>
                    <a:pt x="30694" y="13936"/>
                  </a:cubicBezTo>
                  <a:cubicBezTo>
                    <a:pt x="30369" y="15162"/>
                    <a:pt x="29504" y="16028"/>
                    <a:pt x="28710" y="16569"/>
                  </a:cubicBezTo>
                  <a:cubicBezTo>
                    <a:pt x="28314" y="16857"/>
                    <a:pt x="27953" y="17038"/>
                    <a:pt x="27700" y="17182"/>
                  </a:cubicBezTo>
                  <a:cubicBezTo>
                    <a:pt x="27556" y="17254"/>
                    <a:pt x="27448" y="17290"/>
                    <a:pt x="27376" y="17326"/>
                  </a:cubicBezTo>
                  <a:lnTo>
                    <a:pt x="27268" y="17362"/>
                  </a:lnTo>
                  <a:cubicBezTo>
                    <a:pt x="27159" y="17398"/>
                    <a:pt x="27087" y="17470"/>
                    <a:pt x="27051" y="17579"/>
                  </a:cubicBezTo>
                  <a:cubicBezTo>
                    <a:pt x="27051" y="17579"/>
                    <a:pt x="26979" y="17867"/>
                    <a:pt x="26835" y="18408"/>
                  </a:cubicBezTo>
                  <a:cubicBezTo>
                    <a:pt x="26330" y="19959"/>
                    <a:pt x="25176" y="23530"/>
                    <a:pt x="23697" y="26704"/>
                  </a:cubicBezTo>
                  <a:cubicBezTo>
                    <a:pt x="22723" y="28795"/>
                    <a:pt x="21136" y="30923"/>
                    <a:pt x="19477" y="32546"/>
                  </a:cubicBezTo>
                  <a:cubicBezTo>
                    <a:pt x="18684" y="33376"/>
                    <a:pt x="17854" y="34025"/>
                    <a:pt x="17097" y="34494"/>
                  </a:cubicBezTo>
                  <a:cubicBezTo>
                    <a:pt x="16339" y="34963"/>
                    <a:pt x="15618" y="35215"/>
                    <a:pt x="15113" y="35215"/>
                  </a:cubicBezTo>
                  <a:lnTo>
                    <a:pt x="15041" y="35215"/>
                  </a:lnTo>
                  <a:cubicBezTo>
                    <a:pt x="13959" y="35179"/>
                    <a:pt x="12011" y="34422"/>
                    <a:pt x="9955" y="32546"/>
                  </a:cubicBezTo>
                  <a:cubicBezTo>
                    <a:pt x="7900" y="30707"/>
                    <a:pt x="5736" y="27750"/>
                    <a:pt x="4113" y="23349"/>
                  </a:cubicBezTo>
                  <a:cubicBezTo>
                    <a:pt x="2490" y="18913"/>
                    <a:pt x="1588" y="14549"/>
                    <a:pt x="1119" y="11303"/>
                  </a:cubicBezTo>
                  <a:cubicBezTo>
                    <a:pt x="903" y="9680"/>
                    <a:pt x="758" y="8345"/>
                    <a:pt x="686" y="7408"/>
                  </a:cubicBezTo>
                  <a:cubicBezTo>
                    <a:pt x="650" y="6939"/>
                    <a:pt x="614" y="6578"/>
                    <a:pt x="614" y="6326"/>
                  </a:cubicBezTo>
                  <a:cubicBezTo>
                    <a:pt x="614" y="6256"/>
                    <a:pt x="614" y="6195"/>
                    <a:pt x="614" y="6142"/>
                  </a:cubicBezTo>
                  <a:lnTo>
                    <a:pt x="614" y="6142"/>
                  </a:lnTo>
                  <a:cubicBezTo>
                    <a:pt x="1427" y="5813"/>
                    <a:pt x="2924" y="5309"/>
                    <a:pt x="4762" y="4775"/>
                  </a:cubicBezTo>
                  <a:cubicBezTo>
                    <a:pt x="7719" y="3873"/>
                    <a:pt x="11506" y="2827"/>
                    <a:pt x="14536" y="1998"/>
                  </a:cubicBezTo>
                  <a:cubicBezTo>
                    <a:pt x="16051" y="1601"/>
                    <a:pt x="17385" y="1240"/>
                    <a:pt x="18359" y="988"/>
                  </a:cubicBezTo>
                  <a:cubicBezTo>
                    <a:pt x="18699" y="896"/>
                    <a:pt x="18992" y="819"/>
                    <a:pt x="19227" y="757"/>
                  </a:cubicBezTo>
                  <a:close/>
                  <a:moveTo>
                    <a:pt x="19816" y="0"/>
                  </a:moveTo>
                  <a:cubicBezTo>
                    <a:pt x="19786" y="0"/>
                    <a:pt x="19757" y="5"/>
                    <a:pt x="19730" y="14"/>
                  </a:cubicBezTo>
                  <a:cubicBezTo>
                    <a:pt x="19730" y="14"/>
                    <a:pt x="15618" y="1060"/>
                    <a:pt x="11146" y="2322"/>
                  </a:cubicBezTo>
                  <a:cubicBezTo>
                    <a:pt x="8909" y="2935"/>
                    <a:pt x="6565" y="3585"/>
                    <a:pt x="4581" y="4198"/>
                  </a:cubicBezTo>
                  <a:cubicBezTo>
                    <a:pt x="2598" y="4775"/>
                    <a:pt x="1011" y="5316"/>
                    <a:pt x="181" y="5676"/>
                  </a:cubicBezTo>
                  <a:cubicBezTo>
                    <a:pt x="73" y="5713"/>
                    <a:pt x="1" y="5821"/>
                    <a:pt x="1" y="5965"/>
                  </a:cubicBezTo>
                  <a:cubicBezTo>
                    <a:pt x="1" y="5965"/>
                    <a:pt x="253" y="14549"/>
                    <a:pt x="3536" y="23530"/>
                  </a:cubicBezTo>
                  <a:cubicBezTo>
                    <a:pt x="5195" y="28038"/>
                    <a:pt x="7431" y="31068"/>
                    <a:pt x="9559" y="33015"/>
                  </a:cubicBezTo>
                  <a:cubicBezTo>
                    <a:pt x="11687" y="34927"/>
                    <a:pt x="13706" y="35756"/>
                    <a:pt x="15005" y="35829"/>
                  </a:cubicBezTo>
                  <a:lnTo>
                    <a:pt x="15113" y="35829"/>
                  </a:lnTo>
                  <a:cubicBezTo>
                    <a:pt x="15798" y="35829"/>
                    <a:pt x="16592" y="35504"/>
                    <a:pt x="17385" y="34999"/>
                  </a:cubicBezTo>
                  <a:cubicBezTo>
                    <a:pt x="19838" y="33520"/>
                    <a:pt x="22687" y="30202"/>
                    <a:pt x="24238" y="26956"/>
                  </a:cubicBezTo>
                  <a:cubicBezTo>
                    <a:pt x="26041" y="23124"/>
                    <a:pt x="27327" y="18802"/>
                    <a:pt x="27582" y="17895"/>
                  </a:cubicBezTo>
                  <a:lnTo>
                    <a:pt x="27582" y="17895"/>
                  </a:lnTo>
                  <a:cubicBezTo>
                    <a:pt x="27834" y="17799"/>
                    <a:pt x="28411" y="17541"/>
                    <a:pt x="29071" y="17074"/>
                  </a:cubicBezTo>
                  <a:cubicBezTo>
                    <a:pt x="29901" y="16461"/>
                    <a:pt x="30874" y="15487"/>
                    <a:pt x="31307" y="14080"/>
                  </a:cubicBezTo>
                  <a:cubicBezTo>
                    <a:pt x="31560" y="13142"/>
                    <a:pt x="31740" y="12205"/>
                    <a:pt x="31740" y="11375"/>
                  </a:cubicBezTo>
                  <a:cubicBezTo>
                    <a:pt x="31740" y="10618"/>
                    <a:pt x="31596" y="9932"/>
                    <a:pt x="31271" y="9391"/>
                  </a:cubicBezTo>
                  <a:cubicBezTo>
                    <a:pt x="30946" y="8886"/>
                    <a:pt x="30369" y="8490"/>
                    <a:pt x="29648" y="8418"/>
                  </a:cubicBezTo>
                  <a:lnTo>
                    <a:pt x="29360" y="8418"/>
                  </a:lnTo>
                  <a:cubicBezTo>
                    <a:pt x="28855" y="8418"/>
                    <a:pt x="28386" y="8598"/>
                    <a:pt x="27989" y="8886"/>
                  </a:cubicBezTo>
                  <a:cubicBezTo>
                    <a:pt x="27448" y="9283"/>
                    <a:pt x="27051" y="9896"/>
                    <a:pt x="26799" y="10365"/>
                  </a:cubicBezTo>
                  <a:cubicBezTo>
                    <a:pt x="26706" y="10551"/>
                    <a:pt x="26632" y="10723"/>
                    <a:pt x="26577" y="10865"/>
                  </a:cubicBezTo>
                  <a:lnTo>
                    <a:pt x="26577" y="10865"/>
                  </a:lnTo>
                  <a:cubicBezTo>
                    <a:pt x="25881" y="10313"/>
                    <a:pt x="24225" y="8805"/>
                    <a:pt x="23481" y="6362"/>
                  </a:cubicBezTo>
                  <a:cubicBezTo>
                    <a:pt x="23300" y="5713"/>
                    <a:pt x="23192" y="5063"/>
                    <a:pt x="23192" y="4486"/>
                  </a:cubicBezTo>
                  <a:cubicBezTo>
                    <a:pt x="23192" y="3729"/>
                    <a:pt x="23336" y="3044"/>
                    <a:pt x="23481" y="2503"/>
                  </a:cubicBezTo>
                  <a:cubicBezTo>
                    <a:pt x="23553" y="2214"/>
                    <a:pt x="23625" y="1998"/>
                    <a:pt x="23697" y="1781"/>
                  </a:cubicBezTo>
                  <a:cubicBezTo>
                    <a:pt x="23733" y="1601"/>
                    <a:pt x="23769" y="1457"/>
                    <a:pt x="23805" y="1312"/>
                  </a:cubicBezTo>
                  <a:cubicBezTo>
                    <a:pt x="23805" y="1240"/>
                    <a:pt x="23769" y="1168"/>
                    <a:pt x="23733" y="1060"/>
                  </a:cubicBezTo>
                  <a:cubicBezTo>
                    <a:pt x="23697" y="1024"/>
                    <a:pt x="23625" y="952"/>
                    <a:pt x="23589" y="916"/>
                  </a:cubicBezTo>
                  <a:cubicBezTo>
                    <a:pt x="23517" y="916"/>
                    <a:pt x="23481" y="880"/>
                    <a:pt x="23408" y="880"/>
                  </a:cubicBezTo>
                  <a:cubicBezTo>
                    <a:pt x="23336" y="916"/>
                    <a:pt x="23264" y="916"/>
                    <a:pt x="23228" y="952"/>
                  </a:cubicBezTo>
                  <a:cubicBezTo>
                    <a:pt x="23156" y="988"/>
                    <a:pt x="23084" y="988"/>
                    <a:pt x="23048" y="1024"/>
                  </a:cubicBezTo>
                  <a:cubicBezTo>
                    <a:pt x="22543" y="1348"/>
                    <a:pt x="21894" y="1925"/>
                    <a:pt x="21208" y="2430"/>
                  </a:cubicBezTo>
                  <a:cubicBezTo>
                    <a:pt x="20848" y="2683"/>
                    <a:pt x="20523" y="2899"/>
                    <a:pt x="20198" y="3044"/>
                  </a:cubicBezTo>
                  <a:cubicBezTo>
                    <a:pt x="19910" y="3224"/>
                    <a:pt x="19621" y="3296"/>
                    <a:pt x="19441" y="3296"/>
                  </a:cubicBezTo>
                  <a:lnTo>
                    <a:pt x="19297" y="3296"/>
                  </a:lnTo>
                  <a:lnTo>
                    <a:pt x="19189" y="3188"/>
                  </a:lnTo>
                  <a:cubicBezTo>
                    <a:pt x="19153" y="3152"/>
                    <a:pt x="19153" y="3080"/>
                    <a:pt x="19153" y="2935"/>
                  </a:cubicBezTo>
                  <a:cubicBezTo>
                    <a:pt x="19153" y="2539"/>
                    <a:pt x="19369" y="1889"/>
                    <a:pt x="19585" y="1384"/>
                  </a:cubicBezTo>
                  <a:cubicBezTo>
                    <a:pt x="19730" y="1096"/>
                    <a:pt x="19838" y="880"/>
                    <a:pt x="19910" y="699"/>
                  </a:cubicBezTo>
                  <a:cubicBezTo>
                    <a:pt x="19946" y="627"/>
                    <a:pt x="19982" y="555"/>
                    <a:pt x="20018" y="519"/>
                  </a:cubicBezTo>
                  <a:lnTo>
                    <a:pt x="20054" y="447"/>
                  </a:lnTo>
                  <a:cubicBezTo>
                    <a:pt x="20126" y="339"/>
                    <a:pt x="20126" y="194"/>
                    <a:pt x="20054" y="122"/>
                  </a:cubicBezTo>
                  <a:cubicBezTo>
                    <a:pt x="20000" y="41"/>
                    <a:pt x="19905" y="0"/>
                    <a:pt x="1981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4715;p63">
              <a:extLst>
                <a:ext uri="{FF2B5EF4-FFF2-40B4-BE49-F238E27FC236}">
                  <a16:creationId xmlns:a16="http://schemas.microsoft.com/office/drawing/2014/main" id="{1857BECA-77BB-45ED-8BA0-99EEB7FA5909}"/>
                </a:ext>
              </a:extLst>
            </p:cNvPr>
            <p:cNvSpPr/>
            <p:nvPr/>
          </p:nvSpPr>
          <p:spPr>
            <a:xfrm>
              <a:off x="3751375" y="3083575"/>
              <a:ext cx="155125" cy="68600"/>
            </a:xfrm>
            <a:custGeom>
              <a:avLst/>
              <a:gdLst/>
              <a:ahLst/>
              <a:cxnLst/>
              <a:rect l="l" t="t" r="r" b="b"/>
              <a:pathLst>
                <a:path w="6205" h="2744" extrusionOk="0">
                  <a:moveTo>
                    <a:pt x="5848" y="1"/>
                  </a:moveTo>
                  <a:cubicBezTo>
                    <a:pt x="5822" y="1"/>
                    <a:pt x="5796" y="4"/>
                    <a:pt x="5771" y="10"/>
                  </a:cubicBezTo>
                  <a:lnTo>
                    <a:pt x="217" y="2174"/>
                  </a:lnTo>
                  <a:cubicBezTo>
                    <a:pt x="73" y="2210"/>
                    <a:pt x="1" y="2390"/>
                    <a:pt x="73" y="2571"/>
                  </a:cubicBezTo>
                  <a:cubicBezTo>
                    <a:pt x="99" y="2676"/>
                    <a:pt x="203" y="2743"/>
                    <a:pt x="313" y="2743"/>
                  </a:cubicBezTo>
                  <a:cubicBezTo>
                    <a:pt x="354" y="2743"/>
                    <a:pt x="395" y="2734"/>
                    <a:pt x="433" y="2715"/>
                  </a:cubicBezTo>
                  <a:lnTo>
                    <a:pt x="5988" y="587"/>
                  </a:lnTo>
                  <a:cubicBezTo>
                    <a:pt x="6132" y="515"/>
                    <a:pt x="6204" y="334"/>
                    <a:pt x="6168" y="190"/>
                  </a:cubicBezTo>
                  <a:cubicBezTo>
                    <a:pt x="6108" y="71"/>
                    <a:pt x="5974" y="1"/>
                    <a:pt x="584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716;p63">
              <a:extLst>
                <a:ext uri="{FF2B5EF4-FFF2-40B4-BE49-F238E27FC236}">
                  <a16:creationId xmlns:a16="http://schemas.microsoft.com/office/drawing/2014/main" id="{BA558187-801F-43E7-BAC6-13532F3C0E15}"/>
                </a:ext>
              </a:extLst>
            </p:cNvPr>
            <p:cNvSpPr/>
            <p:nvPr/>
          </p:nvSpPr>
          <p:spPr>
            <a:xfrm>
              <a:off x="3156275" y="3109950"/>
              <a:ext cx="628500" cy="217975"/>
            </a:xfrm>
            <a:custGeom>
              <a:avLst/>
              <a:gdLst/>
              <a:ahLst/>
              <a:cxnLst/>
              <a:rect l="l" t="t" r="r" b="b"/>
              <a:pathLst>
                <a:path w="25140" h="8719" extrusionOk="0">
                  <a:moveTo>
                    <a:pt x="0" y="1"/>
                  </a:moveTo>
                  <a:cubicBezTo>
                    <a:pt x="0" y="1"/>
                    <a:pt x="109" y="3535"/>
                    <a:pt x="1876" y="5555"/>
                  </a:cubicBezTo>
                  <a:cubicBezTo>
                    <a:pt x="3144" y="6979"/>
                    <a:pt x="5380" y="7511"/>
                    <a:pt x="7047" y="7511"/>
                  </a:cubicBezTo>
                  <a:cubicBezTo>
                    <a:pt x="7702" y="7511"/>
                    <a:pt x="8270" y="7429"/>
                    <a:pt x="8656" y="7286"/>
                  </a:cubicBezTo>
                  <a:cubicBezTo>
                    <a:pt x="9996" y="6840"/>
                    <a:pt x="9831" y="3255"/>
                    <a:pt x="11120" y="3255"/>
                  </a:cubicBezTo>
                  <a:cubicBezTo>
                    <a:pt x="11184" y="3255"/>
                    <a:pt x="11253" y="3264"/>
                    <a:pt x="11325" y="3283"/>
                  </a:cubicBezTo>
                  <a:cubicBezTo>
                    <a:pt x="12804" y="3644"/>
                    <a:pt x="12552" y="5303"/>
                    <a:pt x="13201" y="6817"/>
                  </a:cubicBezTo>
                  <a:cubicBezTo>
                    <a:pt x="13814" y="8296"/>
                    <a:pt x="14463" y="8188"/>
                    <a:pt x="17204" y="8549"/>
                  </a:cubicBezTo>
                  <a:cubicBezTo>
                    <a:pt x="17971" y="8658"/>
                    <a:pt x="18726" y="8718"/>
                    <a:pt x="19439" y="8718"/>
                  </a:cubicBezTo>
                  <a:cubicBezTo>
                    <a:pt x="21311" y="8718"/>
                    <a:pt x="22893" y="8305"/>
                    <a:pt x="23624" y="7286"/>
                  </a:cubicBezTo>
                  <a:cubicBezTo>
                    <a:pt x="24634" y="5916"/>
                    <a:pt x="25139" y="1624"/>
                    <a:pt x="24129" y="1407"/>
                  </a:cubicBezTo>
                  <a:cubicBezTo>
                    <a:pt x="23922" y="1355"/>
                    <a:pt x="23613" y="1334"/>
                    <a:pt x="23223" y="1334"/>
                  </a:cubicBezTo>
                  <a:cubicBezTo>
                    <a:pt x="21714" y="1334"/>
                    <a:pt x="18980" y="1653"/>
                    <a:pt x="16086" y="1768"/>
                  </a:cubicBezTo>
                  <a:cubicBezTo>
                    <a:pt x="12444" y="1876"/>
                    <a:pt x="11073" y="2021"/>
                    <a:pt x="11073" y="2021"/>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4717;p63">
              <a:extLst>
                <a:ext uri="{FF2B5EF4-FFF2-40B4-BE49-F238E27FC236}">
                  <a16:creationId xmlns:a16="http://schemas.microsoft.com/office/drawing/2014/main" id="{BE2A4B4D-3D30-4878-A5DE-4452D00CBDD3}"/>
                </a:ext>
              </a:extLst>
            </p:cNvPr>
            <p:cNvSpPr/>
            <p:nvPr/>
          </p:nvSpPr>
          <p:spPr>
            <a:xfrm>
              <a:off x="3501625" y="3169475"/>
              <a:ext cx="275025" cy="158450"/>
            </a:xfrm>
            <a:custGeom>
              <a:avLst/>
              <a:gdLst/>
              <a:ahLst/>
              <a:cxnLst/>
              <a:rect l="l" t="t" r="r" b="b"/>
              <a:pathLst>
                <a:path w="11001" h="6338" extrusionOk="0">
                  <a:moveTo>
                    <a:pt x="10820" y="0"/>
                  </a:moveTo>
                  <a:lnTo>
                    <a:pt x="0" y="5374"/>
                  </a:lnTo>
                  <a:cubicBezTo>
                    <a:pt x="577" y="5879"/>
                    <a:pt x="1443" y="5915"/>
                    <a:pt x="3390" y="6168"/>
                  </a:cubicBezTo>
                  <a:cubicBezTo>
                    <a:pt x="4157" y="6277"/>
                    <a:pt x="4912" y="6337"/>
                    <a:pt x="5625" y="6337"/>
                  </a:cubicBezTo>
                  <a:cubicBezTo>
                    <a:pt x="7497" y="6337"/>
                    <a:pt x="9079" y="5924"/>
                    <a:pt x="9810" y="4905"/>
                  </a:cubicBezTo>
                  <a:cubicBezTo>
                    <a:pt x="10568" y="3932"/>
                    <a:pt x="11001" y="1407"/>
                    <a:pt x="10820"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4718;p63">
              <a:extLst>
                <a:ext uri="{FF2B5EF4-FFF2-40B4-BE49-F238E27FC236}">
                  <a16:creationId xmlns:a16="http://schemas.microsoft.com/office/drawing/2014/main" id="{1950489F-53B9-4E3D-AE70-73B7934A4360}"/>
                </a:ext>
              </a:extLst>
            </p:cNvPr>
            <p:cNvSpPr/>
            <p:nvPr/>
          </p:nvSpPr>
          <p:spPr>
            <a:xfrm>
              <a:off x="3217575" y="3153250"/>
              <a:ext cx="351700" cy="144800"/>
            </a:xfrm>
            <a:custGeom>
              <a:avLst/>
              <a:gdLst/>
              <a:ahLst/>
              <a:cxnLst/>
              <a:rect l="l" t="t" r="r" b="b"/>
              <a:pathLst>
                <a:path w="14068" h="5792" extrusionOk="0">
                  <a:moveTo>
                    <a:pt x="14067" y="0"/>
                  </a:moveTo>
                  <a:lnTo>
                    <a:pt x="14067" y="0"/>
                  </a:lnTo>
                  <a:cubicBezTo>
                    <a:pt x="13923" y="36"/>
                    <a:pt x="13779" y="36"/>
                    <a:pt x="13634" y="36"/>
                  </a:cubicBezTo>
                  <a:cubicBezTo>
                    <a:pt x="12552" y="72"/>
                    <a:pt x="11687" y="108"/>
                    <a:pt x="10965" y="144"/>
                  </a:cubicBezTo>
                  <a:lnTo>
                    <a:pt x="1" y="4364"/>
                  </a:lnTo>
                  <a:cubicBezTo>
                    <a:pt x="1302" y="5395"/>
                    <a:pt x="3138" y="5791"/>
                    <a:pt x="4564" y="5791"/>
                  </a:cubicBezTo>
                  <a:cubicBezTo>
                    <a:pt x="5234" y="5791"/>
                    <a:pt x="5813" y="5704"/>
                    <a:pt x="6204" y="5554"/>
                  </a:cubicBezTo>
                  <a:cubicBezTo>
                    <a:pt x="7544" y="5108"/>
                    <a:pt x="7379" y="1523"/>
                    <a:pt x="8668" y="1523"/>
                  </a:cubicBezTo>
                  <a:cubicBezTo>
                    <a:pt x="8732" y="1523"/>
                    <a:pt x="8801" y="1532"/>
                    <a:pt x="8873" y="1551"/>
                  </a:cubicBezTo>
                  <a:cubicBezTo>
                    <a:pt x="9739" y="1767"/>
                    <a:pt x="10028" y="2453"/>
                    <a:pt x="10244" y="3282"/>
                  </a:cubicBezTo>
                  <a:lnTo>
                    <a:pt x="14067"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719;p63">
              <a:extLst>
                <a:ext uri="{FF2B5EF4-FFF2-40B4-BE49-F238E27FC236}">
                  <a16:creationId xmlns:a16="http://schemas.microsoft.com/office/drawing/2014/main" id="{8E875607-54C8-495B-9C06-0484B8B7CA8C}"/>
                </a:ext>
              </a:extLst>
            </p:cNvPr>
            <p:cNvSpPr/>
            <p:nvPr/>
          </p:nvSpPr>
          <p:spPr>
            <a:xfrm>
              <a:off x="3148150" y="3102400"/>
              <a:ext cx="633000" cy="233000"/>
            </a:xfrm>
            <a:custGeom>
              <a:avLst/>
              <a:gdLst/>
              <a:ahLst/>
              <a:cxnLst/>
              <a:rect l="l" t="t" r="r" b="b"/>
              <a:pathLst>
                <a:path w="25320" h="9320" extrusionOk="0">
                  <a:moveTo>
                    <a:pt x="638" y="661"/>
                  </a:moveTo>
                  <a:lnTo>
                    <a:pt x="11326" y="2611"/>
                  </a:lnTo>
                  <a:lnTo>
                    <a:pt x="11686" y="2611"/>
                  </a:lnTo>
                  <a:cubicBezTo>
                    <a:pt x="12228" y="2575"/>
                    <a:pt x="13706" y="2467"/>
                    <a:pt x="16411" y="2359"/>
                  </a:cubicBezTo>
                  <a:cubicBezTo>
                    <a:pt x="19369" y="2250"/>
                    <a:pt x="22146" y="1926"/>
                    <a:pt x="23625" y="1926"/>
                  </a:cubicBezTo>
                  <a:cubicBezTo>
                    <a:pt x="23985" y="1926"/>
                    <a:pt x="24238" y="1962"/>
                    <a:pt x="24382" y="1998"/>
                  </a:cubicBezTo>
                  <a:lnTo>
                    <a:pt x="24490" y="2034"/>
                  </a:lnTo>
                  <a:cubicBezTo>
                    <a:pt x="24526" y="2142"/>
                    <a:pt x="24599" y="2286"/>
                    <a:pt x="24635" y="2539"/>
                  </a:cubicBezTo>
                  <a:cubicBezTo>
                    <a:pt x="24707" y="2755"/>
                    <a:pt x="24707" y="3044"/>
                    <a:pt x="24707" y="3369"/>
                  </a:cubicBezTo>
                  <a:cubicBezTo>
                    <a:pt x="24707" y="4054"/>
                    <a:pt x="24599" y="4883"/>
                    <a:pt x="24418" y="5641"/>
                  </a:cubicBezTo>
                  <a:cubicBezTo>
                    <a:pt x="24238" y="6398"/>
                    <a:pt x="23985" y="7047"/>
                    <a:pt x="23733" y="7444"/>
                  </a:cubicBezTo>
                  <a:cubicBezTo>
                    <a:pt x="23408" y="7877"/>
                    <a:pt x="22867" y="8202"/>
                    <a:pt x="22182" y="8418"/>
                  </a:cubicBezTo>
                  <a:cubicBezTo>
                    <a:pt x="21497" y="8634"/>
                    <a:pt x="20667" y="8706"/>
                    <a:pt x="19729" y="8706"/>
                  </a:cubicBezTo>
                  <a:cubicBezTo>
                    <a:pt x="19044" y="8706"/>
                    <a:pt x="18323" y="8670"/>
                    <a:pt x="17602" y="8562"/>
                  </a:cubicBezTo>
                  <a:cubicBezTo>
                    <a:pt x="16195" y="8382"/>
                    <a:pt x="15329" y="8310"/>
                    <a:pt x="14824" y="8129"/>
                  </a:cubicBezTo>
                  <a:cubicBezTo>
                    <a:pt x="14572" y="8021"/>
                    <a:pt x="14392" y="7913"/>
                    <a:pt x="14247" y="7769"/>
                  </a:cubicBezTo>
                  <a:cubicBezTo>
                    <a:pt x="14103" y="7588"/>
                    <a:pt x="13959" y="7336"/>
                    <a:pt x="13814" y="6975"/>
                  </a:cubicBezTo>
                  <a:cubicBezTo>
                    <a:pt x="13490" y="6290"/>
                    <a:pt x="13418" y="5496"/>
                    <a:pt x="13201" y="4811"/>
                  </a:cubicBezTo>
                  <a:cubicBezTo>
                    <a:pt x="13093" y="4487"/>
                    <a:pt x="12949" y="4162"/>
                    <a:pt x="12696" y="3873"/>
                  </a:cubicBezTo>
                  <a:cubicBezTo>
                    <a:pt x="12480" y="3621"/>
                    <a:pt x="12119" y="3405"/>
                    <a:pt x="11723" y="3296"/>
                  </a:cubicBezTo>
                  <a:cubicBezTo>
                    <a:pt x="11614" y="3260"/>
                    <a:pt x="11506" y="3260"/>
                    <a:pt x="11434" y="3260"/>
                  </a:cubicBezTo>
                  <a:cubicBezTo>
                    <a:pt x="11218" y="3260"/>
                    <a:pt x="11001" y="3332"/>
                    <a:pt x="10821" y="3477"/>
                  </a:cubicBezTo>
                  <a:cubicBezTo>
                    <a:pt x="10532" y="3729"/>
                    <a:pt x="10352" y="4054"/>
                    <a:pt x="10208" y="4451"/>
                  </a:cubicBezTo>
                  <a:cubicBezTo>
                    <a:pt x="9991" y="5028"/>
                    <a:pt x="9847" y="5713"/>
                    <a:pt x="9631" y="6254"/>
                  </a:cubicBezTo>
                  <a:cubicBezTo>
                    <a:pt x="9522" y="6542"/>
                    <a:pt x="9414" y="6795"/>
                    <a:pt x="9270" y="6975"/>
                  </a:cubicBezTo>
                  <a:cubicBezTo>
                    <a:pt x="9162" y="7156"/>
                    <a:pt x="9018" y="7264"/>
                    <a:pt x="8873" y="7336"/>
                  </a:cubicBezTo>
                  <a:cubicBezTo>
                    <a:pt x="8549" y="7444"/>
                    <a:pt x="8008" y="7516"/>
                    <a:pt x="7395" y="7516"/>
                  </a:cubicBezTo>
                  <a:cubicBezTo>
                    <a:pt x="6565" y="7516"/>
                    <a:pt x="5627" y="7408"/>
                    <a:pt x="4726" y="7083"/>
                  </a:cubicBezTo>
                  <a:cubicBezTo>
                    <a:pt x="3824" y="6795"/>
                    <a:pt x="2994" y="6326"/>
                    <a:pt x="2417" y="5641"/>
                  </a:cubicBezTo>
                  <a:cubicBezTo>
                    <a:pt x="1588" y="4703"/>
                    <a:pt x="1119" y="3369"/>
                    <a:pt x="866" y="2250"/>
                  </a:cubicBezTo>
                  <a:cubicBezTo>
                    <a:pt x="758" y="1709"/>
                    <a:pt x="686" y="1204"/>
                    <a:pt x="650" y="844"/>
                  </a:cubicBezTo>
                  <a:cubicBezTo>
                    <a:pt x="650" y="773"/>
                    <a:pt x="644" y="714"/>
                    <a:pt x="638" y="661"/>
                  </a:cubicBezTo>
                  <a:close/>
                  <a:moveTo>
                    <a:pt x="297" y="0"/>
                  </a:moveTo>
                  <a:cubicBezTo>
                    <a:pt x="234" y="0"/>
                    <a:pt x="162" y="34"/>
                    <a:pt x="109" y="86"/>
                  </a:cubicBezTo>
                  <a:cubicBezTo>
                    <a:pt x="37" y="122"/>
                    <a:pt x="1" y="231"/>
                    <a:pt x="1" y="303"/>
                  </a:cubicBezTo>
                  <a:cubicBezTo>
                    <a:pt x="1" y="339"/>
                    <a:pt x="37" y="1241"/>
                    <a:pt x="289" y="2395"/>
                  </a:cubicBezTo>
                  <a:cubicBezTo>
                    <a:pt x="542" y="3549"/>
                    <a:pt x="1047" y="4955"/>
                    <a:pt x="1984" y="6037"/>
                  </a:cubicBezTo>
                  <a:cubicBezTo>
                    <a:pt x="2634" y="6831"/>
                    <a:pt x="3571" y="7336"/>
                    <a:pt x="4545" y="7660"/>
                  </a:cubicBezTo>
                  <a:cubicBezTo>
                    <a:pt x="5519" y="7985"/>
                    <a:pt x="6529" y="8129"/>
                    <a:pt x="7395" y="8129"/>
                  </a:cubicBezTo>
                  <a:cubicBezTo>
                    <a:pt x="8044" y="8129"/>
                    <a:pt x="8657" y="8057"/>
                    <a:pt x="9090" y="7877"/>
                  </a:cubicBezTo>
                  <a:cubicBezTo>
                    <a:pt x="9306" y="7805"/>
                    <a:pt x="9486" y="7660"/>
                    <a:pt x="9631" y="7480"/>
                  </a:cubicBezTo>
                  <a:cubicBezTo>
                    <a:pt x="9919" y="7192"/>
                    <a:pt x="10063" y="6795"/>
                    <a:pt x="10244" y="6398"/>
                  </a:cubicBezTo>
                  <a:cubicBezTo>
                    <a:pt x="10460" y="5785"/>
                    <a:pt x="10604" y="5100"/>
                    <a:pt x="10821" y="4595"/>
                  </a:cubicBezTo>
                  <a:cubicBezTo>
                    <a:pt x="10893" y="4342"/>
                    <a:pt x="11001" y="4126"/>
                    <a:pt x="11109" y="4018"/>
                  </a:cubicBezTo>
                  <a:cubicBezTo>
                    <a:pt x="11254" y="3910"/>
                    <a:pt x="11326" y="3873"/>
                    <a:pt x="11434" y="3837"/>
                  </a:cubicBezTo>
                  <a:lnTo>
                    <a:pt x="11542" y="3873"/>
                  </a:lnTo>
                  <a:cubicBezTo>
                    <a:pt x="11903" y="3946"/>
                    <a:pt x="12083" y="4090"/>
                    <a:pt x="12264" y="4270"/>
                  </a:cubicBezTo>
                  <a:cubicBezTo>
                    <a:pt x="12480" y="4559"/>
                    <a:pt x="12624" y="4955"/>
                    <a:pt x="12769" y="5496"/>
                  </a:cubicBezTo>
                  <a:cubicBezTo>
                    <a:pt x="12877" y="6001"/>
                    <a:pt x="12985" y="6615"/>
                    <a:pt x="13237" y="7228"/>
                  </a:cubicBezTo>
                  <a:cubicBezTo>
                    <a:pt x="13418" y="7624"/>
                    <a:pt x="13562" y="7913"/>
                    <a:pt x="13814" y="8165"/>
                  </a:cubicBezTo>
                  <a:cubicBezTo>
                    <a:pt x="14139" y="8526"/>
                    <a:pt x="14572" y="8706"/>
                    <a:pt x="15149" y="8851"/>
                  </a:cubicBezTo>
                  <a:cubicBezTo>
                    <a:pt x="15726" y="8959"/>
                    <a:pt x="16483" y="9031"/>
                    <a:pt x="17493" y="9175"/>
                  </a:cubicBezTo>
                  <a:cubicBezTo>
                    <a:pt x="18251" y="9247"/>
                    <a:pt x="19008" y="9320"/>
                    <a:pt x="19729" y="9320"/>
                  </a:cubicBezTo>
                  <a:cubicBezTo>
                    <a:pt x="20703" y="9320"/>
                    <a:pt x="21605" y="9211"/>
                    <a:pt x="22362" y="8995"/>
                  </a:cubicBezTo>
                  <a:cubicBezTo>
                    <a:pt x="23156" y="8743"/>
                    <a:pt x="23805" y="8346"/>
                    <a:pt x="24202" y="7769"/>
                  </a:cubicBezTo>
                  <a:cubicBezTo>
                    <a:pt x="24562" y="7300"/>
                    <a:pt x="24815" y="6578"/>
                    <a:pt x="25031" y="5785"/>
                  </a:cubicBezTo>
                  <a:cubicBezTo>
                    <a:pt x="25212" y="4955"/>
                    <a:pt x="25320" y="4090"/>
                    <a:pt x="25320" y="3369"/>
                  </a:cubicBezTo>
                  <a:cubicBezTo>
                    <a:pt x="25320" y="2900"/>
                    <a:pt x="25284" y="2467"/>
                    <a:pt x="25176" y="2142"/>
                  </a:cubicBezTo>
                  <a:cubicBezTo>
                    <a:pt x="25103" y="1962"/>
                    <a:pt x="25067" y="1818"/>
                    <a:pt x="24959" y="1673"/>
                  </a:cubicBezTo>
                  <a:cubicBezTo>
                    <a:pt x="24851" y="1565"/>
                    <a:pt x="24707" y="1457"/>
                    <a:pt x="24526" y="1385"/>
                  </a:cubicBezTo>
                  <a:cubicBezTo>
                    <a:pt x="24310" y="1349"/>
                    <a:pt x="23985" y="1313"/>
                    <a:pt x="23625" y="1313"/>
                  </a:cubicBezTo>
                  <a:cubicBezTo>
                    <a:pt x="22074" y="1313"/>
                    <a:pt x="19333" y="1673"/>
                    <a:pt x="16411" y="1782"/>
                  </a:cubicBezTo>
                  <a:cubicBezTo>
                    <a:pt x="13121" y="1878"/>
                    <a:pt x="11677" y="2004"/>
                    <a:pt x="11409" y="2029"/>
                  </a:cubicBezTo>
                  <a:lnTo>
                    <a:pt x="11409" y="2029"/>
                  </a:lnTo>
                  <a:lnTo>
                    <a:pt x="361" y="14"/>
                  </a:lnTo>
                  <a:cubicBezTo>
                    <a:pt x="342" y="5"/>
                    <a:pt x="320" y="0"/>
                    <a:pt x="29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4720;p63">
              <a:extLst>
                <a:ext uri="{FF2B5EF4-FFF2-40B4-BE49-F238E27FC236}">
                  <a16:creationId xmlns:a16="http://schemas.microsoft.com/office/drawing/2014/main" id="{9B9F8722-BAE1-46D0-B9ED-D7C562FE2881}"/>
                </a:ext>
              </a:extLst>
            </p:cNvPr>
            <p:cNvSpPr/>
            <p:nvPr/>
          </p:nvSpPr>
          <p:spPr>
            <a:xfrm>
              <a:off x="3403325" y="3253325"/>
              <a:ext cx="122650" cy="195700"/>
            </a:xfrm>
            <a:custGeom>
              <a:avLst/>
              <a:gdLst/>
              <a:ahLst/>
              <a:cxnLst/>
              <a:rect l="l" t="t" r="r" b="b"/>
              <a:pathLst>
                <a:path w="4906" h="7828" extrusionOk="0">
                  <a:moveTo>
                    <a:pt x="434" y="0"/>
                  </a:moveTo>
                  <a:cubicBezTo>
                    <a:pt x="253" y="0"/>
                    <a:pt x="109" y="145"/>
                    <a:pt x="109" y="289"/>
                  </a:cubicBezTo>
                  <a:cubicBezTo>
                    <a:pt x="109" y="289"/>
                    <a:pt x="1" y="3571"/>
                    <a:pt x="1" y="5591"/>
                  </a:cubicBezTo>
                  <a:cubicBezTo>
                    <a:pt x="1" y="6420"/>
                    <a:pt x="109" y="6961"/>
                    <a:pt x="434" y="7358"/>
                  </a:cubicBezTo>
                  <a:cubicBezTo>
                    <a:pt x="578" y="7539"/>
                    <a:pt x="758" y="7683"/>
                    <a:pt x="975" y="7755"/>
                  </a:cubicBezTo>
                  <a:cubicBezTo>
                    <a:pt x="1191" y="7791"/>
                    <a:pt x="1443" y="7827"/>
                    <a:pt x="1660" y="7827"/>
                  </a:cubicBezTo>
                  <a:cubicBezTo>
                    <a:pt x="1912" y="7827"/>
                    <a:pt x="2165" y="7791"/>
                    <a:pt x="2453" y="7791"/>
                  </a:cubicBezTo>
                  <a:cubicBezTo>
                    <a:pt x="3932" y="7647"/>
                    <a:pt x="4726" y="6997"/>
                    <a:pt x="4762" y="6961"/>
                  </a:cubicBezTo>
                  <a:cubicBezTo>
                    <a:pt x="4906" y="6853"/>
                    <a:pt x="4906" y="6673"/>
                    <a:pt x="4798" y="6529"/>
                  </a:cubicBezTo>
                  <a:cubicBezTo>
                    <a:pt x="4735" y="6466"/>
                    <a:pt x="4648" y="6427"/>
                    <a:pt x="4557" y="6427"/>
                  </a:cubicBezTo>
                  <a:cubicBezTo>
                    <a:pt x="4492" y="6427"/>
                    <a:pt x="4425" y="6447"/>
                    <a:pt x="4365" y="6493"/>
                  </a:cubicBezTo>
                  <a:cubicBezTo>
                    <a:pt x="4365" y="6493"/>
                    <a:pt x="3680" y="7070"/>
                    <a:pt x="2417" y="7178"/>
                  </a:cubicBezTo>
                  <a:cubicBezTo>
                    <a:pt x="2129" y="7214"/>
                    <a:pt x="1876" y="7214"/>
                    <a:pt x="1660" y="7214"/>
                  </a:cubicBezTo>
                  <a:cubicBezTo>
                    <a:pt x="1479" y="7214"/>
                    <a:pt x="1299" y="7214"/>
                    <a:pt x="1155" y="7178"/>
                  </a:cubicBezTo>
                  <a:cubicBezTo>
                    <a:pt x="975" y="7106"/>
                    <a:pt x="866" y="7034"/>
                    <a:pt x="758" y="6781"/>
                  </a:cubicBezTo>
                  <a:cubicBezTo>
                    <a:pt x="650" y="6565"/>
                    <a:pt x="578" y="6168"/>
                    <a:pt x="578" y="5591"/>
                  </a:cubicBezTo>
                  <a:cubicBezTo>
                    <a:pt x="578" y="4581"/>
                    <a:pt x="614" y="3283"/>
                    <a:pt x="650" y="2201"/>
                  </a:cubicBezTo>
                  <a:cubicBezTo>
                    <a:pt x="686" y="1155"/>
                    <a:pt x="722" y="325"/>
                    <a:pt x="722" y="325"/>
                  </a:cubicBezTo>
                  <a:cubicBezTo>
                    <a:pt x="722" y="145"/>
                    <a:pt x="614" y="0"/>
                    <a:pt x="43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4721;p63">
              <a:extLst>
                <a:ext uri="{FF2B5EF4-FFF2-40B4-BE49-F238E27FC236}">
                  <a16:creationId xmlns:a16="http://schemas.microsoft.com/office/drawing/2014/main" id="{0219D234-AC99-4664-B41F-D7BACB5921A2}"/>
                </a:ext>
              </a:extLst>
            </p:cNvPr>
            <p:cNvSpPr/>
            <p:nvPr/>
          </p:nvSpPr>
          <p:spPr>
            <a:xfrm>
              <a:off x="3510625" y="3441775"/>
              <a:ext cx="207425" cy="137075"/>
            </a:xfrm>
            <a:custGeom>
              <a:avLst/>
              <a:gdLst/>
              <a:ahLst/>
              <a:cxnLst/>
              <a:rect l="l" t="t" r="r" b="b"/>
              <a:pathLst>
                <a:path w="8297" h="5483" extrusionOk="0">
                  <a:moveTo>
                    <a:pt x="5411" y="578"/>
                  </a:moveTo>
                  <a:cubicBezTo>
                    <a:pt x="5519" y="578"/>
                    <a:pt x="5663" y="614"/>
                    <a:pt x="5771" y="614"/>
                  </a:cubicBezTo>
                  <a:cubicBezTo>
                    <a:pt x="6493" y="722"/>
                    <a:pt x="6962" y="974"/>
                    <a:pt x="7250" y="1299"/>
                  </a:cubicBezTo>
                  <a:cubicBezTo>
                    <a:pt x="7575" y="1587"/>
                    <a:pt x="7683" y="1948"/>
                    <a:pt x="7683" y="2309"/>
                  </a:cubicBezTo>
                  <a:cubicBezTo>
                    <a:pt x="7683" y="2850"/>
                    <a:pt x="7394" y="3391"/>
                    <a:pt x="6926" y="3715"/>
                  </a:cubicBezTo>
                  <a:cubicBezTo>
                    <a:pt x="6385" y="4040"/>
                    <a:pt x="5483" y="4329"/>
                    <a:pt x="4545" y="4545"/>
                  </a:cubicBezTo>
                  <a:cubicBezTo>
                    <a:pt x="3607" y="4761"/>
                    <a:pt x="2598" y="4870"/>
                    <a:pt x="1948" y="4870"/>
                  </a:cubicBezTo>
                  <a:cubicBezTo>
                    <a:pt x="1696" y="4870"/>
                    <a:pt x="1479" y="4834"/>
                    <a:pt x="1371" y="4797"/>
                  </a:cubicBezTo>
                  <a:cubicBezTo>
                    <a:pt x="866" y="4689"/>
                    <a:pt x="614" y="4292"/>
                    <a:pt x="614" y="4004"/>
                  </a:cubicBezTo>
                  <a:cubicBezTo>
                    <a:pt x="614" y="3896"/>
                    <a:pt x="650" y="3788"/>
                    <a:pt x="758" y="3679"/>
                  </a:cubicBezTo>
                  <a:lnTo>
                    <a:pt x="758" y="3643"/>
                  </a:lnTo>
                  <a:lnTo>
                    <a:pt x="794" y="3607"/>
                  </a:lnTo>
                  <a:cubicBezTo>
                    <a:pt x="938" y="3463"/>
                    <a:pt x="1552" y="2669"/>
                    <a:pt x="2417" y="1948"/>
                  </a:cubicBezTo>
                  <a:cubicBezTo>
                    <a:pt x="3247" y="1227"/>
                    <a:pt x="4365" y="578"/>
                    <a:pt x="5411" y="578"/>
                  </a:cubicBezTo>
                  <a:close/>
                  <a:moveTo>
                    <a:pt x="5411" y="1"/>
                  </a:moveTo>
                  <a:cubicBezTo>
                    <a:pt x="4040" y="1"/>
                    <a:pt x="2778" y="830"/>
                    <a:pt x="1840" y="1660"/>
                  </a:cubicBezTo>
                  <a:cubicBezTo>
                    <a:pt x="902" y="2453"/>
                    <a:pt x="289" y="3283"/>
                    <a:pt x="289" y="3283"/>
                  </a:cubicBezTo>
                  <a:lnTo>
                    <a:pt x="290" y="3283"/>
                  </a:lnTo>
                  <a:lnTo>
                    <a:pt x="290" y="3283"/>
                  </a:lnTo>
                  <a:cubicBezTo>
                    <a:pt x="97" y="3495"/>
                    <a:pt x="1" y="3766"/>
                    <a:pt x="1" y="4004"/>
                  </a:cubicBezTo>
                  <a:cubicBezTo>
                    <a:pt x="1" y="4617"/>
                    <a:pt x="470" y="5194"/>
                    <a:pt x="1191" y="5375"/>
                  </a:cubicBezTo>
                  <a:cubicBezTo>
                    <a:pt x="1407" y="5447"/>
                    <a:pt x="1660" y="5483"/>
                    <a:pt x="1948" y="5483"/>
                  </a:cubicBezTo>
                  <a:cubicBezTo>
                    <a:pt x="2670" y="5483"/>
                    <a:pt x="3680" y="5338"/>
                    <a:pt x="4653" y="5122"/>
                  </a:cubicBezTo>
                  <a:cubicBezTo>
                    <a:pt x="5663" y="4906"/>
                    <a:pt x="6601" y="4617"/>
                    <a:pt x="7250" y="4220"/>
                  </a:cubicBezTo>
                  <a:cubicBezTo>
                    <a:pt x="7899" y="3788"/>
                    <a:pt x="8296" y="3066"/>
                    <a:pt x="8296" y="2309"/>
                  </a:cubicBezTo>
                  <a:cubicBezTo>
                    <a:pt x="8296" y="1804"/>
                    <a:pt x="8116" y="1263"/>
                    <a:pt x="7683" y="866"/>
                  </a:cubicBezTo>
                  <a:cubicBezTo>
                    <a:pt x="7286" y="433"/>
                    <a:pt x="6673" y="145"/>
                    <a:pt x="5844" y="37"/>
                  </a:cubicBezTo>
                  <a:cubicBezTo>
                    <a:pt x="5699" y="1"/>
                    <a:pt x="5555" y="1"/>
                    <a:pt x="541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4722;p63">
              <a:extLst>
                <a:ext uri="{FF2B5EF4-FFF2-40B4-BE49-F238E27FC236}">
                  <a16:creationId xmlns:a16="http://schemas.microsoft.com/office/drawing/2014/main" id="{50EB1ABC-BC28-453D-B89E-A40126C27AB2}"/>
                </a:ext>
              </a:extLst>
            </p:cNvPr>
            <p:cNvSpPr/>
            <p:nvPr/>
          </p:nvSpPr>
          <p:spPr>
            <a:xfrm>
              <a:off x="3519650" y="3464200"/>
              <a:ext cx="179450" cy="87600"/>
            </a:xfrm>
            <a:custGeom>
              <a:avLst/>
              <a:gdLst/>
              <a:ahLst/>
              <a:cxnLst/>
              <a:rect l="l" t="t" r="r" b="b"/>
              <a:pathLst>
                <a:path w="7178" h="3504" extrusionOk="0">
                  <a:moveTo>
                    <a:pt x="6850" y="0"/>
                  </a:moveTo>
                  <a:cubicBezTo>
                    <a:pt x="6778" y="0"/>
                    <a:pt x="6704" y="27"/>
                    <a:pt x="6637" y="77"/>
                  </a:cubicBezTo>
                  <a:lnTo>
                    <a:pt x="6601" y="113"/>
                  </a:lnTo>
                  <a:cubicBezTo>
                    <a:pt x="6420" y="258"/>
                    <a:pt x="5591" y="943"/>
                    <a:pt x="4401" y="1592"/>
                  </a:cubicBezTo>
                  <a:cubicBezTo>
                    <a:pt x="3246" y="2241"/>
                    <a:pt x="1732" y="2854"/>
                    <a:pt x="289" y="2891"/>
                  </a:cubicBezTo>
                  <a:cubicBezTo>
                    <a:pt x="109" y="2891"/>
                    <a:pt x="0" y="3035"/>
                    <a:pt x="0" y="3215"/>
                  </a:cubicBezTo>
                  <a:cubicBezTo>
                    <a:pt x="0" y="3359"/>
                    <a:pt x="145" y="3504"/>
                    <a:pt x="289" y="3504"/>
                  </a:cubicBezTo>
                  <a:cubicBezTo>
                    <a:pt x="2020" y="3432"/>
                    <a:pt x="3679" y="2674"/>
                    <a:pt x="4942" y="1953"/>
                  </a:cubicBezTo>
                  <a:cubicBezTo>
                    <a:pt x="6204" y="1231"/>
                    <a:pt x="7033" y="546"/>
                    <a:pt x="7033" y="546"/>
                  </a:cubicBezTo>
                  <a:cubicBezTo>
                    <a:pt x="7142" y="438"/>
                    <a:pt x="7178" y="222"/>
                    <a:pt x="7070" y="113"/>
                  </a:cubicBezTo>
                  <a:cubicBezTo>
                    <a:pt x="7012" y="36"/>
                    <a:pt x="6933" y="0"/>
                    <a:pt x="685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4723;p63">
              <a:extLst>
                <a:ext uri="{FF2B5EF4-FFF2-40B4-BE49-F238E27FC236}">
                  <a16:creationId xmlns:a16="http://schemas.microsoft.com/office/drawing/2014/main" id="{0926FC99-B507-45C0-9D0C-DD3D039FD99D}"/>
                </a:ext>
              </a:extLst>
            </p:cNvPr>
            <p:cNvSpPr/>
            <p:nvPr/>
          </p:nvSpPr>
          <p:spPr>
            <a:xfrm>
              <a:off x="3448425" y="3008125"/>
              <a:ext cx="265700" cy="114050"/>
            </a:xfrm>
            <a:custGeom>
              <a:avLst/>
              <a:gdLst/>
              <a:ahLst/>
              <a:cxnLst/>
              <a:rect l="l" t="t" r="r" b="b"/>
              <a:pathLst>
                <a:path w="10628" h="4562" extrusionOk="0">
                  <a:moveTo>
                    <a:pt x="6842" y="0"/>
                  </a:moveTo>
                  <a:cubicBezTo>
                    <a:pt x="6622" y="0"/>
                    <a:pt x="6397" y="11"/>
                    <a:pt x="6168" y="34"/>
                  </a:cubicBezTo>
                  <a:cubicBezTo>
                    <a:pt x="4040" y="287"/>
                    <a:pt x="2525" y="2451"/>
                    <a:pt x="1767" y="2811"/>
                  </a:cubicBezTo>
                  <a:cubicBezTo>
                    <a:pt x="1010" y="3208"/>
                    <a:pt x="0" y="3208"/>
                    <a:pt x="0" y="3208"/>
                  </a:cubicBezTo>
                  <a:cubicBezTo>
                    <a:pt x="0" y="3208"/>
                    <a:pt x="1243" y="4561"/>
                    <a:pt x="1988" y="4561"/>
                  </a:cubicBezTo>
                  <a:cubicBezTo>
                    <a:pt x="2095" y="4561"/>
                    <a:pt x="2191" y="4534"/>
                    <a:pt x="2272" y="4471"/>
                  </a:cubicBezTo>
                  <a:cubicBezTo>
                    <a:pt x="2885" y="3966"/>
                    <a:pt x="5158" y="1693"/>
                    <a:pt x="7791" y="1441"/>
                  </a:cubicBezTo>
                  <a:cubicBezTo>
                    <a:pt x="8395" y="1384"/>
                    <a:pt x="8881" y="1365"/>
                    <a:pt x="9268" y="1365"/>
                  </a:cubicBezTo>
                  <a:cubicBezTo>
                    <a:pt x="9956" y="1365"/>
                    <a:pt x="10327" y="1424"/>
                    <a:pt x="10484" y="1424"/>
                  </a:cubicBezTo>
                  <a:cubicBezTo>
                    <a:pt x="10628" y="1424"/>
                    <a:pt x="10593" y="1375"/>
                    <a:pt x="10460" y="1188"/>
                  </a:cubicBezTo>
                  <a:cubicBezTo>
                    <a:pt x="10106" y="738"/>
                    <a:pt x="8660" y="0"/>
                    <a:pt x="684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4724;p63">
              <a:extLst>
                <a:ext uri="{FF2B5EF4-FFF2-40B4-BE49-F238E27FC236}">
                  <a16:creationId xmlns:a16="http://schemas.microsoft.com/office/drawing/2014/main" id="{FDDA47AD-18EB-4082-876E-17D423ACDDF6}"/>
                </a:ext>
              </a:extLst>
            </p:cNvPr>
            <p:cNvSpPr/>
            <p:nvPr/>
          </p:nvSpPr>
          <p:spPr>
            <a:xfrm>
              <a:off x="3440300" y="3000850"/>
              <a:ext cx="279550" cy="128075"/>
            </a:xfrm>
            <a:custGeom>
              <a:avLst/>
              <a:gdLst/>
              <a:ahLst/>
              <a:cxnLst/>
              <a:rect l="l" t="t" r="r" b="b"/>
              <a:pathLst>
                <a:path w="11182" h="5123" extrusionOk="0">
                  <a:moveTo>
                    <a:pt x="7250" y="614"/>
                  </a:moveTo>
                  <a:cubicBezTo>
                    <a:pt x="8116" y="614"/>
                    <a:pt x="8873" y="758"/>
                    <a:pt x="9450" y="1011"/>
                  </a:cubicBezTo>
                  <a:cubicBezTo>
                    <a:pt x="9731" y="1116"/>
                    <a:pt x="9977" y="1221"/>
                    <a:pt x="10156" y="1359"/>
                  </a:cubicBezTo>
                  <a:lnTo>
                    <a:pt x="10156" y="1359"/>
                  </a:lnTo>
                  <a:cubicBezTo>
                    <a:pt x="9999" y="1349"/>
                    <a:pt x="9817" y="1335"/>
                    <a:pt x="9594" y="1335"/>
                  </a:cubicBezTo>
                  <a:cubicBezTo>
                    <a:pt x="9198" y="1335"/>
                    <a:pt x="8693" y="1371"/>
                    <a:pt x="8080" y="1443"/>
                  </a:cubicBezTo>
                  <a:cubicBezTo>
                    <a:pt x="6709" y="1552"/>
                    <a:pt x="5447" y="2201"/>
                    <a:pt x="4437" y="2886"/>
                  </a:cubicBezTo>
                  <a:cubicBezTo>
                    <a:pt x="3932" y="3247"/>
                    <a:pt x="3499" y="3571"/>
                    <a:pt x="3138" y="3860"/>
                  </a:cubicBezTo>
                  <a:cubicBezTo>
                    <a:pt x="2814" y="4148"/>
                    <a:pt x="2561" y="4401"/>
                    <a:pt x="2417" y="4509"/>
                  </a:cubicBezTo>
                  <a:lnTo>
                    <a:pt x="2309" y="4545"/>
                  </a:lnTo>
                  <a:cubicBezTo>
                    <a:pt x="2237" y="4545"/>
                    <a:pt x="2020" y="4473"/>
                    <a:pt x="1840" y="4365"/>
                  </a:cubicBezTo>
                  <a:cubicBezTo>
                    <a:pt x="1571" y="4197"/>
                    <a:pt x="1270" y="3965"/>
                    <a:pt x="1026" y="3730"/>
                  </a:cubicBezTo>
                  <a:lnTo>
                    <a:pt x="1026" y="3730"/>
                  </a:lnTo>
                  <a:cubicBezTo>
                    <a:pt x="1382" y="3678"/>
                    <a:pt x="1826" y="3579"/>
                    <a:pt x="2237" y="3391"/>
                  </a:cubicBezTo>
                  <a:cubicBezTo>
                    <a:pt x="2453" y="3247"/>
                    <a:pt x="2706" y="3030"/>
                    <a:pt x="2994" y="2778"/>
                  </a:cubicBezTo>
                  <a:cubicBezTo>
                    <a:pt x="3860" y="1984"/>
                    <a:pt x="5050" y="794"/>
                    <a:pt x="6529" y="650"/>
                  </a:cubicBezTo>
                  <a:cubicBezTo>
                    <a:pt x="6781" y="614"/>
                    <a:pt x="6998" y="614"/>
                    <a:pt x="7250" y="614"/>
                  </a:cubicBezTo>
                  <a:close/>
                  <a:moveTo>
                    <a:pt x="7250" y="1"/>
                  </a:moveTo>
                  <a:cubicBezTo>
                    <a:pt x="6998" y="1"/>
                    <a:pt x="6709" y="1"/>
                    <a:pt x="6457" y="37"/>
                  </a:cubicBezTo>
                  <a:cubicBezTo>
                    <a:pt x="5302" y="181"/>
                    <a:pt x="4329" y="830"/>
                    <a:pt x="3571" y="1443"/>
                  </a:cubicBezTo>
                  <a:cubicBezTo>
                    <a:pt x="3210" y="1768"/>
                    <a:pt x="2850" y="2093"/>
                    <a:pt x="2597" y="2345"/>
                  </a:cubicBezTo>
                  <a:cubicBezTo>
                    <a:pt x="2309" y="2598"/>
                    <a:pt x="2092" y="2778"/>
                    <a:pt x="1948" y="2850"/>
                  </a:cubicBezTo>
                  <a:cubicBezTo>
                    <a:pt x="1624" y="2994"/>
                    <a:pt x="1191" y="3102"/>
                    <a:pt x="866" y="3139"/>
                  </a:cubicBezTo>
                  <a:cubicBezTo>
                    <a:pt x="722" y="3175"/>
                    <a:pt x="578" y="3175"/>
                    <a:pt x="469" y="3175"/>
                  </a:cubicBezTo>
                  <a:lnTo>
                    <a:pt x="325" y="3175"/>
                  </a:lnTo>
                  <a:cubicBezTo>
                    <a:pt x="217" y="3175"/>
                    <a:pt x="109" y="3247"/>
                    <a:pt x="37" y="3355"/>
                  </a:cubicBezTo>
                  <a:cubicBezTo>
                    <a:pt x="0" y="3463"/>
                    <a:pt x="37" y="3607"/>
                    <a:pt x="109" y="3680"/>
                  </a:cubicBezTo>
                  <a:cubicBezTo>
                    <a:pt x="109" y="3716"/>
                    <a:pt x="433" y="4040"/>
                    <a:pt x="866" y="4401"/>
                  </a:cubicBezTo>
                  <a:cubicBezTo>
                    <a:pt x="1046" y="4581"/>
                    <a:pt x="1299" y="4762"/>
                    <a:pt x="1551" y="4870"/>
                  </a:cubicBezTo>
                  <a:cubicBezTo>
                    <a:pt x="1768" y="5014"/>
                    <a:pt x="2020" y="5122"/>
                    <a:pt x="2309" y="5122"/>
                  </a:cubicBezTo>
                  <a:cubicBezTo>
                    <a:pt x="2453" y="5122"/>
                    <a:pt x="2633" y="5086"/>
                    <a:pt x="2778" y="4978"/>
                  </a:cubicBezTo>
                  <a:cubicBezTo>
                    <a:pt x="2958" y="4834"/>
                    <a:pt x="3210" y="4617"/>
                    <a:pt x="3535" y="4329"/>
                  </a:cubicBezTo>
                  <a:cubicBezTo>
                    <a:pt x="4545" y="3463"/>
                    <a:pt x="6276" y="2201"/>
                    <a:pt x="8152" y="2020"/>
                  </a:cubicBezTo>
                  <a:cubicBezTo>
                    <a:pt x="8729" y="1984"/>
                    <a:pt x="9234" y="1948"/>
                    <a:pt x="9594" y="1948"/>
                  </a:cubicBezTo>
                  <a:cubicBezTo>
                    <a:pt x="9919" y="1948"/>
                    <a:pt x="10171" y="1948"/>
                    <a:pt x="10388" y="1984"/>
                  </a:cubicBezTo>
                  <a:cubicBezTo>
                    <a:pt x="10568" y="1984"/>
                    <a:pt x="10676" y="2020"/>
                    <a:pt x="10785" y="2020"/>
                  </a:cubicBezTo>
                  <a:cubicBezTo>
                    <a:pt x="10857" y="2020"/>
                    <a:pt x="10893" y="2020"/>
                    <a:pt x="10965" y="1984"/>
                  </a:cubicBezTo>
                  <a:cubicBezTo>
                    <a:pt x="11001" y="1984"/>
                    <a:pt x="11073" y="1948"/>
                    <a:pt x="11109" y="1876"/>
                  </a:cubicBezTo>
                  <a:cubicBezTo>
                    <a:pt x="11181" y="1804"/>
                    <a:pt x="11181" y="1732"/>
                    <a:pt x="11181" y="1660"/>
                  </a:cubicBezTo>
                  <a:cubicBezTo>
                    <a:pt x="11181" y="1588"/>
                    <a:pt x="11181" y="1552"/>
                    <a:pt x="11145" y="1515"/>
                  </a:cubicBezTo>
                  <a:cubicBezTo>
                    <a:pt x="11109" y="1407"/>
                    <a:pt x="11073" y="1371"/>
                    <a:pt x="11001" y="1299"/>
                  </a:cubicBezTo>
                  <a:cubicBezTo>
                    <a:pt x="10893" y="1155"/>
                    <a:pt x="10712" y="1011"/>
                    <a:pt x="10496" y="866"/>
                  </a:cubicBezTo>
                  <a:cubicBezTo>
                    <a:pt x="9811" y="433"/>
                    <a:pt x="8657" y="1"/>
                    <a:pt x="725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4725;p63">
              <a:extLst>
                <a:ext uri="{FF2B5EF4-FFF2-40B4-BE49-F238E27FC236}">
                  <a16:creationId xmlns:a16="http://schemas.microsoft.com/office/drawing/2014/main" id="{4A446E79-A57B-45D3-BA95-8532BC0F9801}"/>
                </a:ext>
              </a:extLst>
            </p:cNvPr>
            <p:cNvSpPr/>
            <p:nvPr/>
          </p:nvSpPr>
          <p:spPr>
            <a:xfrm>
              <a:off x="3222100" y="3043825"/>
              <a:ext cx="154200" cy="61775"/>
            </a:xfrm>
            <a:custGeom>
              <a:avLst/>
              <a:gdLst/>
              <a:ahLst/>
              <a:cxnLst/>
              <a:rect l="l" t="t" r="r" b="b"/>
              <a:pathLst>
                <a:path w="6168" h="2471" extrusionOk="0">
                  <a:moveTo>
                    <a:pt x="1786" y="0"/>
                  </a:moveTo>
                  <a:cubicBezTo>
                    <a:pt x="1695" y="0"/>
                    <a:pt x="1604" y="4"/>
                    <a:pt x="1515" y="13"/>
                  </a:cubicBezTo>
                  <a:cubicBezTo>
                    <a:pt x="0" y="121"/>
                    <a:pt x="108" y="1131"/>
                    <a:pt x="108" y="1131"/>
                  </a:cubicBezTo>
                  <a:cubicBezTo>
                    <a:pt x="108" y="1131"/>
                    <a:pt x="758" y="1275"/>
                    <a:pt x="2886" y="1888"/>
                  </a:cubicBezTo>
                  <a:cubicBezTo>
                    <a:pt x="4332" y="2330"/>
                    <a:pt x="4862" y="2471"/>
                    <a:pt x="5166" y="2471"/>
                  </a:cubicBezTo>
                  <a:cubicBezTo>
                    <a:pt x="5310" y="2471"/>
                    <a:pt x="5403" y="2440"/>
                    <a:pt x="5519" y="2393"/>
                  </a:cubicBezTo>
                  <a:cubicBezTo>
                    <a:pt x="5915" y="2285"/>
                    <a:pt x="6168" y="1275"/>
                    <a:pt x="6168" y="1275"/>
                  </a:cubicBezTo>
                  <a:lnTo>
                    <a:pt x="6168" y="1275"/>
                  </a:lnTo>
                  <a:cubicBezTo>
                    <a:pt x="6078" y="1357"/>
                    <a:pt x="5963" y="1389"/>
                    <a:pt x="5840" y="1389"/>
                  </a:cubicBezTo>
                  <a:cubicBezTo>
                    <a:pt x="5422" y="1389"/>
                    <a:pt x="4905" y="1023"/>
                    <a:pt x="4905" y="1023"/>
                  </a:cubicBezTo>
                  <a:cubicBezTo>
                    <a:pt x="4905" y="1023"/>
                    <a:pt x="3244" y="0"/>
                    <a:pt x="178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4726;p63">
              <a:extLst>
                <a:ext uri="{FF2B5EF4-FFF2-40B4-BE49-F238E27FC236}">
                  <a16:creationId xmlns:a16="http://schemas.microsoft.com/office/drawing/2014/main" id="{D4A7DD7F-85A5-49BA-AB4B-3F60F77AE1B8}"/>
                </a:ext>
              </a:extLst>
            </p:cNvPr>
            <p:cNvSpPr/>
            <p:nvPr/>
          </p:nvSpPr>
          <p:spPr>
            <a:xfrm>
              <a:off x="3217575" y="3036025"/>
              <a:ext cx="166850" cy="76650"/>
            </a:xfrm>
            <a:custGeom>
              <a:avLst/>
              <a:gdLst/>
              <a:ahLst/>
              <a:cxnLst/>
              <a:rect l="l" t="t" r="r" b="b"/>
              <a:pathLst>
                <a:path w="6674" h="3066" extrusionOk="0">
                  <a:moveTo>
                    <a:pt x="1912" y="613"/>
                  </a:moveTo>
                  <a:cubicBezTo>
                    <a:pt x="2598" y="613"/>
                    <a:pt x="3355" y="866"/>
                    <a:pt x="3932" y="1082"/>
                  </a:cubicBezTo>
                  <a:cubicBezTo>
                    <a:pt x="4221" y="1227"/>
                    <a:pt x="4473" y="1335"/>
                    <a:pt x="4654" y="1443"/>
                  </a:cubicBezTo>
                  <a:cubicBezTo>
                    <a:pt x="4726" y="1479"/>
                    <a:pt x="4798" y="1515"/>
                    <a:pt x="4870" y="1551"/>
                  </a:cubicBezTo>
                  <a:lnTo>
                    <a:pt x="4916" y="1574"/>
                  </a:lnTo>
                  <a:lnTo>
                    <a:pt x="4916" y="1574"/>
                  </a:lnTo>
                  <a:lnTo>
                    <a:pt x="4906" y="1587"/>
                  </a:lnTo>
                  <a:cubicBezTo>
                    <a:pt x="4906" y="1587"/>
                    <a:pt x="5050" y="1659"/>
                    <a:pt x="5267" y="1768"/>
                  </a:cubicBezTo>
                  <a:cubicBezTo>
                    <a:pt x="5418" y="1859"/>
                    <a:pt x="5647" y="1950"/>
                    <a:pt x="5887" y="1976"/>
                  </a:cubicBezTo>
                  <a:lnTo>
                    <a:pt x="5887" y="1976"/>
                  </a:lnTo>
                  <a:cubicBezTo>
                    <a:pt x="5874" y="2004"/>
                    <a:pt x="5859" y="2031"/>
                    <a:pt x="5844" y="2056"/>
                  </a:cubicBezTo>
                  <a:cubicBezTo>
                    <a:pt x="5808" y="2164"/>
                    <a:pt x="5736" y="2273"/>
                    <a:pt x="5700" y="2345"/>
                  </a:cubicBezTo>
                  <a:lnTo>
                    <a:pt x="5627" y="2417"/>
                  </a:lnTo>
                  <a:cubicBezTo>
                    <a:pt x="5483" y="2453"/>
                    <a:pt x="5447" y="2489"/>
                    <a:pt x="5375" y="2489"/>
                  </a:cubicBezTo>
                  <a:cubicBezTo>
                    <a:pt x="5159" y="2489"/>
                    <a:pt x="4618" y="2345"/>
                    <a:pt x="3139" y="1912"/>
                  </a:cubicBezTo>
                  <a:cubicBezTo>
                    <a:pt x="1749" y="1511"/>
                    <a:pt x="990" y="1311"/>
                    <a:pt x="631" y="1220"/>
                  </a:cubicBezTo>
                  <a:lnTo>
                    <a:pt x="631" y="1220"/>
                  </a:lnTo>
                  <a:cubicBezTo>
                    <a:pt x="645" y="1152"/>
                    <a:pt x="672" y="1077"/>
                    <a:pt x="722" y="1010"/>
                  </a:cubicBezTo>
                  <a:cubicBezTo>
                    <a:pt x="867" y="866"/>
                    <a:pt x="1119" y="686"/>
                    <a:pt x="1696" y="613"/>
                  </a:cubicBezTo>
                  <a:close/>
                  <a:moveTo>
                    <a:pt x="1912" y="0"/>
                  </a:moveTo>
                  <a:cubicBezTo>
                    <a:pt x="1840" y="0"/>
                    <a:pt x="1732" y="0"/>
                    <a:pt x="1660" y="36"/>
                  </a:cubicBezTo>
                  <a:cubicBezTo>
                    <a:pt x="939" y="72"/>
                    <a:pt x="506" y="325"/>
                    <a:pt x="253" y="613"/>
                  </a:cubicBezTo>
                  <a:cubicBezTo>
                    <a:pt x="37" y="938"/>
                    <a:pt x="1" y="1263"/>
                    <a:pt x="1" y="1407"/>
                  </a:cubicBezTo>
                  <a:lnTo>
                    <a:pt x="1" y="1479"/>
                  </a:lnTo>
                  <a:cubicBezTo>
                    <a:pt x="1" y="1623"/>
                    <a:pt x="109" y="1732"/>
                    <a:pt x="253" y="1732"/>
                  </a:cubicBezTo>
                  <a:lnTo>
                    <a:pt x="253" y="1768"/>
                  </a:lnTo>
                  <a:cubicBezTo>
                    <a:pt x="398" y="1768"/>
                    <a:pt x="1119" y="1948"/>
                    <a:pt x="2994" y="2489"/>
                  </a:cubicBezTo>
                  <a:cubicBezTo>
                    <a:pt x="4473" y="2922"/>
                    <a:pt x="4978" y="3066"/>
                    <a:pt x="5375" y="3066"/>
                  </a:cubicBezTo>
                  <a:cubicBezTo>
                    <a:pt x="5555" y="3066"/>
                    <a:pt x="5700" y="3030"/>
                    <a:pt x="5808" y="2994"/>
                  </a:cubicBezTo>
                  <a:cubicBezTo>
                    <a:pt x="5988" y="2922"/>
                    <a:pt x="6132" y="2777"/>
                    <a:pt x="6204" y="2633"/>
                  </a:cubicBezTo>
                  <a:cubicBezTo>
                    <a:pt x="6349" y="2453"/>
                    <a:pt x="6457" y="2200"/>
                    <a:pt x="6529" y="2020"/>
                  </a:cubicBezTo>
                  <a:cubicBezTo>
                    <a:pt x="6601" y="1804"/>
                    <a:pt x="6637" y="1659"/>
                    <a:pt x="6637" y="1659"/>
                  </a:cubicBezTo>
                  <a:cubicBezTo>
                    <a:pt x="6673" y="1515"/>
                    <a:pt x="6601" y="1371"/>
                    <a:pt x="6493" y="1335"/>
                  </a:cubicBezTo>
                  <a:cubicBezTo>
                    <a:pt x="6444" y="1302"/>
                    <a:pt x="6381" y="1285"/>
                    <a:pt x="6320" y="1285"/>
                  </a:cubicBezTo>
                  <a:cubicBezTo>
                    <a:pt x="6245" y="1285"/>
                    <a:pt x="6172" y="1311"/>
                    <a:pt x="6132" y="1371"/>
                  </a:cubicBezTo>
                  <a:cubicBezTo>
                    <a:pt x="6096" y="1371"/>
                    <a:pt x="6096" y="1407"/>
                    <a:pt x="6024" y="1407"/>
                  </a:cubicBezTo>
                  <a:cubicBezTo>
                    <a:pt x="5880" y="1407"/>
                    <a:pt x="5700" y="1335"/>
                    <a:pt x="5519" y="1263"/>
                  </a:cubicBezTo>
                  <a:cubicBezTo>
                    <a:pt x="5447" y="1191"/>
                    <a:pt x="5375" y="1154"/>
                    <a:pt x="5339" y="1118"/>
                  </a:cubicBezTo>
                  <a:lnTo>
                    <a:pt x="5267" y="1082"/>
                  </a:lnTo>
                  <a:lnTo>
                    <a:pt x="5231" y="1082"/>
                  </a:lnTo>
                  <a:cubicBezTo>
                    <a:pt x="5231" y="1046"/>
                    <a:pt x="4798" y="794"/>
                    <a:pt x="4149" y="541"/>
                  </a:cubicBezTo>
                  <a:cubicBezTo>
                    <a:pt x="3536" y="289"/>
                    <a:pt x="2742" y="0"/>
                    <a:pt x="191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4727;p63">
              <a:extLst>
                <a:ext uri="{FF2B5EF4-FFF2-40B4-BE49-F238E27FC236}">
                  <a16:creationId xmlns:a16="http://schemas.microsoft.com/office/drawing/2014/main" id="{889D3B8E-7BFD-4277-A7D0-AA615518B393}"/>
                </a:ext>
              </a:extLst>
            </p:cNvPr>
            <p:cNvSpPr/>
            <p:nvPr/>
          </p:nvSpPr>
          <p:spPr>
            <a:xfrm>
              <a:off x="3744175" y="2649575"/>
              <a:ext cx="185750" cy="297200"/>
            </a:xfrm>
            <a:custGeom>
              <a:avLst/>
              <a:gdLst/>
              <a:ahLst/>
              <a:cxnLst/>
              <a:rect l="l" t="t" r="r" b="b"/>
              <a:pathLst>
                <a:path w="7430" h="11888" extrusionOk="0">
                  <a:moveTo>
                    <a:pt x="712" y="1"/>
                  </a:moveTo>
                  <a:cubicBezTo>
                    <a:pt x="275" y="1"/>
                    <a:pt x="0" y="58"/>
                    <a:pt x="0" y="58"/>
                  </a:cubicBezTo>
                  <a:cubicBezTo>
                    <a:pt x="0" y="58"/>
                    <a:pt x="5663" y="2438"/>
                    <a:pt x="6168" y="11888"/>
                  </a:cubicBezTo>
                  <a:lnTo>
                    <a:pt x="7286" y="11743"/>
                  </a:lnTo>
                  <a:cubicBezTo>
                    <a:pt x="7286" y="11743"/>
                    <a:pt x="7430" y="7343"/>
                    <a:pt x="5518" y="3304"/>
                  </a:cubicBezTo>
                  <a:cubicBezTo>
                    <a:pt x="4158" y="399"/>
                    <a:pt x="1867" y="1"/>
                    <a:pt x="7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4728;p63">
              <a:extLst>
                <a:ext uri="{FF2B5EF4-FFF2-40B4-BE49-F238E27FC236}">
                  <a16:creationId xmlns:a16="http://schemas.microsoft.com/office/drawing/2014/main" id="{0628624C-8A4D-4C76-AE7C-48959BD7AF91}"/>
                </a:ext>
              </a:extLst>
            </p:cNvPr>
            <p:cNvSpPr/>
            <p:nvPr/>
          </p:nvSpPr>
          <p:spPr>
            <a:xfrm>
              <a:off x="3736050" y="2641975"/>
              <a:ext cx="198400" cy="312025"/>
            </a:xfrm>
            <a:custGeom>
              <a:avLst/>
              <a:gdLst/>
              <a:ahLst/>
              <a:cxnLst/>
              <a:rect l="l" t="t" r="r" b="b"/>
              <a:pathLst>
                <a:path w="7936" h="12481" extrusionOk="0">
                  <a:moveTo>
                    <a:pt x="1384" y="626"/>
                  </a:moveTo>
                  <a:cubicBezTo>
                    <a:pt x="1898" y="660"/>
                    <a:pt x="2554" y="777"/>
                    <a:pt x="3210" y="1119"/>
                  </a:cubicBezTo>
                  <a:cubicBezTo>
                    <a:pt x="4040" y="1552"/>
                    <a:pt x="4906" y="2345"/>
                    <a:pt x="5591" y="3752"/>
                  </a:cubicBezTo>
                  <a:cubicBezTo>
                    <a:pt x="7165" y="7109"/>
                    <a:pt x="7314" y="10806"/>
                    <a:pt x="7322" y="11783"/>
                  </a:cubicBezTo>
                  <a:lnTo>
                    <a:pt x="7322" y="11783"/>
                  </a:lnTo>
                  <a:lnTo>
                    <a:pt x="6762" y="11837"/>
                  </a:lnTo>
                  <a:lnTo>
                    <a:pt x="6762" y="11837"/>
                  </a:lnTo>
                  <a:cubicBezTo>
                    <a:pt x="6459" y="7259"/>
                    <a:pt x="4944" y="4324"/>
                    <a:pt x="3463" y="2526"/>
                  </a:cubicBezTo>
                  <a:cubicBezTo>
                    <a:pt x="2690" y="1626"/>
                    <a:pt x="1943" y="1014"/>
                    <a:pt x="1384" y="626"/>
                  </a:cubicBezTo>
                  <a:close/>
                  <a:moveTo>
                    <a:pt x="1010" y="1"/>
                  </a:moveTo>
                  <a:cubicBezTo>
                    <a:pt x="578" y="1"/>
                    <a:pt x="289" y="73"/>
                    <a:pt x="253" y="73"/>
                  </a:cubicBezTo>
                  <a:cubicBezTo>
                    <a:pt x="145" y="73"/>
                    <a:pt x="37" y="181"/>
                    <a:pt x="37" y="326"/>
                  </a:cubicBezTo>
                  <a:cubicBezTo>
                    <a:pt x="1" y="470"/>
                    <a:pt x="73" y="578"/>
                    <a:pt x="217" y="614"/>
                  </a:cubicBezTo>
                  <a:lnTo>
                    <a:pt x="217" y="650"/>
                  </a:lnTo>
                  <a:cubicBezTo>
                    <a:pt x="361" y="686"/>
                    <a:pt x="1732" y="1335"/>
                    <a:pt x="3102" y="3103"/>
                  </a:cubicBezTo>
                  <a:cubicBezTo>
                    <a:pt x="4509" y="4834"/>
                    <a:pt x="5952" y="7683"/>
                    <a:pt x="6204" y="12192"/>
                  </a:cubicBezTo>
                  <a:cubicBezTo>
                    <a:pt x="6204" y="12264"/>
                    <a:pt x="6240" y="12372"/>
                    <a:pt x="6276" y="12408"/>
                  </a:cubicBezTo>
                  <a:cubicBezTo>
                    <a:pt x="6348" y="12480"/>
                    <a:pt x="6420" y="12480"/>
                    <a:pt x="6529" y="12480"/>
                  </a:cubicBezTo>
                  <a:lnTo>
                    <a:pt x="7647" y="12336"/>
                  </a:lnTo>
                  <a:cubicBezTo>
                    <a:pt x="7791" y="12336"/>
                    <a:pt x="7899" y="12228"/>
                    <a:pt x="7935" y="12047"/>
                  </a:cubicBezTo>
                  <a:cubicBezTo>
                    <a:pt x="7935" y="12047"/>
                    <a:pt x="7935" y="12011"/>
                    <a:pt x="7935" y="11867"/>
                  </a:cubicBezTo>
                  <a:cubicBezTo>
                    <a:pt x="7935" y="11001"/>
                    <a:pt x="7827" y="7106"/>
                    <a:pt x="6132" y="3499"/>
                  </a:cubicBezTo>
                  <a:cubicBezTo>
                    <a:pt x="5411" y="1985"/>
                    <a:pt x="4437" y="1083"/>
                    <a:pt x="3499" y="614"/>
                  </a:cubicBezTo>
                  <a:cubicBezTo>
                    <a:pt x="2561" y="109"/>
                    <a:pt x="1624" y="1"/>
                    <a:pt x="101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4729;p63">
              <a:extLst>
                <a:ext uri="{FF2B5EF4-FFF2-40B4-BE49-F238E27FC236}">
                  <a16:creationId xmlns:a16="http://schemas.microsoft.com/office/drawing/2014/main" id="{894FBFEA-E0BA-45A2-8298-006AAB9C7AB2}"/>
                </a:ext>
              </a:extLst>
            </p:cNvPr>
            <p:cNvSpPr/>
            <p:nvPr/>
          </p:nvSpPr>
          <p:spPr>
            <a:xfrm>
              <a:off x="3817200" y="2908125"/>
              <a:ext cx="233550" cy="136925"/>
            </a:xfrm>
            <a:custGeom>
              <a:avLst/>
              <a:gdLst/>
              <a:ahLst/>
              <a:cxnLst/>
              <a:rect l="l" t="t" r="r" b="b"/>
              <a:pathLst>
                <a:path w="9342" h="5477" extrusionOk="0">
                  <a:moveTo>
                    <a:pt x="7313" y="0"/>
                  </a:moveTo>
                  <a:cubicBezTo>
                    <a:pt x="7114" y="0"/>
                    <a:pt x="6910" y="34"/>
                    <a:pt x="6709" y="103"/>
                  </a:cubicBezTo>
                  <a:lnTo>
                    <a:pt x="1407" y="2015"/>
                  </a:lnTo>
                  <a:cubicBezTo>
                    <a:pt x="469" y="2339"/>
                    <a:pt x="1" y="3349"/>
                    <a:pt x="325" y="4287"/>
                  </a:cubicBezTo>
                  <a:cubicBezTo>
                    <a:pt x="578" y="5044"/>
                    <a:pt x="1263" y="5477"/>
                    <a:pt x="2020" y="5477"/>
                  </a:cubicBezTo>
                  <a:cubicBezTo>
                    <a:pt x="2201" y="5477"/>
                    <a:pt x="2417" y="5441"/>
                    <a:pt x="2633" y="5369"/>
                  </a:cubicBezTo>
                  <a:lnTo>
                    <a:pt x="7899" y="3493"/>
                  </a:lnTo>
                  <a:cubicBezTo>
                    <a:pt x="8837" y="3169"/>
                    <a:pt x="9342" y="2123"/>
                    <a:pt x="8981" y="1185"/>
                  </a:cubicBezTo>
                  <a:cubicBezTo>
                    <a:pt x="8726" y="448"/>
                    <a:pt x="8047" y="0"/>
                    <a:pt x="73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4730;p63">
              <a:extLst>
                <a:ext uri="{FF2B5EF4-FFF2-40B4-BE49-F238E27FC236}">
                  <a16:creationId xmlns:a16="http://schemas.microsoft.com/office/drawing/2014/main" id="{3E5F536E-44C4-474F-94E2-719E65539253}"/>
                </a:ext>
              </a:extLst>
            </p:cNvPr>
            <p:cNvSpPr/>
            <p:nvPr/>
          </p:nvSpPr>
          <p:spPr>
            <a:xfrm>
              <a:off x="3815400" y="2900775"/>
              <a:ext cx="237175" cy="152400"/>
            </a:xfrm>
            <a:custGeom>
              <a:avLst/>
              <a:gdLst/>
              <a:ahLst/>
              <a:cxnLst/>
              <a:rect l="l" t="t" r="r" b="b"/>
              <a:pathLst>
                <a:path w="9487" h="6096" extrusionOk="0">
                  <a:moveTo>
                    <a:pt x="7394" y="613"/>
                  </a:moveTo>
                  <a:cubicBezTo>
                    <a:pt x="8007" y="613"/>
                    <a:pt x="8584" y="974"/>
                    <a:pt x="8801" y="1587"/>
                  </a:cubicBezTo>
                  <a:cubicBezTo>
                    <a:pt x="8837" y="1768"/>
                    <a:pt x="8873" y="1912"/>
                    <a:pt x="8873" y="2092"/>
                  </a:cubicBezTo>
                  <a:cubicBezTo>
                    <a:pt x="8873" y="2705"/>
                    <a:pt x="8476" y="3282"/>
                    <a:pt x="7899" y="3499"/>
                  </a:cubicBezTo>
                  <a:lnTo>
                    <a:pt x="2597" y="5410"/>
                  </a:lnTo>
                  <a:cubicBezTo>
                    <a:pt x="2417" y="5446"/>
                    <a:pt x="2237" y="5482"/>
                    <a:pt x="2092" y="5482"/>
                  </a:cubicBezTo>
                  <a:cubicBezTo>
                    <a:pt x="1479" y="5482"/>
                    <a:pt x="902" y="5086"/>
                    <a:pt x="686" y="4473"/>
                  </a:cubicBezTo>
                  <a:cubicBezTo>
                    <a:pt x="614" y="4328"/>
                    <a:pt x="577" y="4148"/>
                    <a:pt x="577" y="4004"/>
                  </a:cubicBezTo>
                  <a:cubicBezTo>
                    <a:pt x="577" y="3391"/>
                    <a:pt x="974" y="2813"/>
                    <a:pt x="1587" y="2597"/>
                  </a:cubicBezTo>
                  <a:lnTo>
                    <a:pt x="6889" y="686"/>
                  </a:lnTo>
                  <a:cubicBezTo>
                    <a:pt x="7033" y="613"/>
                    <a:pt x="7214" y="613"/>
                    <a:pt x="7394" y="613"/>
                  </a:cubicBezTo>
                  <a:close/>
                  <a:moveTo>
                    <a:pt x="7394" y="0"/>
                  </a:moveTo>
                  <a:cubicBezTo>
                    <a:pt x="7142" y="0"/>
                    <a:pt x="6889" y="36"/>
                    <a:pt x="6673" y="108"/>
                  </a:cubicBezTo>
                  <a:lnTo>
                    <a:pt x="1371" y="2020"/>
                  </a:lnTo>
                  <a:cubicBezTo>
                    <a:pt x="541" y="2309"/>
                    <a:pt x="0" y="3138"/>
                    <a:pt x="0" y="4004"/>
                  </a:cubicBezTo>
                  <a:cubicBezTo>
                    <a:pt x="0" y="4220"/>
                    <a:pt x="36" y="4473"/>
                    <a:pt x="109" y="4689"/>
                  </a:cubicBezTo>
                  <a:cubicBezTo>
                    <a:pt x="433" y="5555"/>
                    <a:pt x="1227" y="6096"/>
                    <a:pt x="2092" y="6096"/>
                  </a:cubicBezTo>
                  <a:cubicBezTo>
                    <a:pt x="2309" y="6096"/>
                    <a:pt x="2561" y="6060"/>
                    <a:pt x="2778" y="5951"/>
                  </a:cubicBezTo>
                  <a:lnTo>
                    <a:pt x="8079" y="4076"/>
                  </a:lnTo>
                  <a:cubicBezTo>
                    <a:pt x="8945" y="3751"/>
                    <a:pt x="9486" y="2958"/>
                    <a:pt x="9486" y="2092"/>
                  </a:cubicBezTo>
                  <a:cubicBezTo>
                    <a:pt x="9486" y="1876"/>
                    <a:pt x="9450" y="1623"/>
                    <a:pt x="9342" y="1371"/>
                  </a:cubicBezTo>
                  <a:cubicBezTo>
                    <a:pt x="9053" y="541"/>
                    <a:pt x="8224" y="0"/>
                    <a:pt x="739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4731;p63">
              <a:extLst>
                <a:ext uri="{FF2B5EF4-FFF2-40B4-BE49-F238E27FC236}">
                  <a16:creationId xmlns:a16="http://schemas.microsoft.com/office/drawing/2014/main" id="{6535CE64-6334-400D-9D5C-9AFFABC9190D}"/>
                </a:ext>
              </a:extLst>
            </p:cNvPr>
            <p:cNvSpPr/>
            <p:nvPr/>
          </p:nvSpPr>
          <p:spPr>
            <a:xfrm>
              <a:off x="3821700" y="2967975"/>
              <a:ext cx="66750" cy="73075"/>
            </a:xfrm>
            <a:custGeom>
              <a:avLst/>
              <a:gdLst/>
              <a:ahLst/>
              <a:cxnLst/>
              <a:rect l="l" t="t" r="r" b="b"/>
              <a:pathLst>
                <a:path w="2670" h="2923" extrusionOk="0">
                  <a:moveTo>
                    <a:pt x="1091" y="0"/>
                  </a:moveTo>
                  <a:cubicBezTo>
                    <a:pt x="990" y="0"/>
                    <a:pt x="890" y="17"/>
                    <a:pt x="794" y="53"/>
                  </a:cubicBezTo>
                  <a:cubicBezTo>
                    <a:pt x="217" y="270"/>
                    <a:pt x="1" y="1063"/>
                    <a:pt x="289" y="1857"/>
                  </a:cubicBezTo>
                  <a:cubicBezTo>
                    <a:pt x="528" y="2513"/>
                    <a:pt x="1062" y="2922"/>
                    <a:pt x="1566" y="2922"/>
                  </a:cubicBezTo>
                  <a:cubicBezTo>
                    <a:pt x="1672" y="2922"/>
                    <a:pt x="1776" y="2904"/>
                    <a:pt x="1876" y="2867"/>
                  </a:cubicBezTo>
                  <a:cubicBezTo>
                    <a:pt x="2453" y="2650"/>
                    <a:pt x="2670" y="1857"/>
                    <a:pt x="2381" y="1063"/>
                  </a:cubicBezTo>
                  <a:cubicBezTo>
                    <a:pt x="2141" y="431"/>
                    <a:pt x="1599" y="0"/>
                    <a:pt x="10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4732;p63">
              <a:extLst>
                <a:ext uri="{FF2B5EF4-FFF2-40B4-BE49-F238E27FC236}">
                  <a16:creationId xmlns:a16="http://schemas.microsoft.com/office/drawing/2014/main" id="{01162946-A76D-4262-951D-85C47B281501}"/>
                </a:ext>
              </a:extLst>
            </p:cNvPr>
            <p:cNvSpPr/>
            <p:nvPr/>
          </p:nvSpPr>
          <p:spPr>
            <a:xfrm>
              <a:off x="3818100" y="2960275"/>
              <a:ext cx="73975" cy="88400"/>
            </a:xfrm>
            <a:custGeom>
              <a:avLst/>
              <a:gdLst/>
              <a:ahLst/>
              <a:cxnLst/>
              <a:rect l="l" t="t" r="r" b="b"/>
              <a:pathLst>
                <a:path w="2959" h="3536" extrusionOk="0">
                  <a:moveTo>
                    <a:pt x="1263" y="614"/>
                  </a:moveTo>
                  <a:cubicBezTo>
                    <a:pt x="1407" y="614"/>
                    <a:pt x="1624" y="686"/>
                    <a:pt x="1804" y="830"/>
                  </a:cubicBezTo>
                  <a:cubicBezTo>
                    <a:pt x="1984" y="974"/>
                    <a:pt x="2129" y="1227"/>
                    <a:pt x="2237" y="1479"/>
                  </a:cubicBezTo>
                  <a:cubicBezTo>
                    <a:pt x="2309" y="1696"/>
                    <a:pt x="2345" y="1876"/>
                    <a:pt x="2345" y="2056"/>
                  </a:cubicBezTo>
                  <a:cubicBezTo>
                    <a:pt x="2345" y="2273"/>
                    <a:pt x="2309" y="2453"/>
                    <a:pt x="2201" y="2597"/>
                  </a:cubicBezTo>
                  <a:cubicBezTo>
                    <a:pt x="2129" y="2742"/>
                    <a:pt x="2020" y="2850"/>
                    <a:pt x="1912" y="2886"/>
                  </a:cubicBezTo>
                  <a:cubicBezTo>
                    <a:pt x="1840" y="2922"/>
                    <a:pt x="1768" y="2922"/>
                    <a:pt x="1696" y="2922"/>
                  </a:cubicBezTo>
                  <a:cubicBezTo>
                    <a:pt x="1551" y="2922"/>
                    <a:pt x="1335" y="2850"/>
                    <a:pt x="1155" y="2706"/>
                  </a:cubicBezTo>
                  <a:cubicBezTo>
                    <a:pt x="974" y="2561"/>
                    <a:pt x="830" y="2345"/>
                    <a:pt x="722" y="2056"/>
                  </a:cubicBezTo>
                  <a:cubicBezTo>
                    <a:pt x="650" y="1876"/>
                    <a:pt x="614" y="1660"/>
                    <a:pt x="614" y="1479"/>
                  </a:cubicBezTo>
                  <a:cubicBezTo>
                    <a:pt x="614" y="1263"/>
                    <a:pt x="650" y="1083"/>
                    <a:pt x="722" y="938"/>
                  </a:cubicBezTo>
                  <a:cubicBezTo>
                    <a:pt x="830" y="794"/>
                    <a:pt x="938" y="686"/>
                    <a:pt x="1047" y="650"/>
                  </a:cubicBezTo>
                  <a:cubicBezTo>
                    <a:pt x="1119" y="614"/>
                    <a:pt x="1191" y="614"/>
                    <a:pt x="1263" y="614"/>
                  </a:cubicBezTo>
                  <a:close/>
                  <a:moveTo>
                    <a:pt x="1263" y="1"/>
                  </a:moveTo>
                  <a:cubicBezTo>
                    <a:pt x="1119" y="1"/>
                    <a:pt x="974" y="37"/>
                    <a:pt x="830" y="73"/>
                  </a:cubicBezTo>
                  <a:cubicBezTo>
                    <a:pt x="578" y="181"/>
                    <a:pt x="361" y="397"/>
                    <a:pt x="217" y="650"/>
                  </a:cubicBezTo>
                  <a:cubicBezTo>
                    <a:pt x="73" y="902"/>
                    <a:pt x="1" y="1191"/>
                    <a:pt x="1" y="1479"/>
                  </a:cubicBezTo>
                  <a:cubicBezTo>
                    <a:pt x="1" y="1732"/>
                    <a:pt x="37" y="2020"/>
                    <a:pt x="145" y="2273"/>
                  </a:cubicBezTo>
                  <a:cubicBezTo>
                    <a:pt x="289" y="2634"/>
                    <a:pt x="506" y="2958"/>
                    <a:pt x="794" y="3175"/>
                  </a:cubicBezTo>
                  <a:cubicBezTo>
                    <a:pt x="1047" y="3391"/>
                    <a:pt x="1371" y="3535"/>
                    <a:pt x="1696" y="3535"/>
                  </a:cubicBezTo>
                  <a:cubicBezTo>
                    <a:pt x="1840" y="3535"/>
                    <a:pt x="1984" y="3499"/>
                    <a:pt x="2093" y="3463"/>
                  </a:cubicBezTo>
                  <a:cubicBezTo>
                    <a:pt x="2381" y="3355"/>
                    <a:pt x="2597" y="3138"/>
                    <a:pt x="2742" y="2922"/>
                  </a:cubicBezTo>
                  <a:cubicBezTo>
                    <a:pt x="2886" y="2670"/>
                    <a:pt x="2958" y="2381"/>
                    <a:pt x="2958" y="2056"/>
                  </a:cubicBezTo>
                  <a:cubicBezTo>
                    <a:pt x="2958" y="1804"/>
                    <a:pt x="2886" y="1552"/>
                    <a:pt x="2814" y="1263"/>
                  </a:cubicBezTo>
                  <a:cubicBezTo>
                    <a:pt x="2670" y="902"/>
                    <a:pt x="2453" y="614"/>
                    <a:pt x="2165" y="361"/>
                  </a:cubicBezTo>
                  <a:cubicBezTo>
                    <a:pt x="1912" y="145"/>
                    <a:pt x="1588" y="1"/>
                    <a:pt x="126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4733;p63">
              <a:extLst>
                <a:ext uri="{FF2B5EF4-FFF2-40B4-BE49-F238E27FC236}">
                  <a16:creationId xmlns:a16="http://schemas.microsoft.com/office/drawing/2014/main" id="{550C6592-77CF-458D-9CAD-4CEBC874DAD6}"/>
                </a:ext>
              </a:extLst>
            </p:cNvPr>
            <p:cNvSpPr/>
            <p:nvPr/>
          </p:nvSpPr>
          <p:spPr>
            <a:xfrm>
              <a:off x="3797375" y="3155050"/>
              <a:ext cx="75750" cy="128050"/>
            </a:xfrm>
            <a:custGeom>
              <a:avLst/>
              <a:gdLst/>
              <a:ahLst/>
              <a:cxnLst/>
              <a:rect l="l" t="t" r="r" b="b"/>
              <a:pathLst>
                <a:path w="3030" h="5122" extrusionOk="0">
                  <a:moveTo>
                    <a:pt x="1516" y="1024"/>
                  </a:moveTo>
                  <a:cubicBezTo>
                    <a:pt x="1664" y="1404"/>
                    <a:pt x="1873" y="1892"/>
                    <a:pt x="2056" y="2381"/>
                  </a:cubicBezTo>
                  <a:cubicBezTo>
                    <a:pt x="2164" y="2633"/>
                    <a:pt x="2236" y="2922"/>
                    <a:pt x="2308" y="3138"/>
                  </a:cubicBezTo>
                  <a:cubicBezTo>
                    <a:pt x="2380" y="3354"/>
                    <a:pt x="2417" y="3535"/>
                    <a:pt x="2417" y="3607"/>
                  </a:cubicBezTo>
                  <a:cubicBezTo>
                    <a:pt x="2417" y="4112"/>
                    <a:pt x="2020" y="4509"/>
                    <a:pt x="1515" y="4509"/>
                  </a:cubicBezTo>
                  <a:cubicBezTo>
                    <a:pt x="1010" y="4509"/>
                    <a:pt x="613" y="4112"/>
                    <a:pt x="613" y="3607"/>
                  </a:cubicBezTo>
                  <a:cubicBezTo>
                    <a:pt x="613" y="3535"/>
                    <a:pt x="685" y="3210"/>
                    <a:pt x="794" y="2886"/>
                  </a:cubicBezTo>
                  <a:cubicBezTo>
                    <a:pt x="938" y="2417"/>
                    <a:pt x="1190" y="1767"/>
                    <a:pt x="1407" y="1263"/>
                  </a:cubicBezTo>
                  <a:cubicBezTo>
                    <a:pt x="1445" y="1180"/>
                    <a:pt x="1481" y="1100"/>
                    <a:pt x="1516" y="1024"/>
                  </a:cubicBezTo>
                  <a:close/>
                  <a:moveTo>
                    <a:pt x="1515" y="0"/>
                  </a:moveTo>
                  <a:cubicBezTo>
                    <a:pt x="1407" y="0"/>
                    <a:pt x="1298" y="36"/>
                    <a:pt x="1226" y="144"/>
                  </a:cubicBezTo>
                  <a:cubicBezTo>
                    <a:pt x="1226" y="144"/>
                    <a:pt x="938" y="830"/>
                    <a:pt x="649" y="1587"/>
                  </a:cubicBezTo>
                  <a:cubicBezTo>
                    <a:pt x="469" y="1948"/>
                    <a:pt x="325" y="2345"/>
                    <a:pt x="216" y="2705"/>
                  </a:cubicBezTo>
                  <a:cubicBezTo>
                    <a:pt x="108" y="3066"/>
                    <a:pt x="0" y="3354"/>
                    <a:pt x="0" y="3607"/>
                  </a:cubicBezTo>
                  <a:cubicBezTo>
                    <a:pt x="0" y="4436"/>
                    <a:pt x="685" y="5122"/>
                    <a:pt x="1515" y="5122"/>
                  </a:cubicBezTo>
                  <a:cubicBezTo>
                    <a:pt x="2344" y="5122"/>
                    <a:pt x="3030" y="4436"/>
                    <a:pt x="3030" y="3607"/>
                  </a:cubicBezTo>
                  <a:cubicBezTo>
                    <a:pt x="3030" y="3354"/>
                    <a:pt x="2922" y="3066"/>
                    <a:pt x="2813" y="2705"/>
                  </a:cubicBezTo>
                  <a:cubicBezTo>
                    <a:pt x="2453" y="1659"/>
                    <a:pt x="1803" y="180"/>
                    <a:pt x="1803" y="144"/>
                  </a:cubicBezTo>
                  <a:cubicBezTo>
                    <a:pt x="1731" y="36"/>
                    <a:pt x="1623" y="0"/>
                    <a:pt x="151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4734;p63">
              <a:extLst>
                <a:ext uri="{FF2B5EF4-FFF2-40B4-BE49-F238E27FC236}">
                  <a16:creationId xmlns:a16="http://schemas.microsoft.com/office/drawing/2014/main" id="{227D9CB5-88F0-4A2D-939A-157D6C8FFF0E}"/>
                </a:ext>
              </a:extLst>
            </p:cNvPr>
            <p:cNvSpPr/>
            <p:nvPr/>
          </p:nvSpPr>
          <p:spPr>
            <a:xfrm>
              <a:off x="4011050" y="1025400"/>
              <a:ext cx="1925125" cy="2285650"/>
            </a:xfrm>
            <a:custGeom>
              <a:avLst/>
              <a:gdLst/>
              <a:ahLst/>
              <a:cxnLst/>
              <a:rect l="l" t="t" r="r" b="b"/>
              <a:pathLst>
                <a:path w="77005" h="91426" extrusionOk="0">
                  <a:moveTo>
                    <a:pt x="23983" y="0"/>
                  </a:moveTo>
                  <a:cubicBezTo>
                    <a:pt x="22904" y="0"/>
                    <a:pt x="21562" y="517"/>
                    <a:pt x="20271" y="969"/>
                  </a:cubicBezTo>
                  <a:cubicBezTo>
                    <a:pt x="17349" y="1979"/>
                    <a:pt x="9487" y="9626"/>
                    <a:pt x="7683" y="14422"/>
                  </a:cubicBezTo>
                  <a:cubicBezTo>
                    <a:pt x="5916" y="19255"/>
                    <a:pt x="7467" y="20842"/>
                    <a:pt x="10605" y="23728"/>
                  </a:cubicBezTo>
                  <a:cubicBezTo>
                    <a:pt x="13743" y="26649"/>
                    <a:pt x="17566" y="32600"/>
                    <a:pt x="19585" y="38227"/>
                  </a:cubicBezTo>
                  <a:cubicBezTo>
                    <a:pt x="21605" y="43817"/>
                    <a:pt x="24166" y="49191"/>
                    <a:pt x="28314" y="50670"/>
                  </a:cubicBezTo>
                  <a:cubicBezTo>
                    <a:pt x="28314" y="50670"/>
                    <a:pt x="21713" y="53808"/>
                    <a:pt x="17349" y="56946"/>
                  </a:cubicBezTo>
                  <a:cubicBezTo>
                    <a:pt x="12949" y="60083"/>
                    <a:pt x="10821" y="61526"/>
                    <a:pt x="10821" y="61526"/>
                  </a:cubicBezTo>
                  <a:cubicBezTo>
                    <a:pt x="10821" y="61526"/>
                    <a:pt x="4906" y="63221"/>
                    <a:pt x="2634" y="66143"/>
                  </a:cubicBezTo>
                  <a:cubicBezTo>
                    <a:pt x="1299" y="67874"/>
                    <a:pt x="470" y="69244"/>
                    <a:pt x="1" y="70074"/>
                  </a:cubicBezTo>
                  <a:cubicBezTo>
                    <a:pt x="1227" y="69625"/>
                    <a:pt x="3287" y="69061"/>
                    <a:pt x="5893" y="69061"/>
                  </a:cubicBezTo>
                  <a:cubicBezTo>
                    <a:pt x="8731" y="69061"/>
                    <a:pt x="12218" y="69731"/>
                    <a:pt x="15979" y="71950"/>
                  </a:cubicBezTo>
                  <a:cubicBezTo>
                    <a:pt x="24995" y="77251"/>
                    <a:pt x="26871" y="86016"/>
                    <a:pt x="26871" y="91426"/>
                  </a:cubicBezTo>
                  <a:lnTo>
                    <a:pt x="30442" y="88216"/>
                  </a:lnTo>
                  <a:cubicBezTo>
                    <a:pt x="30442" y="88216"/>
                    <a:pt x="39783" y="84537"/>
                    <a:pt x="47501" y="75989"/>
                  </a:cubicBezTo>
                  <a:cubicBezTo>
                    <a:pt x="55256" y="67477"/>
                    <a:pt x="56482" y="63329"/>
                    <a:pt x="57276" y="55719"/>
                  </a:cubicBezTo>
                  <a:cubicBezTo>
                    <a:pt x="58033" y="48073"/>
                    <a:pt x="61171" y="17921"/>
                    <a:pt x="61279" y="17452"/>
                  </a:cubicBezTo>
                  <a:cubicBezTo>
                    <a:pt x="61423" y="17019"/>
                    <a:pt x="62433" y="14783"/>
                    <a:pt x="63768" y="14567"/>
                  </a:cubicBezTo>
                  <a:cubicBezTo>
                    <a:pt x="63793" y="14562"/>
                    <a:pt x="63820" y="14560"/>
                    <a:pt x="63850" y="14560"/>
                  </a:cubicBezTo>
                  <a:cubicBezTo>
                    <a:pt x="65380" y="14560"/>
                    <a:pt x="72515" y="20855"/>
                    <a:pt x="73506" y="21492"/>
                  </a:cubicBezTo>
                  <a:cubicBezTo>
                    <a:pt x="73935" y="21783"/>
                    <a:pt x="74548" y="22009"/>
                    <a:pt x="75126" y="22009"/>
                  </a:cubicBezTo>
                  <a:cubicBezTo>
                    <a:pt x="75908" y="22009"/>
                    <a:pt x="76627" y="21596"/>
                    <a:pt x="76752" y="20374"/>
                  </a:cubicBezTo>
                  <a:cubicBezTo>
                    <a:pt x="77004" y="18246"/>
                    <a:pt x="75201" y="12980"/>
                    <a:pt x="69466" y="7245"/>
                  </a:cubicBezTo>
                  <a:cubicBezTo>
                    <a:pt x="65304" y="3083"/>
                    <a:pt x="61970" y="1480"/>
                    <a:pt x="59954" y="1480"/>
                  </a:cubicBezTo>
                  <a:cubicBezTo>
                    <a:pt x="59210" y="1480"/>
                    <a:pt x="58645" y="1698"/>
                    <a:pt x="58285" y="2087"/>
                  </a:cubicBezTo>
                  <a:cubicBezTo>
                    <a:pt x="56915" y="3566"/>
                    <a:pt x="57817" y="6704"/>
                    <a:pt x="56915" y="11285"/>
                  </a:cubicBezTo>
                  <a:cubicBezTo>
                    <a:pt x="56013" y="15901"/>
                    <a:pt x="50423" y="32492"/>
                    <a:pt x="47610" y="40355"/>
                  </a:cubicBezTo>
                  <a:cubicBezTo>
                    <a:pt x="44796" y="48181"/>
                    <a:pt x="45698" y="58857"/>
                    <a:pt x="45698" y="58857"/>
                  </a:cubicBezTo>
                  <a:cubicBezTo>
                    <a:pt x="45698" y="58857"/>
                    <a:pt x="41911" y="60192"/>
                    <a:pt x="39206" y="62211"/>
                  </a:cubicBezTo>
                  <a:cubicBezTo>
                    <a:pt x="36501" y="64231"/>
                    <a:pt x="32353" y="67044"/>
                    <a:pt x="32353" y="67044"/>
                  </a:cubicBezTo>
                  <a:lnTo>
                    <a:pt x="31235" y="66467"/>
                  </a:lnTo>
                  <a:cubicBezTo>
                    <a:pt x="31235" y="66467"/>
                    <a:pt x="37511" y="60192"/>
                    <a:pt x="39422" y="56585"/>
                  </a:cubicBezTo>
                  <a:cubicBezTo>
                    <a:pt x="41334" y="53014"/>
                    <a:pt x="41911" y="52798"/>
                    <a:pt x="40901" y="50670"/>
                  </a:cubicBezTo>
                  <a:cubicBezTo>
                    <a:pt x="39891" y="48542"/>
                    <a:pt x="31704" y="38227"/>
                    <a:pt x="28097" y="33610"/>
                  </a:cubicBezTo>
                  <a:cubicBezTo>
                    <a:pt x="24527" y="29030"/>
                    <a:pt x="20126" y="21275"/>
                    <a:pt x="19261" y="19039"/>
                  </a:cubicBezTo>
                  <a:cubicBezTo>
                    <a:pt x="18359" y="16803"/>
                    <a:pt x="18467" y="14567"/>
                    <a:pt x="19117" y="12980"/>
                  </a:cubicBezTo>
                  <a:cubicBezTo>
                    <a:pt x="19802" y="11393"/>
                    <a:pt x="26077" y="8255"/>
                    <a:pt x="26186" y="3458"/>
                  </a:cubicBezTo>
                  <a:cubicBezTo>
                    <a:pt x="26245" y="788"/>
                    <a:pt x="25315" y="0"/>
                    <a:pt x="2398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735;p63">
              <a:extLst>
                <a:ext uri="{FF2B5EF4-FFF2-40B4-BE49-F238E27FC236}">
                  <a16:creationId xmlns:a16="http://schemas.microsoft.com/office/drawing/2014/main" id="{0ED9421A-02A2-482A-BAB0-1ADB8FEBF5D3}"/>
                </a:ext>
              </a:extLst>
            </p:cNvPr>
            <p:cNvSpPr/>
            <p:nvPr/>
          </p:nvSpPr>
          <p:spPr>
            <a:xfrm>
              <a:off x="4002950" y="1018075"/>
              <a:ext cx="1935025" cy="2300275"/>
            </a:xfrm>
            <a:custGeom>
              <a:avLst/>
              <a:gdLst/>
              <a:ahLst/>
              <a:cxnLst/>
              <a:rect l="l" t="t" r="r" b="b"/>
              <a:pathLst>
                <a:path w="77401" h="92011" extrusionOk="0">
                  <a:moveTo>
                    <a:pt x="24310" y="613"/>
                  </a:moveTo>
                  <a:cubicBezTo>
                    <a:pt x="24634" y="613"/>
                    <a:pt x="24887" y="649"/>
                    <a:pt x="25103" y="721"/>
                  </a:cubicBezTo>
                  <a:cubicBezTo>
                    <a:pt x="25428" y="866"/>
                    <a:pt x="25680" y="1082"/>
                    <a:pt x="25897" y="1515"/>
                  </a:cubicBezTo>
                  <a:cubicBezTo>
                    <a:pt x="26113" y="1948"/>
                    <a:pt x="26221" y="2597"/>
                    <a:pt x="26221" y="3499"/>
                  </a:cubicBezTo>
                  <a:cubicBezTo>
                    <a:pt x="26221" y="3571"/>
                    <a:pt x="26221" y="3643"/>
                    <a:pt x="26221" y="3751"/>
                  </a:cubicBezTo>
                  <a:cubicBezTo>
                    <a:pt x="26185" y="4869"/>
                    <a:pt x="25788" y="5915"/>
                    <a:pt x="25211" y="6889"/>
                  </a:cubicBezTo>
                  <a:cubicBezTo>
                    <a:pt x="24310" y="8332"/>
                    <a:pt x="22975" y="9594"/>
                    <a:pt x="21749" y="10604"/>
                  </a:cubicBezTo>
                  <a:cubicBezTo>
                    <a:pt x="21172" y="11109"/>
                    <a:pt x="20595" y="11578"/>
                    <a:pt x="20162" y="12010"/>
                  </a:cubicBezTo>
                  <a:cubicBezTo>
                    <a:pt x="19693" y="12407"/>
                    <a:pt x="19332" y="12768"/>
                    <a:pt x="19188" y="13165"/>
                  </a:cubicBezTo>
                  <a:cubicBezTo>
                    <a:pt x="18827" y="13994"/>
                    <a:pt x="18611" y="14968"/>
                    <a:pt x="18611" y="16050"/>
                  </a:cubicBezTo>
                  <a:cubicBezTo>
                    <a:pt x="18611" y="17132"/>
                    <a:pt x="18827" y="18286"/>
                    <a:pt x="19296" y="19440"/>
                  </a:cubicBezTo>
                  <a:cubicBezTo>
                    <a:pt x="19765" y="20594"/>
                    <a:pt x="21064" y="23083"/>
                    <a:pt x="22723" y="25896"/>
                  </a:cubicBezTo>
                  <a:cubicBezTo>
                    <a:pt x="24382" y="28673"/>
                    <a:pt x="26401" y="31775"/>
                    <a:pt x="28205" y="34084"/>
                  </a:cubicBezTo>
                  <a:cubicBezTo>
                    <a:pt x="29972" y="36392"/>
                    <a:pt x="32930" y="40107"/>
                    <a:pt x="35563" y="43533"/>
                  </a:cubicBezTo>
                  <a:cubicBezTo>
                    <a:pt x="36861" y="45228"/>
                    <a:pt x="38087" y="46887"/>
                    <a:pt x="39061" y="48222"/>
                  </a:cubicBezTo>
                  <a:cubicBezTo>
                    <a:pt x="39999" y="49556"/>
                    <a:pt x="40720" y="50602"/>
                    <a:pt x="40937" y="51071"/>
                  </a:cubicBezTo>
                  <a:cubicBezTo>
                    <a:pt x="41261" y="51756"/>
                    <a:pt x="41405" y="52225"/>
                    <a:pt x="41405" y="52622"/>
                  </a:cubicBezTo>
                  <a:cubicBezTo>
                    <a:pt x="41405" y="53019"/>
                    <a:pt x="41261" y="53452"/>
                    <a:pt x="40937" y="54065"/>
                  </a:cubicBezTo>
                  <a:cubicBezTo>
                    <a:pt x="40612" y="54714"/>
                    <a:pt x="40143" y="55543"/>
                    <a:pt x="39494" y="56734"/>
                  </a:cubicBezTo>
                  <a:cubicBezTo>
                    <a:pt x="38556" y="58501"/>
                    <a:pt x="36536" y="60954"/>
                    <a:pt x="34733" y="62973"/>
                  </a:cubicBezTo>
                  <a:cubicBezTo>
                    <a:pt x="33831" y="63983"/>
                    <a:pt x="32966" y="64885"/>
                    <a:pt x="32353" y="65498"/>
                  </a:cubicBezTo>
                  <a:cubicBezTo>
                    <a:pt x="32064" y="65823"/>
                    <a:pt x="31812" y="66111"/>
                    <a:pt x="31631" y="66255"/>
                  </a:cubicBezTo>
                  <a:cubicBezTo>
                    <a:pt x="31451" y="66436"/>
                    <a:pt x="31343" y="66544"/>
                    <a:pt x="31343" y="66544"/>
                  </a:cubicBezTo>
                  <a:cubicBezTo>
                    <a:pt x="31271" y="66616"/>
                    <a:pt x="31271" y="66724"/>
                    <a:pt x="31271" y="66796"/>
                  </a:cubicBezTo>
                  <a:cubicBezTo>
                    <a:pt x="31271" y="66905"/>
                    <a:pt x="31343" y="66977"/>
                    <a:pt x="31451" y="67013"/>
                  </a:cubicBezTo>
                  <a:lnTo>
                    <a:pt x="32569" y="67590"/>
                  </a:lnTo>
                  <a:cubicBezTo>
                    <a:pt x="32599" y="67605"/>
                    <a:pt x="32641" y="67614"/>
                    <a:pt x="32685" y="67614"/>
                  </a:cubicBezTo>
                  <a:cubicBezTo>
                    <a:pt x="32748" y="67614"/>
                    <a:pt x="32815" y="67596"/>
                    <a:pt x="32857" y="67554"/>
                  </a:cubicBezTo>
                  <a:cubicBezTo>
                    <a:pt x="32857" y="67554"/>
                    <a:pt x="37005" y="64777"/>
                    <a:pt x="39710" y="62757"/>
                  </a:cubicBezTo>
                  <a:cubicBezTo>
                    <a:pt x="41009" y="61747"/>
                    <a:pt x="42632" y="60917"/>
                    <a:pt x="43930" y="60340"/>
                  </a:cubicBezTo>
                  <a:cubicBezTo>
                    <a:pt x="44543" y="60052"/>
                    <a:pt x="45120" y="59799"/>
                    <a:pt x="45517" y="59655"/>
                  </a:cubicBezTo>
                  <a:cubicBezTo>
                    <a:pt x="45697" y="59583"/>
                    <a:pt x="45878" y="59511"/>
                    <a:pt x="45986" y="59475"/>
                  </a:cubicBezTo>
                  <a:cubicBezTo>
                    <a:pt x="46094" y="59439"/>
                    <a:pt x="46130" y="59403"/>
                    <a:pt x="46130" y="59403"/>
                  </a:cubicBezTo>
                  <a:cubicBezTo>
                    <a:pt x="46274" y="59367"/>
                    <a:pt x="46347" y="59258"/>
                    <a:pt x="46347" y="59114"/>
                  </a:cubicBezTo>
                  <a:cubicBezTo>
                    <a:pt x="46347" y="59114"/>
                    <a:pt x="46311" y="59006"/>
                    <a:pt x="46311" y="58826"/>
                  </a:cubicBezTo>
                  <a:cubicBezTo>
                    <a:pt x="46274" y="58248"/>
                    <a:pt x="46202" y="56878"/>
                    <a:pt x="46202" y="55075"/>
                  </a:cubicBezTo>
                  <a:cubicBezTo>
                    <a:pt x="46202" y="51251"/>
                    <a:pt x="46527" y="45445"/>
                    <a:pt x="48222" y="40720"/>
                  </a:cubicBezTo>
                  <a:cubicBezTo>
                    <a:pt x="49629" y="36789"/>
                    <a:pt x="51721" y="30693"/>
                    <a:pt x="53596" y="24995"/>
                  </a:cubicBezTo>
                  <a:cubicBezTo>
                    <a:pt x="55472" y="19260"/>
                    <a:pt x="57095" y="13994"/>
                    <a:pt x="57527" y="11650"/>
                  </a:cubicBezTo>
                  <a:cubicBezTo>
                    <a:pt x="57996" y="9305"/>
                    <a:pt x="57996" y="7358"/>
                    <a:pt x="58068" y="5843"/>
                  </a:cubicBezTo>
                  <a:cubicBezTo>
                    <a:pt x="58068" y="5049"/>
                    <a:pt x="58104" y="4400"/>
                    <a:pt x="58249" y="3859"/>
                  </a:cubicBezTo>
                  <a:cubicBezTo>
                    <a:pt x="58357" y="3318"/>
                    <a:pt x="58537" y="2922"/>
                    <a:pt x="58826" y="2597"/>
                  </a:cubicBezTo>
                  <a:cubicBezTo>
                    <a:pt x="59114" y="2272"/>
                    <a:pt x="59583" y="2092"/>
                    <a:pt x="60268" y="2092"/>
                  </a:cubicBezTo>
                  <a:cubicBezTo>
                    <a:pt x="61206" y="2092"/>
                    <a:pt x="62505" y="2453"/>
                    <a:pt x="64092" y="3354"/>
                  </a:cubicBezTo>
                  <a:cubicBezTo>
                    <a:pt x="65679" y="4256"/>
                    <a:pt x="67518" y="5699"/>
                    <a:pt x="69610" y="7754"/>
                  </a:cubicBezTo>
                  <a:cubicBezTo>
                    <a:pt x="72279" y="10460"/>
                    <a:pt x="74082" y="13020"/>
                    <a:pt x="75236" y="15220"/>
                  </a:cubicBezTo>
                  <a:cubicBezTo>
                    <a:pt x="76354" y="17420"/>
                    <a:pt x="76823" y="19224"/>
                    <a:pt x="76823" y="20306"/>
                  </a:cubicBezTo>
                  <a:cubicBezTo>
                    <a:pt x="76823" y="20414"/>
                    <a:pt x="76787" y="20522"/>
                    <a:pt x="76787" y="20630"/>
                  </a:cubicBezTo>
                  <a:cubicBezTo>
                    <a:pt x="76751" y="21208"/>
                    <a:pt x="76535" y="21532"/>
                    <a:pt x="76318" y="21712"/>
                  </a:cubicBezTo>
                  <a:cubicBezTo>
                    <a:pt x="76102" y="21929"/>
                    <a:pt x="75813" y="22001"/>
                    <a:pt x="75453" y="22001"/>
                  </a:cubicBezTo>
                  <a:cubicBezTo>
                    <a:pt x="74948" y="22001"/>
                    <a:pt x="74371" y="21785"/>
                    <a:pt x="74010" y="21532"/>
                  </a:cubicBezTo>
                  <a:cubicBezTo>
                    <a:pt x="73902" y="21460"/>
                    <a:pt x="73685" y="21316"/>
                    <a:pt x="73397" y="21063"/>
                  </a:cubicBezTo>
                  <a:cubicBezTo>
                    <a:pt x="72351" y="20234"/>
                    <a:pt x="70439" y="18647"/>
                    <a:pt x="68600" y="17204"/>
                  </a:cubicBezTo>
                  <a:cubicBezTo>
                    <a:pt x="67662" y="16519"/>
                    <a:pt x="66761" y="15834"/>
                    <a:pt x="66003" y="15365"/>
                  </a:cubicBezTo>
                  <a:cubicBezTo>
                    <a:pt x="65606" y="15112"/>
                    <a:pt x="65282" y="14932"/>
                    <a:pt x="64957" y="14788"/>
                  </a:cubicBezTo>
                  <a:cubicBezTo>
                    <a:pt x="64669" y="14643"/>
                    <a:pt x="64416" y="14535"/>
                    <a:pt x="64164" y="14535"/>
                  </a:cubicBezTo>
                  <a:lnTo>
                    <a:pt x="64019" y="14535"/>
                  </a:lnTo>
                  <a:cubicBezTo>
                    <a:pt x="63226" y="14679"/>
                    <a:pt x="62613" y="15365"/>
                    <a:pt x="62144" y="16050"/>
                  </a:cubicBezTo>
                  <a:cubicBezTo>
                    <a:pt x="61928" y="16375"/>
                    <a:pt x="61711" y="16735"/>
                    <a:pt x="61603" y="17024"/>
                  </a:cubicBezTo>
                  <a:cubicBezTo>
                    <a:pt x="61459" y="17312"/>
                    <a:pt x="61350" y="17529"/>
                    <a:pt x="61314" y="17673"/>
                  </a:cubicBezTo>
                  <a:lnTo>
                    <a:pt x="61314" y="17745"/>
                  </a:lnTo>
                  <a:cubicBezTo>
                    <a:pt x="61278" y="18106"/>
                    <a:pt x="61026" y="20198"/>
                    <a:pt x="60701" y="23263"/>
                  </a:cubicBezTo>
                  <a:cubicBezTo>
                    <a:pt x="59727" y="32424"/>
                    <a:pt x="57852" y="50350"/>
                    <a:pt x="57275" y="55976"/>
                  </a:cubicBezTo>
                  <a:cubicBezTo>
                    <a:pt x="56878" y="59763"/>
                    <a:pt x="56409" y="62685"/>
                    <a:pt x="55039" y="65678"/>
                  </a:cubicBezTo>
                  <a:cubicBezTo>
                    <a:pt x="53668" y="68708"/>
                    <a:pt x="51468" y="71846"/>
                    <a:pt x="47609" y="76102"/>
                  </a:cubicBezTo>
                  <a:cubicBezTo>
                    <a:pt x="43750" y="80322"/>
                    <a:pt x="39530" y="83351"/>
                    <a:pt x="36248" y="85335"/>
                  </a:cubicBezTo>
                  <a:cubicBezTo>
                    <a:pt x="34625" y="86345"/>
                    <a:pt x="33218" y="87066"/>
                    <a:pt x="32244" y="87535"/>
                  </a:cubicBezTo>
                  <a:cubicBezTo>
                    <a:pt x="31739" y="87787"/>
                    <a:pt x="31343" y="87932"/>
                    <a:pt x="31090" y="88076"/>
                  </a:cubicBezTo>
                  <a:cubicBezTo>
                    <a:pt x="30946" y="88112"/>
                    <a:pt x="30838" y="88148"/>
                    <a:pt x="30766" y="88184"/>
                  </a:cubicBezTo>
                  <a:cubicBezTo>
                    <a:pt x="30693" y="88220"/>
                    <a:pt x="30657" y="88220"/>
                    <a:pt x="30657" y="88220"/>
                  </a:cubicBezTo>
                  <a:lnTo>
                    <a:pt x="30585" y="88292"/>
                  </a:lnTo>
                  <a:lnTo>
                    <a:pt x="27510" y="91057"/>
                  </a:lnTo>
                  <a:lnTo>
                    <a:pt x="27510" y="91057"/>
                  </a:lnTo>
                  <a:cubicBezTo>
                    <a:pt x="27433" y="88416"/>
                    <a:pt x="26887" y="85123"/>
                    <a:pt x="25392" y="81800"/>
                  </a:cubicBezTo>
                  <a:cubicBezTo>
                    <a:pt x="23769" y="78230"/>
                    <a:pt x="21027" y="74659"/>
                    <a:pt x="16483" y="71990"/>
                  </a:cubicBezTo>
                  <a:cubicBezTo>
                    <a:pt x="12624" y="69754"/>
                    <a:pt x="9089" y="69069"/>
                    <a:pt x="6204" y="69069"/>
                  </a:cubicBezTo>
                  <a:cubicBezTo>
                    <a:pt x="4025" y="69069"/>
                    <a:pt x="2231" y="69453"/>
                    <a:pt x="978" y="69830"/>
                  </a:cubicBezTo>
                  <a:lnTo>
                    <a:pt x="978" y="69830"/>
                  </a:lnTo>
                  <a:cubicBezTo>
                    <a:pt x="1473" y="69020"/>
                    <a:pt x="2195" y="67933"/>
                    <a:pt x="3210" y="66616"/>
                  </a:cubicBezTo>
                  <a:cubicBezTo>
                    <a:pt x="4256" y="65209"/>
                    <a:pt x="6276" y="64091"/>
                    <a:pt x="8043" y="63298"/>
                  </a:cubicBezTo>
                  <a:cubicBezTo>
                    <a:pt x="8909" y="62901"/>
                    <a:pt x="9702" y="62613"/>
                    <a:pt x="10279" y="62432"/>
                  </a:cubicBezTo>
                  <a:cubicBezTo>
                    <a:pt x="10604" y="62324"/>
                    <a:pt x="10820" y="62252"/>
                    <a:pt x="11001" y="62180"/>
                  </a:cubicBezTo>
                  <a:cubicBezTo>
                    <a:pt x="11145" y="62144"/>
                    <a:pt x="11253" y="62108"/>
                    <a:pt x="11253" y="62108"/>
                  </a:cubicBezTo>
                  <a:lnTo>
                    <a:pt x="11325" y="62072"/>
                  </a:lnTo>
                  <a:cubicBezTo>
                    <a:pt x="11325" y="62072"/>
                    <a:pt x="13453" y="60629"/>
                    <a:pt x="17854" y="57491"/>
                  </a:cubicBezTo>
                  <a:cubicBezTo>
                    <a:pt x="20018" y="55904"/>
                    <a:pt x="22759" y="54353"/>
                    <a:pt x="24923" y="53163"/>
                  </a:cubicBezTo>
                  <a:cubicBezTo>
                    <a:pt x="26041" y="52586"/>
                    <a:pt x="27015" y="52117"/>
                    <a:pt x="27700" y="51756"/>
                  </a:cubicBezTo>
                  <a:cubicBezTo>
                    <a:pt x="28385" y="51432"/>
                    <a:pt x="28782" y="51215"/>
                    <a:pt x="28782" y="51215"/>
                  </a:cubicBezTo>
                  <a:cubicBezTo>
                    <a:pt x="28890" y="51179"/>
                    <a:pt x="28962" y="51071"/>
                    <a:pt x="28962" y="50927"/>
                  </a:cubicBezTo>
                  <a:cubicBezTo>
                    <a:pt x="28962" y="50819"/>
                    <a:pt x="28854" y="50710"/>
                    <a:pt x="28746" y="50674"/>
                  </a:cubicBezTo>
                  <a:cubicBezTo>
                    <a:pt x="26762" y="49989"/>
                    <a:pt x="25139" y="48330"/>
                    <a:pt x="23733" y="46130"/>
                  </a:cubicBezTo>
                  <a:cubicBezTo>
                    <a:pt x="22326" y="43930"/>
                    <a:pt x="21208" y="41189"/>
                    <a:pt x="20198" y="38412"/>
                  </a:cubicBezTo>
                  <a:cubicBezTo>
                    <a:pt x="18142" y="32749"/>
                    <a:pt x="14319" y="26798"/>
                    <a:pt x="11145" y="23804"/>
                  </a:cubicBezTo>
                  <a:cubicBezTo>
                    <a:pt x="10027" y="22794"/>
                    <a:pt x="9125" y="21929"/>
                    <a:pt x="8512" y="21063"/>
                  </a:cubicBezTo>
                  <a:cubicBezTo>
                    <a:pt x="7899" y="20198"/>
                    <a:pt x="7574" y="19332"/>
                    <a:pt x="7574" y="18214"/>
                  </a:cubicBezTo>
                  <a:cubicBezTo>
                    <a:pt x="7574" y="17312"/>
                    <a:pt x="7791" y="16194"/>
                    <a:pt x="8296" y="14824"/>
                  </a:cubicBezTo>
                  <a:cubicBezTo>
                    <a:pt x="9161" y="12515"/>
                    <a:pt x="11578" y="9414"/>
                    <a:pt x="14103" y="6781"/>
                  </a:cubicBezTo>
                  <a:cubicBezTo>
                    <a:pt x="15365" y="5482"/>
                    <a:pt x="16663" y="4292"/>
                    <a:pt x="17818" y="3354"/>
                  </a:cubicBezTo>
                  <a:cubicBezTo>
                    <a:pt x="18972" y="2453"/>
                    <a:pt x="20018" y="1803"/>
                    <a:pt x="20667" y="1551"/>
                  </a:cubicBezTo>
                  <a:cubicBezTo>
                    <a:pt x="22001" y="1118"/>
                    <a:pt x="23336" y="613"/>
                    <a:pt x="24310" y="613"/>
                  </a:cubicBezTo>
                  <a:close/>
                  <a:moveTo>
                    <a:pt x="24310" y="0"/>
                  </a:moveTo>
                  <a:cubicBezTo>
                    <a:pt x="23155" y="0"/>
                    <a:pt x="21785" y="541"/>
                    <a:pt x="20486" y="974"/>
                  </a:cubicBezTo>
                  <a:cubicBezTo>
                    <a:pt x="19693" y="1262"/>
                    <a:pt x="18647" y="1948"/>
                    <a:pt x="17457" y="2885"/>
                  </a:cubicBezTo>
                  <a:cubicBezTo>
                    <a:pt x="15690" y="4292"/>
                    <a:pt x="13598" y="6312"/>
                    <a:pt x="11794" y="8440"/>
                  </a:cubicBezTo>
                  <a:cubicBezTo>
                    <a:pt x="9991" y="10532"/>
                    <a:pt x="8440" y="12768"/>
                    <a:pt x="7755" y="14643"/>
                  </a:cubicBezTo>
                  <a:cubicBezTo>
                    <a:pt x="7214" y="16050"/>
                    <a:pt x="6961" y="17204"/>
                    <a:pt x="6961" y="18214"/>
                  </a:cubicBezTo>
                  <a:cubicBezTo>
                    <a:pt x="6961" y="19440"/>
                    <a:pt x="7358" y="20486"/>
                    <a:pt x="8007" y="21388"/>
                  </a:cubicBezTo>
                  <a:cubicBezTo>
                    <a:pt x="8693" y="22362"/>
                    <a:pt x="9630" y="23227"/>
                    <a:pt x="10748" y="24273"/>
                  </a:cubicBezTo>
                  <a:cubicBezTo>
                    <a:pt x="13814" y="27123"/>
                    <a:pt x="17637" y="33038"/>
                    <a:pt x="19621" y="38592"/>
                  </a:cubicBezTo>
                  <a:cubicBezTo>
                    <a:pt x="20631" y="41405"/>
                    <a:pt x="21785" y="44182"/>
                    <a:pt x="23228" y="46455"/>
                  </a:cubicBezTo>
                  <a:cubicBezTo>
                    <a:pt x="24528" y="48469"/>
                    <a:pt x="26062" y="50104"/>
                    <a:pt x="27936" y="50961"/>
                  </a:cubicBezTo>
                  <a:lnTo>
                    <a:pt x="27936" y="50961"/>
                  </a:lnTo>
                  <a:cubicBezTo>
                    <a:pt x="26212" y="51806"/>
                    <a:pt x="21101" y="54384"/>
                    <a:pt x="17493" y="56986"/>
                  </a:cubicBezTo>
                  <a:cubicBezTo>
                    <a:pt x="15293" y="58537"/>
                    <a:pt x="13670" y="59691"/>
                    <a:pt x="12588" y="60449"/>
                  </a:cubicBezTo>
                  <a:cubicBezTo>
                    <a:pt x="12047" y="60845"/>
                    <a:pt x="11650" y="61134"/>
                    <a:pt x="11398" y="61314"/>
                  </a:cubicBezTo>
                  <a:cubicBezTo>
                    <a:pt x="11208" y="61432"/>
                    <a:pt x="11097" y="61504"/>
                    <a:pt x="11042" y="61540"/>
                  </a:cubicBezTo>
                  <a:lnTo>
                    <a:pt x="11042" y="61540"/>
                  </a:lnTo>
                  <a:cubicBezTo>
                    <a:pt x="10819" y="61605"/>
                    <a:pt x="9411" y="62029"/>
                    <a:pt x="7791" y="62757"/>
                  </a:cubicBezTo>
                  <a:cubicBezTo>
                    <a:pt x="5988" y="63550"/>
                    <a:pt x="3932" y="64704"/>
                    <a:pt x="2741" y="66255"/>
                  </a:cubicBezTo>
                  <a:cubicBezTo>
                    <a:pt x="1371" y="67987"/>
                    <a:pt x="541" y="69393"/>
                    <a:pt x="36" y="70223"/>
                  </a:cubicBezTo>
                  <a:cubicBezTo>
                    <a:pt x="0" y="70331"/>
                    <a:pt x="0" y="70475"/>
                    <a:pt x="73" y="70547"/>
                  </a:cubicBezTo>
                  <a:cubicBezTo>
                    <a:pt x="127" y="70629"/>
                    <a:pt x="221" y="70669"/>
                    <a:pt x="311" y="70669"/>
                  </a:cubicBezTo>
                  <a:cubicBezTo>
                    <a:pt x="341" y="70669"/>
                    <a:pt x="370" y="70665"/>
                    <a:pt x="397" y="70656"/>
                  </a:cubicBezTo>
                  <a:cubicBezTo>
                    <a:pt x="1623" y="70223"/>
                    <a:pt x="3643" y="69646"/>
                    <a:pt x="6204" y="69646"/>
                  </a:cubicBezTo>
                  <a:cubicBezTo>
                    <a:pt x="8981" y="69646"/>
                    <a:pt x="12444" y="70331"/>
                    <a:pt x="16158" y="72531"/>
                  </a:cubicBezTo>
                  <a:cubicBezTo>
                    <a:pt x="20595" y="75128"/>
                    <a:pt x="23264" y="78590"/>
                    <a:pt x="24851" y="82053"/>
                  </a:cubicBezTo>
                  <a:cubicBezTo>
                    <a:pt x="26438" y="85551"/>
                    <a:pt x="26906" y="89050"/>
                    <a:pt x="26906" y="91719"/>
                  </a:cubicBezTo>
                  <a:cubicBezTo>
                    <a:pt x="26906" y="91827"/>
                    <a:pt x="26979" y="91935"/>
                    <a:pt x="27087" y="91971"/>
                  </a:cubicBezTo>
                  <a:cubicBezTo>
                    <a:pt x="27128" y="91999"/>
                    <a:pt x="27175" y="92011"/>
                    <a:pt x="27221" y="92011"/>
                  </a:cubicBezTo>
                  <a:cubicBezTo>
                    <a:pt x="27295" y="92011"/>
                    <a:pt x="27367" y="91980"/>
                    <a:pt x="27411" y="91935"/>
                  </a:cubicBezTo>
                  <a:lnTo>
                    <a:pt x="30907" y="88792"/>
                  </a:lnTo>
                  <a:lnTo>
                    <a:pt x="30907" y="88792"/>
                  </a:lnTo>
                  <a:lnTo>
                    <a:pt x="30910" y="88797"/>
                  </a:lnTo>
                  <a:cubicBezTo>
                    <a:pt x="30910" y="88797"/>
                    <a:pt x="40251" y="85082"/>
                    <a:pt x="48042" y="76498"/>
                  </a:cubicBezTo>
                  <a:cubicBezTo>
                    <a:pt x="51937" y="72206"/>
                    <a:pt x="54209" y="69033"/>
                    <a:pt x="55580" y="65931"/>
                  </a:cubicBezTo>
                  <a:cubicBezTo>
                    <a:pt x="56986" y="62829"/>
                    <a:pt x="57491" y="59835"/>
                    <a:pt x="57888" y="56012"/>
                  </a:cubicBezTo>
                  <a:cubicBezTo>
                    <a:pt x="58285" y="52225"/>
                    <a:pt x="59259" y="42776"/>
                    <a:pt x="60160" y="34228"/>
                  </a:cubicBezTo>
                  <a:cubicBezTo>
                    <a:pt x="60593" y="29936"/>
                    <a:pt x="61026" y="25896"/>
                    <a:pt x="61350" y="22867"/>
                  </a:cubicBezTo>
                  <a:cubicBezTo>
                    <a:pt x="61495" y="21388"/>
                    <a:pt x="61639" y="20126"/>
                    <a:pt x="61747" y="19260"/>
                  </a:cubicBezTo>
                  <a:cubicBezTo>
                    <a:pt x="61783" y="18827"/>
                    <a:pt x="61819" y="18466"/>
                    <a:pt x="61855" y="18214"/>
                  </a:cubicBezTo>
                  <a:cubicBezTo>
                    <a:pt x="61892" y="18106"/>
                    <a:pt x="61892" y="17998"/>
                    <a:pt x="61892" y="17925"/>
                  </a:cubicBezTo>
                  <a:lnTo>
                    <a:pt x="61892" y="17853"/>
                  </a:lnTo>
                  <a:lnTo>
                    <a:pt x="61928" y="17817"/>
                  </a:lnTo>
                  <a:cubicBezTo>
                    <a:pt x="61928" y="17745"/>
                    <a:pt x="62000" y="17529"/>
                    <a:pt x="62144" y="17276"/>
                  </a:cubicBezTo>
                  <a:cubicBezTo>
                    <a:pt x="62324" y="16879"/>
                    <a:pt x="62613" y="16375"/>
                    <a:pt x="62974" y="15942"/>
                  </a:cubicBezTo>
                  <a:cubicBezTo>
                    <a:pt x="63334" y="15509"/>
                    <a:pt x="63731" y="15184"/>
                    <a:pt x="64128" y="15148"/>
                  </a:cubicBezTo>
                  <a:lnTo>
                    <a:pt x="64164" y="15148"/>
                  </a:lnTo>
                  <a:cubicBezTo>
                    <a:pt x="64236" y="15148"/>
                    <a:pt x="64524" y="15220"/>
                    <a:pt x="64849" y="15365"/>
                  </a:cubicBezTo>
                  <a:cubicBezTo>
                    <a:pt x="66003" y="15942"/>
                    <a:pt x="67987" y="17493"/>
                    <a:pt x="69790" y="18935"/>
                  </a:cubicBezTo>
                  <a:cubicBezTo>
                    <a:pt x="70692" y="19657"/>
                    <a:pt x="71557" y="20342"/>
                    <a:pt x="72243" y="20919"/>
                  </a:cubicBezTo>
                  <a:cubicBezTo>
                    <a:pt x="72928" y="21460"/>
                    <a:pt x="73433" y="21893"/>
                    <a:pt x="73685" y="22037"/>
                  </a:cubicBezTo>
                  <a:cubicBezTo>
                    <a:pt x="74154" y="22362"/>
                    <a:pt x="74804" y="22614"/>
                    <a:pt x="75453" y="22614"/>
                  </a:cubicBezTo>
                  <a:cubicBezTo>
                    <a:pt x="75922" y="22614"/>
                    <a:pt x="76354" y="22506"/>
                    <a:pt x="76715" y="22181"/>
                  </a:cubicBezTo>
                  <a:cubicBezTo>
                    <a:pt x="77076" y="21857"/>
                    <a:pt x="77328" y="21352"/>
                    <a:pt x="77400" y="20703"/>
                  </a:cubicBezTo>
                  <a:cubicBezTo>
                    <a:pt x="77400" y="20594"/>
                    <a:pt x="77400" y="20450"/>
                    <a:pt x="77400" y="20306"/>
                  </a:cubicBezTo>
                  <a:cubicBezTo>
                    <a:pt x="77400" y="19044"/>
                    <a:pt x="76931" y="17204"/>
                    <a:pt x="75741" y="14932"/>
                  </a:cubicBezTo>
                  <a:cubicBezTo>
                    <a:pt x="74587" y="12696"/>
                    <a:pt x="72748" y="10063"/>
                    <a:pt x="70007" y="7358"/>
                  </a:cubicBezTo>
                  <a:cubicBezTo>
                    <a:pt x="67915" y="5230"/>
                    <a:pt x="66039" y="3787"/>
                    <a:pt x="64380" y="2849"/>
                  </a:cubicBezTo>
                  <a:cubicBezTo>
                    <a:pt x="62757" y="1912"/>
                    <a:pt x="61387" y="1479"/>
                    <a:pt x="60268" y="1479"/>
                  </a:cubicBezTo>
                  <a:cubicBezTo>
                    <a:pt x="59475" y="1479"/>
                    <a:pt x="58790" y="1731"/>
                    <a:pt x="58357" y="2200"/>
                  </a:cubicBezTo>
                  <a:cubicBezTo>
                    <a:pt x="57996" y="2597"/>
                    <a:pt x="57780" y="3138"/>
                    <a:pt x="57636" y="3751"/>
                  </a:cubicBezTo>
                  <a:cubicBezTo>
                    <a:pt x="57455" y="4653"/>
                    <a:pt x="57455" y="5735"/>
                    <a:pt x="57419" y="7033"/>
                  </a:cubicBezTo>
                  <a:cubicBezTo>
                    <a:pt x="57383" y="8332"/>
                    <a:pt x="57275" y="9846"/>
                    <a:pt x="56950" y="11542"/>
                  </a:cubicBezTo>
                  <a:cubicBezTo>
                    <a:pt x="56518" y="13778"/>
                    <a:pt x="54894" y="19116"/>
                    <a:pt x="53019" y="24814"/>
                  </a:cubicBezTo>
                  <a:cubicBezTo>
                    <a:pt x="51144" y="30513"/>
                    <a:pt x="49052" y="36608"/>
                    <a:pt x="47645" y="40540"/>
                  </a:cubicBezTo>
                  <a:cubicBezTo>
                    <a:pt x="45914" y="45373"/>
                    <a:pt x="45589" y="51215"/>
                    <a:pt x="45589" y="55075"/>
                  </a:cubicBezTo>
                  <a:cubicBezTo>
                    <a:pt x="45589" y="57010"/>
                    <a:pt x="45679" y="58429"/>
                    <a:pt x="45717" y="58941"/>
                  </a:cubicBezTo>
                  <a:lnTo>
                    <a:pt x="45717" y="58941"/>
                  </a:lnTo>
                  <a:cubicBezTo>
                    <a:pt x="44844" y="59257"/>
                    <a:pt x="41699" y="60490"/>
                    <a:pt x="39350" y="62252"/>
                  </a:cubicBezTo>
                  <a:cubicBezTo>
                    <a:pt x="38015" y="63262"/>
                    <a:pt x="36284" y="64452"/>
                    <a:pt x="34913" y="65426"/>
                  </a:cubicBezTo>
                  <a:cubicBezTo>
                    <a:pt x="34228" y="65895"/>
                    <a:pt x="33651" y="66291"/>
                    <a:pt x="33218" y="66616"/>
                  </a:cubicBezTo>
                  <a:cubicBezTo>
                    <a:pt x="32981" y="66774"/>
                    <a:pt x="32798" y="66900"/>
                    <a:pt x="32681" y="66981"/>
                  </a:cubicBezTo>
                  <a:lnTo>
                    <a:pt x="32681" y="66981"/>
                  </a:lnTo>
                  <a:lnTo>
                    <a:pt x="32065" y="66683"/>
                  </a:lnTo>
                  <a:lnTo>
                    <a:pt x="32065" y="66683"/>
                  </a:lnTo>
                  <a:cubicBezTo>
                    <a:pt x="32604" y="66134"/>
                    <a:pt x="33825" y="64872"/>
                    <a:pt x="35166" y="63370"/>
                  </a:cubicBezTo>
                  <a:cubicBezTo>
                    <a:pt x="36969" y="61350"/>
                    <a:pt x="39025" y="58862"/>
                    <a:pt x="40035" y="57022"/>
                  </a:cubicBezTo>
                  <a:cubicBezTo>
                    <a:pt x="40648" y="55832"/>
                    <a:pt x="41153" y="55002"/>
                    <a:pt x="41478" y="54353"/>
                  </a:cubicBezTo>
                  <a:cubicBezTo>
                    <a:pt x="41802" y="53704"/>
                    <a:pt x="42019" y="53199"/>
                    <a:pt x="42019" y="52622"/>
                  </a:cubicBezTo>
                  <a:cubicBezTo>
                    <a:pt x="42019" y="52081"/>
                    <a:pt x="41802" y="51540"/>
                    <a:pt x="41478" y="50819"/>
                  </a:cubicBezTo>
                  <a:cubicBezTo>
                    <a:pt x="41189" y="50242"/>
                    <a:pt x="40504" y="49196"/>
                    <a:pt x="39530" y="47861"/>
                  </a:cubicBezTo>
                  <a:cubicBezTo>
                    <a:pt x="36645" y="43822"/>
                    <a:pt x="31343" y="37185"/>
                    <a:pt x="28674" y="33723"/>
                  </a:cubicBezTo>
                  <a:cubicBezTo>
                    <a:pt x="26870" y="31451"/>
                    <a:pt x="24887" y="28349"/>
                    <a:pt x="23264" y="25572"/>
                  </a:cubicBezTo>
                  <a:cubicBezTo>
                    <a:pt x="21605" y="22794"/>
                    <a:pt x="20270" y="20306"/>
                    <a:pt x="19837" y="19224"/>
                  </a:cubicBezTo>
                  <a:cubicBezTo>
                    <a:pt x="19404" y="18142"/>
                    <a:pt x="19224" y="17060"/>
                    <a:pt x="19224" y="16050"/>
                  </a:cubicBezTo>
                  <a:cubicBezTo>
                    <a:pt x="19224" y="15040"/>
                    <a:pt x="19404" y="14138"/>
                    <a:pt x="19729" y="13381"/>
                  </a:cubicBezTo>
                  <a:cubicBezTo>
                    <a:pt x="19801" y="13273"/>
                    <a:pt x="19945" y="13056"/>
                    <a:pt x="20162" y="12804"/>
                  </a:cubicBezTo>
                  <a:cubicBezTo>
                    <a:pt x="20955" y="12010"/>
                    <a:pt x="22578" y="10820"/>
                    <a:pt x="24021" y="9305"/>
                  </a:cubicBezTo>
                  <a:cubicBezTo>
                    <a:pt x="25464" y="7827"/>
                    <a:pt x="26762" y="5987"/>
                    <a:pt x="26834" y="3751"/>
                  </a:cubicBezTo>
                  <a:cubicBezTo>
                    <a:pt x="26834" y="3679"/>
                    <a:pt x="26834" y="3571"/>
                    <a:pt x="26834" y="3499"/>
                  </a:cubicBezTo>
                  <a:cubicBezTo>
                    <a:pt x="26834" y="2236"/>
                    <a:pt x="26582" y="1371"/>
                    <a:pt x="26149" y="794"/>
                  </a:cubicBezTo>
                  <a:cubicBezTo>
                    <a:pt x="25933" y="505"/>
                    <a:pt x="25644" y="289"/>
                    <a:pt x="25319" y="180"/>
                  </a:cubicBezTo>
                  <a:cubicBezTo>
                    <a:pt x="25031" y="36"/>
                    <a:pt x="24670" y="0"/>
                    <a:pt x="2431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4736;p63">
              <a:extLst>
                <a:ext uri="{FF2B5EF4-FFF2-40B4-BE49-F238E27FC236}">
                  <a16:creationId xmlns:a16="http://schemas.microsoft.com/office/drawing/2014/main" id="{2B7D22AB-EA18-4DD3-966A-D21BF2396B79}"/>
                </a:ext>
              </a:extLst>
            </p:cNvPr>
            <p:cNvSpPr/>
            <p:nvPr/>
          </p:nvSpPr>
          <p:spPr>
            <a:xfrm>
              <a:off x="4489850" y="2578700"/>
              <a:ext cx="470700" cy="295075"/>
            </a:xfrm>
            <a:custGeom>
              <a:avLst/>
              <a:gdLst/>
              <a:ahLst/>
              <a:cxnLst/>
              <a:rect l="l" t="t" r="r" b="b"/>
              <a:pathLst>
                <a:path w="18828" h="11803" extrusionOk="0">
                  <a:moveTo>
                    <a:pt x="293" y="0"/>
                  </a:moveTo>
                  <a:cubicBezTo>
                    <a:pt x="146" y="0"/>
                    <a:pt x="37" y="103"/>
                    <a:pt x="37" y="260"/>
                  </a:cubicBezTo>
                  <a:cubicBezTo>
                    <a:pt x="1" y="440"/>
                    <a:pt x="109" y="584"/>
                    <a:pt x="289" y="584"/>
                  </a:cubicBezTo>
                  <a:cubicBezTo>
                    <a:pt x="289" y="584"/>
                    <a:pt x="325" y="584"/>
                    <a:pt x="397" y="620"/>
                  </a:cubicBezTo>
                  <a:cubicBezTo>
                    <a:pt x="1047" y="729"/>
                    <a:pt x="4076" y="1234"/>
                    <a:pt x="7647" y="2893"/>
                  </a:cubicBezTo>
                  <a:cubicBezTo>
                    <a:pt x="11217" y="4516"/>
                    <a:pt x="15329" y="7221"/>
                    <a:pt x="18214" y="11693"/>
                  </a:cubicBezTo>
                  <a:cubicBezTo>
                    <a:pt x="18284" y="11763"/>
                    <a:pt x="18384" y="11803"/>
                    <a:pt x="18485" y="11803"/>
                  </a:cubicBezTo>
                  <a:cubicBezTo>
                    <a:pt x="18541" y="11803"/>
                    <a:pt x="18596" y="11791"/>
                    <a:pt x="18647" y="11765"/>
                  </a:cubicBezTo>
                  <a:cubicBezTo>
                    <a:pt x="18792" y="11657"/>
                    <a:pt x="18828" y="11477"/>
                    <a:pt x="18719" y="11332"/>
                  </a:cubicBezTo>
                  <a:cubicBezTo>
                    <a:pt x="15546" y="6463"/>
                    <a:pt x="10965" y="3614"/>
                    <a:pt x="7178" y="2027"/>
                  </a:cubicBezTo>
                  <a:cubicBezTo>
                    <a:pt x="3355" y="404"/>
                    <a:pt x="361" y="7"/>
                    <a:pt x="361" y="7"/>
                  </a:cubicBezTo>
                  <a:cubicBezTo>
                    <a:pt x="338" y="3"/>
                    <a:pt x="315" y="0"/>
                    <a:pt x="2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4737;p63">
              <a:extLst>
                <a:ext uri="{FF2B5EF4-FFF2-40B4-BE49-F238E27FC236}">
                  <a16:creationId xmlns:a16="http://schemas.microsoft.com/office/drawing/2014/main" id="{1F7D5B33-973A-4BA4-81FB-6B2D297E9609}"/>
                </a:ext>
              </a:extLst>
            </p:cNvPr>
            <p:cNvSpPr/>
            <p:nvPr/>
          </p:nvSpPr>
          <p:spPr>
            <a:xfrm>
              <a:off x="5419475" y="1062375"/>
              <a:ext cx="516700" cy="513275"/>
            </a:xfrm>
            <a:custGeom>
              <a:avLst/>
              <a:gdLst/>
              <a:ahLst/>
              <a:cxnLst/>
              <a:rect l="l" t="t" r="r" b="b"/>
              <a:pathLst>
                <a:path w="20668" h="20531" extrusionOk="0">
                  <a:moveTo>
                    <a:pt x="3617" y="1"/>
                  </a:moveTo>
                  <a:cubicBezTo>
                    <a:pt x="2873" y="1"/>
                    <a:pt x="2308" y="219"/>
                    <a:pt x="1948" y="608"/>
                  </a:cubicBezTo>
                  <a:cubicBezTo>
                    <a:pt x="578" y="2087"/>
                    <a:pt x="1480" y="5225"/>
                    <a:pt x="578" y="9806"/>
                  </a:cubicBezTo>
                  <a:cubicBezTo>
                    <a:pt x="470" y="10419"/>
                    <a:pt x="253" y="11284"/>
                    <a:pt x="1" y="12258"/>
                  </a:cubicBezTo>
                  <a:cubicBezTo>
                    <a:pt x="207" y="12224"/>
                    <a:pt x="438" y="12202"/>
                    <a:pt x="692" y="12202"/>
                  </a:cubicBezTo>
                  <a:cubicBezTo>
                    <a:pt x="1500" y="12202"/>
                    <a:pt x="2535" y="12427"/>
                    <a:pt x="3716" y="13196"/>
                  </a:cubicBezTo>
                  <a:cubicBezTo>
                    <a:pt x="4473" y="13665"/>
                    <a:pt x="5050" y="14206"/>
                    <a:pt x="5519" y="14783"/>
                  </a:cubicBezTo>
                  <a:cubicBezTo>
                    <a:pt x="5952" y="14025"/>
                    <a:pt x="6637" y="13196"/>
                    <a:pt x="7431" y="13088"/>
                  </a:cubicBezTo>
                  <a:cubicBezTo>
                    <a:pt x="7456" y="13083"/>
                    <a:pt x="7483" y="13081"/>
                    <a:pt x="7513" y="13081"/>
                  </a:cubicBezTo>
                  <a:cubicBezTo>
                    <a:pt x="9043" y="13081"/>
                    <a:pt x="16178" y="19376"/>
                    <a:pt x="17169" y="20013"/>
                  </a:cubicBezTo>
                  <a:cubicBezTo>
                    <a:pt x="17598" y="20304"/>
                    <a:pt x="18211" y="20530"/>
                    <a:pt x="18789" y="20530"/>
                  </a:cubicBezTo>
                  <a:cubicBezTo>
                    <a:pt x="19571" y="20530"/>
                    <a:pt x="20290" y="20117"/>
                    <a:pt x="20415" y="18895"/>
                  </a:cubicBezTo>
                  <a:cubicBezTo>
                    <a:pt x="20667" y="16767"/>
                    <a:pt x="18864" y="11501"/>
                    <a:pt x="13129" y="5766"/>
                  </a:cubicBezTo>
                  <a:cubicBezTo>
                    <a:pt x="8967" y="1604"/>
                    <a:pt x="5633" y="1"/>
                    <a:pt x="361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4738;p63">
              <a:extLst>
                <a:ext uri="{FF2B5EF4-FFF2-40B4-BE49-F238E27FC236}">
                  <a16:creationId xmlns:a16="http://schemas.microsoft.com/office/drawing/2014/main" id="{2C6CBD43-09A5-4838-AC90-EB475BDCCCE5}"/>
                </a:ext>
              </a:extLst>
            </p:cNvPr>
            <p:cNvSpPr/>
            <p:nvPr/>
          </p:nvSpPr>
          <p:spPr>
            <a:xfrm>
              <a:off x="5411375" y="1055025"/>
              <a:ext cx="526600" cy="528425"/>
            </a:xfrm>
            <a:custGeom>
              <a:avLst/>
              <a:gdLst/>
              <a:ahLst/>
              <a:cxnLst/>
              <a:rect l="l" t="t" r="r" b="b"/>
              <a:pathLst>
                <a:path w="21064" h="21137" extrusionOk="0">
                  <a:moveTo>
                    <a:pt x="3931" y="614"/>
                  </a:moveTo>
                  <a:cubicBezTo>
                    <a:pt x="4869" y="614"/>
                    <a:pt x="6168" y="975"/>
                    <a:pt x="7755" y="1876"/>
                  </a:cubicBezTo>
                  <a:cubicBezTo>
                    <a:pt x="9342" y="2778"/>
                    <a:pt x="11181" y="4221"/>
                    <a:pt x="13273" y="6276"/>
                  </a:cubicBezTo>
                  <a:cubicBezTo>
                    <a:pt x="15942" y="8982"/>
                    <a:pt x="17745" y="11542"/>
                    <a:pt x="18899" y="13742"/>
                  </a:cubicBezTo>
                  <a:cubicBezTo>
                    <a:pt x="20017" y="15942"/>
                    <a:pt x="20486" y="17746"/>
                    <a:pt x="20486" y="18828"/>
                  </a:cubicBezTo>
                  <a:cubicBezTo>
                    <a:pt x="20486" y="18936"/>
                    <a:pt x="20450" y="19044"/>
                    <a:pt x="20450" y="19152"/>
                  </a:cubicBezTo>
                  <a:cubicBezTo>
                    <a:pt x="20414" y="19730"/>
                    <a:pt x="20198" y="20054"/>
                    <a:pt x="19981" y="20234"/>
                  </a:cubicBezTo>
                  <a:cubicBezTo>
                    <a:pt x="19765" y="20451"/>
                    <a:pt x="19476" y="20523"/>
                    <a:pt x="19116" y="20523"/>
                  </a:cubicBezTo>
                  <a:cubicBezTo>
                    <a:pt x="18611" y="20523"/>
                    <a:pt x="18034" y="20307"/>
                    <a:pt x="17673" y="20054"/>
                  </a:cubicBezTo>
                  <a:cubicBezTo>
                    <a:pt x="17565" y="19982"/>
                    <a:pt x="17348" y="19838"/>
                    <a:pt x="17060" y="19585"/>
                  </a:cubicBezTo>
                  <a:cubicBezTo>
                    <a:pt x="16014" y="18756"/>
                    <a:pt x="14102" y="17169"/>
                    <a:pt x="12263" y="15726"/>
                  </a:cubicBezTo>
                  <a:cubicBezTo>
                    <a:pt x="11325" y="15041"/>
                    <a:pt x="10424" y="14356"/>
                    <a:pt x="9666" y="13887"/>
                  </a:cubicBezTo>
                  <a:cubicBezTo>
                    <a:pt x="9269" y="13634"/>
                    <a:pt x="8945" y="13454"/>
                    <a:pt x="8620" y="13310"/>
                  </a:cubicBezTo>
                  <a:cubicBezTo>
                    <a:pt x="8332" y="13165"/>
                    <a:pt x="8079" y="13057"/>
                    <a:pt x="7827" y="13057"/>
                  </a:cubicBezTo>
                  <a:lnTo>
                    <a:pt x="7682" y="13057"/>
                  </a:lnTo>
                  <a:cubicBezTo>
                    <a:pt x="7214" y="13165"/>
                    <a:pt x="6817" y="13418"/>
                    <a:pt x="6456" y="13778"/>
                  </a:cubicBezTo>
                  <a:cubicBezTo>
                    <a:pt x="6199" y="14010"/>
                    <a:pt x="5979" y="14296"/>
                    <a:pt x="5795" y="14585"/>
                  </a:cubicBezTo>
                  <a:lnTo>
                    <a:pt x="5795" y="14585"/>
                  </a:lnTo>
                  <a:cubicBezTo>
                    <a:pt x="5367" y="14105"/>
                    <a:pt x="4842" y="13623"/>
                    <a:pt x="4220" y="13237"/>
                  </a:cubicBezTo>
                  <a:cubicBezTo>
                    <a:pt x="2994" y="12444"/>
                    <a:pt x="1876" y="12192"/>
                    <a:pt x="1010" y="12192"/>
                  </a:cubicBezTo>
                  <a:cubicBezTo>
                    <a:pt x="914" y="12192"/>
                    <a:pt x="818" y="12197"/>
                    <a:pt x="721" y="12205"/>
                  </a:cubicBezTo>
                  <a:lnTo>
                    <a:pt x="721" y="12205"/>
                  </a:lnTo>
                  <a:cubicBezTo>
                    <a:pt x="927" y="11403"/>
                    <a:pt x="1098" y="10695"/>
                    <a:pt x="1190" y="10172"/>
                  </a:cubicBezTo>
                  <a:cubicBezTo>
                    <a:pt x="1659" y="7827"/>
                    <a:pt x="1659" y="5880"/>
                    <a:pt x="1731" y="4365"/>
                  </a:cubicBezTo>
                  <a:cubicBezTo>
                    <a:pt x="1731" y="3571"/>
                    <a:pt x="1767" y="2922"/>
                    <a:pt x="1912" y="2381"/>
                  </a:cubicBezTo>
                  <a:cubicBezTo>
                    <a:pt x="2020" y="1840"/>
                    <a:pt x="2200" y="1444"/>
                    <a:pt x="2489" y="1119"/>
                  </a:cubicBezTo>
                  <a:cubicBezTo>
                    <a:pt x="2777" y="794"/>
                    <a:pt x="3246" y="614"/>
                    <a:pt x="3931" y="614"/>
                  </a:cubicBezTo>
                  <a:close/>
                  <a:moveTo>
                    <a:pt x="3931" y="1"/>
                  </a:moveTo>
                  <a:cubicBezTo>
                    <a:pt x="3138" y="1"/>
                    <a:pt x="2453" y="253"/>
                    <a:pt x="2020" y="722"/>
                  </a:cubicBezTo>
                  <a:cubicBezTo>
                    <a:pt x="1659" y="1119"/>
                    <a:pt x="1443" y="1660"/>
                    <a:pt x="1299" y="2273"/>
                  </a:cubicBezTo>
                  <a:cubicBezTo>
                    <a:pt x="1118" y="3175"/>
                    <a:pt x="1118" y="4257"/>
                    <a:pt x="1082" y="5555"/>
                  </a:cubicBezTo>
                  <a:cubicBezTo>
                    <a:pt x="1046" y="6854"/>
                    <a:pt x="938" y="8368"/>
                    <a:pt x="613" y="10064"/>
                  </a:cubicBezTo>
                  <a:cubicBezTo>
                    <a:pt x="505" y="10641"/>
                    <a:pt x="289" y="11506"/>
                    <a:pt x="36" y="12480"/>
                  </a:cubicBezTo>
                  <a:cubicBezTo>
                    <a:pt x="0" y="12588"/>
                    <a:pt x="36" y="12696"/>
                    <a:pt x="72" y="12769"/>
                  </a:cubicBezTo>
                  <a:cubicBezTo>
                    <a:pt x="125" y="12821"/>
                    <a:pt x="197" y="12855"/>
                    <a:pt x="275" y="12855"/>
                  </a:cubicBezTo>
                  <a:cubicBezTo>
                    <a:pt x="303" y="12855"/>
                    <a:pt x="332" y="12850"/>
                    <a:pt x="361" y="12841"/>
                  </a:cubicBezTo>
                  <a:cubicBezTo>
                    <a:pt x="541" y="12841"/>
                    <a:pt x="794" y="12805"/>
                    <a:pt x="1010" y="12805"/>
                  </a:cubicBezTo>
                  <a:cubicBezTo>
                    <a:pt x="1767" y="12805"/>
                    <a:pt x="2741" y="13021"/>
                    <a:pt x="3895" y="13742"/>
                  </a:cubicBezTo>
                  <a:cubicBezTo>
                    <a:pt x="4617" y="14175"/>
                    <a:pt x="5158" y="14716"/>
                    <a:pt x="5627" y="15257"/>
                  </a:cubicBezTo>
                  <a:cubicBezTo>
                    <a:pt x="5656" y="15316"/>
                    <a:pt x="5734" y="15375"/>
                    <a:pt x="5820" y="15375"/>
                  </a:cubicBezTo>
                  <a:cubicBezTo>
                    <a:pt x="5839" y="15375"/>
                    <a:pt x="5859" y="15372"/>
                    <a:pt x="5879" y="15365"/>
                  </a:cubicBezTo>
                  <a:cubicBezTo>
                    <a:pt x="5951" y="15365"/>
                    <a:pt x="6059" y="15329"/>
                    <a:pt x="6096" y="15221"/>
                  </a:cubicBezTo>
                  <a:cubicBezTo>
                    <a:pt x="6312" y="14860"/>
                    <a:pt x="6564" y="14500"/>
                    <a:pt x="6889" y="14211"/>
                  </a:cubicBezTo>
                  <a:cubicBezTo>
                    <a:pt x="7178" y="13923"/>
                    <a:pt x="7502" y="13706"/>
                    <a:pt x="7791" y="13670"/>
                  </a:cubicBezTo>
                  <a:lnTo>
                    <a:pt x="7827" y="13670"/>
                  </a:lnTo>
                  <a:cubicBezTo>
                    <a:pt x="7899" y="13670"/>
                    <a:pt x="8187" y="13742"/>
                    <a:pt x="8512" y="13887"/>
                  </a:cubicBezTo>
                  <a:cubicBezTo>
                    <a:pt x="9666" y="14464"/>
                    <a:pt x="11650" y="16015"/>
                    <a:pt x="13453" y="17457"/>
                  </a:cubicBezTo>
                  <a:cubicBezTo>
                    <a:pt x="14355" y="18179"/>
                    <a:pt x="15220" y="18864"/>
                    <a:pt x="15906" y="19441"/>
                  </a:cubicBezTo>
                  <a:cubicBezTo>
                    <a:pt x="16591" y="19982"/>
                    <a:pt x="17096" y="20415"/>
                    <a:pt x="17348" y="20559"/>
                  </a:cubicBezTo>
                  <a:cubicBezTo>
                    <a:pt x="17817" y="20884"/>
                    <a:pt x="18467" y="21136"/>
                    <a:pt x="19116" y="21136"/>
                  </a:cubicBezTo>
                  <a:cubicBezTo>
                    <a:pt x="19585" y="21136"/>
                    <a:pt x="20017" y="21028"/>
                    <a:pt x="20378" y="20703"/>
                  </a:cubicBezTo>
                  <a:cubicBezTo>
                    <a:pt x="20739" y="20379"/>
                    <a:pt x="20991" y="19874"/>
                    <a:pt x="21063" y="19225"/>
                  </a:cubicBezTo>
                  <a:cubicBezTo>
                    <a:pt x="21063" y="19116"/>
                    <a:pt x="21063" y="18972"/>
                    <a:pt x="21063" y="18828"/>
                  </a:cubicBezTo>
                  <a:cubicBezTo>
                    <a:pt x="21063" y="17566"/>
                    <a:pt x="20594" y="15726"/>
                    <a:pt x="19404" y="13454"/>
                  </a:cubicBezTo>
                  <a:cubicBezTo>
                    <a:pt x="18250" y="11218"/>
                    <a:pt x="16411" y="8585"/>
                    <a:pt x="13670" y="5880"/>
                  </a:cubicBezTo>
                  <a:cubicBezTo>
                    <a:pt x="11578" y="3752"/>
                    <a:pt x="9702" y="2309"/>
                    <a:pt x="8043" y="1371"/>
                  </a:cubicBezTo>
                  <a:cubicBezTo>
                    <a:pt x="6420" y="434"/>
                    <a:pt x="5050" y="1"/>
                    <a:pt x="393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4739;p63">
              <a:extLst>
                <a:ext uri="{FF2B5EF4-FFF2-40B4-BE49-F238E27FC236}">
                  <a16:creationId xmlns:a16="http://schemas.microsoft.com/office/drawing/2014/main" id="{38A8CCD9-457B-4CC2-AD54-5985A7DD6004}"/>
                </a:ext>
              </a:extLst>
            </p:cNvPr>
            <p:cNvSpPr/>
            <p:nvPr/>
          </p:nvSpPr>
          <p:spPr>
            <a:xfrm>
              <a:off x="4158925" y="1025400"/>
              <a:ext cx="508275" cy="645500"/>
            </a:xfrm>
            <a:custGeom>
              <a:avLst/>
              <a:gdLst/>
              <a:ahLst/>
              <a:cxnLst/>
              <a:rect l="l" t="t" r="r" b="b"/>
              <a:pathLst>
                <a:path w="20331" h="25820" extrusionOk="0">
                  <a:moveTo>
                    <a:pt x="18068" y="0"/>
                  </a:moveTo>
                  <a:cubicBezTo>
                    <a:pt x="16989" y="0"/>
                    <a:pt x="15647" y="517"/>
                    <a:pt x="14356" y="969"/>
                  </a:cubicBezTo>
                  <a:cubicBezTo>
                    <a:pt x="11434" y="1979"/>
                    <a:pt x="3572" y="9626"/>
                    <a:pt x="1768" y="14422"/>
                  </a:cubicBezTo>
                  <a:cubicBezTo>
                    <a:pt x="1" y="19255"/>
                    <a:pt x="1552" y="20842"/>
                    <a:pt x="4690" y="23728"/>
                  </a:cubicBezTo>
                  <a:cubicBezTo>
                    <a:pt x="5303" y="24305"/>
                    <a:pt x="5952" y="25026"/>
                    <a:pt x="6637" y="25820"/>
                  </a:cubicBezTo>
                  <a:cubicBezTo>
                    <a:pt x="8946" y="25784"/>
                    <a:pt x="12192" y="24954"/>
                    <a:pt x="14392" y="21239"/>
                  </a:cubicBezTo>
                  <a:cubicBezTo>
                    <a:pt x="13887" y="20301"/>
                    <a:pt x="13526" y="19544"/>
                    <a:pt x="13346" y="19039"/>
                  </a:cubicBezTo>
                  <a:cubicBezTo>
                    <a:pt x="12444" y="16803"/>
                    <a:pt x="12552" y="14567"/>
                    <a:pt x="13202" y="12980"/>
                  </a:cubicBezTo>
                  <a:cubicBezTo>
                    <a:pt x="13887" y="11393"/>
                    <a:pt x="20162" y="8255"/>
                    <a:pt x="20271" y="3458"/>
                  </a:cubicBezTo>
                  <a:cubicBezTo>
                    <a:pt x="20330" y="788"/>
                    <a:pt x="19400" y="0"/>
                    <a:pt x="1806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4740;p63">
              <a:extLst>
                <a:ext uri="{FF2B5EF4-FFF2-40B4-BE49-F238E27FC236}">
                  <a16:creationId xmlns:a16="http://schemas.microsoft.com/office/drawing/2014/main" id="{25AF194A-FF5B-4EA2-8C02-E1BA380E0E61}"/>
                </a:ext>
              </a:extLst>
            </p:cNvPr>
            <p:cNvSpPr/>
            <p:nvPr/>
          </p:nvSpPr>
          <p:spPr>
            <a:xfrm>
              <a:off x="4176975" y="1018075"/>
              <a:ext cx="496850" cy="660050"/>
            </a:xfrm>
            <a:custGeom>
              <a:avLst/>
              <a:gdLst/>
              <a:ahLst/>
              <a:cxnLst/>
              <a:rect l="l" t="t" r="r" b="b"/>
              <a:pathLst>
                <a:path w="19874" h="26402"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4" y="4869"/>
                    <a:pt x="18827" y="5915"/>
                    <a:pt x="18250" y="6889"/>
                  </a:cubicBezTo>
                  <a:cubicBezTo>
                    <a:pt x="17349" y="8332"/>
                    <a:pt x="16014" y="9594"/>
                    <a:pt x="14788" y="10604"/>
                  </a:cubicBezTo>
                  <a:cubicBezTo>
                    <a:pt x="14211" y="11109"/>
                    <a:pt x="13634" y="11578"/>
                    <a:pt x="13201" y="12010"/>
                  </a:cubicBezTo>
                  <a:cubicBezTo>
                    <a:pt x="12732" y="12407"/>
                    <a:pt x="12371" y="12768"/>
                    <a:pt x="12227" y="13165"/>
                  </a:cubicBezTo>
                  <a:cubicBezTo>
                    <a:pt x="11866" y="13994"/>
                    <a:pt x="11650" y="14968"/>
                    <a:pt x="11650" y="16050"/>
                  </a:cubicBezTo>
                  <a:cubicBezTo>
                    <a:pt x="11650" y="17132"/>
                    <a:pt x="11866" y="18286"/>
                    <a:pt x="12335" y="19440"/>
                  </a:cubicBezTo>
                  <a:cubicBezTo>
                    <a:pt x="12540" y="19917"/>
                    <a:pt x="12873" y="20652"/>
                    <a:pt x="13335" y="21523"/>
                  </a:cubicBezTo>
                  <a:lnTo>
                    <a:pt x="13335" y="21523"/>
                  </a:lnTo>
                  <a:cubicBezTo>
                    <a:pt x="12270" y="23245"/>
                    <a:pt x="11003" y="24290"/>
                    <a:pt x="9702" y="24922"/>
                  </a:cubicBezTo>
                  <a:cubicBezTo>
                    <a:pt x="8430" y="25542"/>
                    <a:pt x="7157" y="25767"/>
                    <a:pt x="6041" y="25787"/>
                  </a:cubicBezTo>
                  <a:lnTo>
                    <a:pt x="6041" y="25787"/>
                  </a:lnTo>
                  <a:cubicBezTo>
                    <a:pt x="5419" y="25039"/>
                    <a:pt x="4769" y="24389"/>
                    <a:pt x="4184" y="23804"/>
                  </a:cubicBezTo>
                  <a:cubicBezTo>
                    <a:pt x="3066" y="22794"/>
                    <a:pt x="2164" y="21929"/>
                    <a:pt x="1551" y="21063"/>
                  </a:cubicBezTo>
                  <a:cubicBezTo>
                    <a:pt x="938" y="20198"/>
                    <a:pt x="613" y="19332"/>
                    <a:pt x="613" y="18214"/>
                  </a:cubicBezTo>
                  <a:cubicBezTo>
                    <a:pt x="613" y="17312"/>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440"/>
                    <a:pt x="397" y="20486"/>
                    <a:pt x="1046" y="21388"/>
                  </a:cubicBezTo>
                  <a:cubicBezTo>
                    <a:pt x="1732" y="22362"/>
                    <a:pt x="2669" y="23227"/>
                    <a:pt x="3787" y="24273"/>
                  </a:cubicBezTo>
                  <a:cubicBezTo>
                    <a:pt x="4364" y="24814"/>
                    <a:pt x="5014" y="25500"/>
                    <a:pt x="5663" y="26293"/>
                  </a:cubicBezTo>
                  <a:cubicBezTo>
                    <a:pt x="5735" y="26365"/>
                    <a:pt x="5807" y="26401"/>
                    <a:pt x="5915" y="26401"/>
                  </a:cubicBezTo>
                  <a:cubicBezTo>
                    <a:pt x="7106" y="26401"/>
                    <a:pt x="8548" y="26185"/>
                    <a:pt x="9955" y="25463"/>
                  </a:cubicBezTo>
                  <a:cubicBezTo>
                    <a:pt x="11398" y="24778"/>
                    <a:pt x="12804" y="23588"/>
                    <a:pt x="13922" y="21676"/>
                  </a:cubicBezTo>
                  <a:cubicBezTo>
                    <a:pt x="13994" y="21604"/>
                    <a:pt x="13994" y="21460"/>
                    <a:pt x="13922" y="21388"/>
                  </a:cubicBezTo>
                  <a:cubicBezTo>
                    <a:pt x="13453" y="20450"/>
                    <a:pt x="13093" y="19693"/>
                    <a:pt x="12876" y="19224"/>
                  </a:cubicBezTo>
                  <a:cubicBezTo>
                    <a:pt x="12443" y="18142"/>
                    <a:pt x="12263" y="17060"/>
                    <a:pt x="12263" y="16050"/>
                  </a:cubicBezTo>
                  <a:cubicBezTo>
                    <a:pt x="12263" y="15040"/>
                    <a:pt x="12443" y="14138"/>
                    <a:pt x="12768" y="13381"/>
                  </a:cubicBezTo>
                  <a:cubicBezTo>
                    <a:pt x="12840" y="13273"/>
                    <a:pt x="12984" y="13056"/>
                    <a:pt x="13201" y="12804"/>
                  </a:cubicBezTo>
                  <a:cubicBezTo>
                    <a:pt x="13994" y="12010"/>
                    <a:pt x="15617" y="10820"/>
                    <a:pt x="17060" y="9305"/>
                  </a:cubicBezTo>
                  <a:cubicBezTo>
                    <a:pt x="18503" y="7827"/>
                    <a:pt x="19801" y="5987"/>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741;p63">
              <a:extLst>
                <a:ext uri="{FF2B5EF4-FFF2-40B4-BE49-F238E27FC236}">
                  <a16:creationId xmlns:a16="http://schemas.microsoft.com/office/drawing/2014/main" id="{F89BB3D7-6D03-4DC0-BA95-AD86D039EE9C}"/>
                </a:ext>
              </a:extLst>
            </p:cNvPr>
            <p:cNvSpPr/>
            <p:nvPr/>
          </p:nvSpPr>
          <p:spPr>
            <a:xfrm>
              <a:off x="4167950" y="1025400"/>
              <a:ext cx="499250" cy="549925"/>
            </a:xfrm>
            <a:custGeom>
              <a:avLst/>
              <a:gdLst/>
              <a:ahLst/>
              <a:cxnLst/>
              <a:rect l="l" t="t" r="r" b="b"/>
              <a:pathLst>
                <a:path w="19970" h="21997" extrusionOk="0">
                  <a:moveTo>
                    <a:pt x="17707" y="0"/>
                  </a:moveTo>
                  <a:cubicBezTo>
                    <a:pt x="16628" y="0"/>
                    <a:pt x="15286" y="517"/>
                    <a:pt x="13995" y="969"/>
                  </a:cubicBezTo>
                  <a:cubicBezTo>
                    <a:pt x="11073" y="1979"/>
                    <a:pt x="3211" y="9626"/>
                    <a:pt x="1407" y="14422"/>
                  </a:cubicBezTo>
                  <a:cubicBezTo>
                    <a:pt x="1" y="18210"/>
                    <a:pt x="686" y="20013"/>
                    <a:pt x="2561" y="21997"/>
                  </a:cubicBezTo>
                  <a:cubicBezTo>
                    <a:pt x="3211" y="21852"/>
                    <a:pt x="4004" y="21492"/>
                    <a:pt x="4906" y="20842"/>
                  </a:cubicBezTo>
                  <a:cubicBezTo>
                    <a:pt x="7575" y="18823"/>
                    <a:pt x="8693" y="15216"/>
                    <a:pt x="10388" y="13990"/>
                  </a:cubicBezTo>
                  <a:cubicBezTo>
                    <a:pt x="11362" y="13304"/>
                    <a:pt x="13057" y="12186"/>
                    <a:pt x="14824" y="11032"/>
                  </a:cubicBezTo>
                  <a:cubicBezTo>
                    <a:pt x="16880" y="9265"/>
                    <a:pt x="19838" y="6740"/>
                    <a:pt x="19910" y="3458"/>
                  </a:cubicBezTo>
                  <a:cubicBezTo>
                    <a:pt x="19969" y="788"/>
                    <a:pt x="19039" y="0"/>
                    <a:pt x="177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4742;p63">
              <a:extLst>
                <a:ext uri="{FF2B5EF4-FFF2-40B4-BE49-F238E27FC236}">
                  <a16:creationId xmlns:a16="http://schemas.microsoft.com/office/drawing/2014/main" id="{775B2C38-1B31-4563-8406-2D515A2154D2}"/>
                </a:ext>
              </a:extLst>
            </p:cNvPr>
            <p:cNvSpPr/>
            <p:nvPr/>
          </p:nvSpPr>
          <p:spPr>
            <a:xfrm>
              <a:off x="4176975" y="1018075"/>
              <a:ext cx="496850" cy="564825"/>
            </a:xfrm>
            <a:custGeom>
              <a:avLst/>
              <a:gdLst/>
              <a:ahLst/>
              <a:cxnLst/>
              <a:rect l="l" t="t" r="r" b="b"/>
              <a:pathLst>
                <a:path w="19874" h="22593"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4" y="5302"/>
                    <a:pt x="18503" y="6672"/>
                    <a:pt x="17529" y="7899"/>
                  </a:cubicBezTo>
                  <a:cubicBezTo>
                    <a:pt x="16519" y="9125"/>
                    <a:pt x="15293" y="10207"/>
                    <a:pt x="14247" y="11073"/>
                  </a:cubicBezTo>
                  <a:lnTo>
                    <a:pt x="14260" y="11088"/>
                  </a:lnTo>
                  <a:lnTo>
                    <a:pt x="14260" y="11088"/>
                  </a:lnTo>
                  <a:cubicBezTo>
                    <a:pt x="12536" y="12237"/>
                    <a:pt x="10816" y="13348"/>
                    <a:pt x="9847" y="14030"/>
                  </a:cubicBezTo>
                  <a:cubicBezTo>
                    <a:pt x="8945" y="14715"/>
                    <a:pt x="8224" y="15942"/>
                    <a:pt x="7394" y="17240"/>
                  </a:cubicBezTo>
                  <a:cubicBezTo>
                    <a:pt x="6601" y="18539"/>
                    <a:pt x="5663" y="19909"/>
                    <a:pt x="4364" y="20883"/>
                  </a:cubicBezTo>
                  <a:cubicBezTo>
                    <a:pt x="3571" y="21478"/>
                    <a:pt x="2869" y="21800"/>
                    <a:pt x="2286" y="21961"/>
                  </a:cubicBezTo>
                  <a:lnTo>
                    <a:pt x="2286" y="21961"/>
                  </a:lnTo>
                  <a:cubicBezTo>
                    <a:pt x="1769" y="21371"/>
                    <a:pt x="1349" y="20836"/>
                    <a:pt x="1082" y="20270"/>
                  </a:cubicBezTo>
                  <a:cubicBezTo>
                    <a:pt x="758" y="19657"/>
                    <a:pt x="613" y="18971"/>
                    <a:pt x="613" y="18214"/>
                  </a:cubicBezTo>
                  <a:cubicBezTo>
                    <a:pt x="613" y="17276"/>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080"/>
                    <a:pt x="181" y="19837"/>
                    <a:pt x="541" y="20522"/>
                  </a:cubicBezTo>
                  <a:cubicBezTo>
                    <a:pt x="866" y="21208"/>
                    <a:pt x="1371" y="21857"/>
                    <a:pt x="1984" y="22506"/>
                  </a:cubicBezTo>
                  <a:cubicBezTo>
                    <a:pt x="2037" y="22559"/>
                    <a:pt x="2109" y="22592"/>
                    <a:pt x="2186" y="22592"/>
                  </a:cubicBezTo>
                  <a:cubicBezTo>
                    <a:pt x="2215" y="22592"/>
                    <a:pt x="2244" y="22588"/>
                    <a:pt x="2273" y="22578"/>
                  </a:cubicBezTo>
                  <a:cubicBezTo>
                    <a:pt x="2958" y="22398"/>
                    <a:pt x="3823" y="22037"/>
                    <a:pt x="4725" y="21352"/>
                  </a:cubicBezTo>
                  <a:cubicBezTo>
                    <a:pt x="6096" y="20306"/>
                    <a:pt x="7069" y="18863"/>
                    <a:pt x="7899" y="17565"/>
                  </a:cubicBezTo>
                  <a:cubicBezTo>
                    <a:pt x="8729" y="16266"/>
                    <a:pt x="9450" y="15076"/>
                    <a:pt x="10207" y="14535"/>
                  </a:cubicBezTo>
                  <a:cubicBezTo>
                    <a:pt x="11145" y="13850"/>
                    <a:pt x="12876" y="12732"/>
                    <a:pt x="14607" y="11542"/>
                  </a:cubicBezTo>
                  <a:lnTo>
                    <a:pt x="14644" y="11542"/>
                  </a:lnTo>
                  <a:cubicBezTo>
                    <a:pt x="15690" y="10640"/>
                    <a:pt x="16952" y="9594"/>
                    <a:pt x="17998" y="8296"/>
                  </a:cubicBezTo>
                  <a:cubicBezTo>
                    <a:pt x="19008" y="6997"/>
                    <a:pt x="19837" y="5482"/>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4743;p63">
              <a:extLst>
                <a:ext uri="{FF2B5EF4-FFF2-40B4-BE49-F238E27FC236}">
                  <a16:creationId xmlns:a16="http://schemas.microsoft.com/office/drawing/2014/main" id="{B7C683DB-DB72-44ED-BF26-DDD2F442F0FD}"/>
                </a:ext>
              </a:extLst>
            </p:cNvPr>
            <p:cNvSpPr/>
            <p:nvPr/>
          </p:nvSpPr>
          <p:spPr>
            <a:xfrm>
              <a:off x="4178775" y="1025400"/>
              <a:ext cx="488425" cy="508700"/>
            </a:xfrm>
            <a:custGeom>
              <a:avLst/>
              <a:gdLst/>
              <a:ahLst/>
              <a:cxnLst/>
              <a:rect l="l" t="t" r="r" b="b"/>
              <a:pathLst>
                <a:path w="19537" h="20348" extrusionOk="0">
                  <a:moveTo>
                    <a:pt x="17274" y="0"/>
                  </a:moveTo>
                  <a:cubicBezTo>
                    <a:pt x="16195" y="0"/>
                    <a:pt x="14853" y="517"/>
                    <a:pt x="13562" y="969"/>
                  </a:cubicBezTo>
                  <a:cubicBezTo>
                    <a:pt x="10640" y="1979"/>
                    <a:pt x="2778" y="9626"/>
                    <a:pt x="974" y="14422"/>
                  </a:cubicBezTo>
                  <a:cubicBezTo>
                    <a:pt x="0" y="17127"/>
                    <a:pt x="37" y="18823"/>
                    <a:pt x="830" y="20265"/>
                  </a:cubicBezTo>
                  <a:cubicBezTo>
                    <a:pt x="1060" y="20318"/>
                    <a:pt x="1303" y="20348"/>
                    <a:pt x="1559" y="20348"/>
                  </a:cubicBezTo>
                  <a:cubicBezTo>
                    <a:pt x="2345" y="20348"/>
                    <a:pt x="3249" y="20071"/>
                    <a:pt x="4256" y="19364"/>
                  </a:cubicBezTo>
                  <a:cubicBezTo>
                    <a:pt x="7935" y="16695"/>
                    <a:pt x="6601" y="13881"/>
                    <a:pt x="9847" y="12294"/>
                  </a:cubicBezTo>
                  <a:cubicBezTo>
                    <a:pt x="12480" y="11032"/>
                    <a:pt x="16303" y="8580"/>
                    <a:pt x="18900" y="5838"/>
                  </a:cubicBezTo>
                  <a:cubicBezTo>
                    <a:pt x="19260" y="5081"/>
                    <a:pt x="19477" y="4288"/>
                    <a:pt x="19477" y="3458"/>
                  </a:cubicBezTo>
                  <a:cubicBezTo>
                    <a:pt x="19536" y="788"/>
                    <a:pt x="18606" y="0"/>
                    <a:pt x="172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4744;p63">
              <a:extLst>
                <a:ext uri="{FF2B5EF4-FFF2-40B4-BE49-F238E27FC236}">
                  <a16:creationId xmlns:a16="http://schemas.microsoft.com/office/drawing/2014/main" id="{27410976-B2FB-44F0-845C-D449112EFF7E}"/>
                </a:ext>
              </a:extLst>
            </p:cNvPr>
            <p:cNvSpPr/>
            <p:nvPr/>
          </p:nvSpPr>
          <p:spPr>
            <a:xfrm>
              <a:off x="4176975" y="1018075"/>
              <a:ext cx="496850" cy="523900"/>
            </a:xfrm>
            <a:custGeom>
              <a:avLst/>
              <a:gdLst/>
              <a:ahLst/>
              <a:cxnLst/>
              <a:rect l="l" t="t" r="r" b="b"/>
              <a:pathLst>
                <a:path w="19874" h="20956"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5" y="4519"/>
                    <a:pt x="19055" y="5253"/>
                    <a:pt x="18750" y="5920"/>
                  </a:cubicBezTo>
                  <a:lnTo>
                    <a:pt x="18750" y="5920"/>
                  </a:lnTo>
                  <a:cubicBezTo>
                    <a:pt x="16190" y="8623"/>
                    <a:pt x="12406" y="11073"/>
                    <a:pt x="9774" y="12335"/>
                  </a:cubicBezTo>
                  <a:cubicBezTo>
                    <a:pt x="8945" y="12732"/>
                    <a:pt x="8368" y="13237"/>
                    <a:pt x="7935" y="13814"/>
                  </a:cubicBezTo>
                  <a:cubicBezTo>
                    <a:pt x="7322" y="14643"/>
                    <a:pt x="7033" y="15581"/>
                    <a:pt x="6601" y="16519"/>
                  </a:cubicBezTo>
                  <a:cubicBezTo>
                    <a:pt x="6132" y="17457"/>
                    <a:pt x="5483" y="18430"/>
                    <a:pt x="4148" y="19404"/>
                  </a:cubicBezTo>
                  <a:cubicBezTo>
                    <a:pt x="3210" y="20089"/>
                    <a:pt x="2345" y="20342"/>
                    <a:pt x="1623" y="20342"/>
                  </a:cubicBezTo>
                  <a:cubicBezTo>
                    <a:pt x="1456" y="20342"/>
                    <a:pt x="1267" y="20320"/>
                    <a:pt x="1090" y="20294"/>
                  </a:cubicBezTo>
                  <a:lnTo>
                    <a:pt x="1090" y="20294"/>
                  </a:lnTo>
                  <a:cubicBezTo>
                    <a:pt x="772" y="19676"/>
                    <a:pt x="613" y="18993"/>
                    <a:pt x="613" y="18214"/>
                  </a:cubicBezTo>
                  <a:cubicBezTo>
                    <a:pt x="613" y="17276"/>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152"/>
                    <a:pt x="217" y="19945"/>
                    <a:pt x="613" y="20703"/>
                  </a:cubicBezTo>
                  <a:cubicBezTo>
                    <a:pt x="650" y="20775"/>
                    <a:pt x="758" y="20847"/>
                    <a:pt x="830" y="20847"/>
                  </a:cubicBezTo>
                  <a:cubicBezTo>
                    <a:pt x="1082" y="20919"/>
                    <a:pt x="1335" y="20955"/>
                    <a:pt x="1623" y="20955"/>
                  </a:cubicBezTo>
                  <a:cubicBezTo>
                    <a:pt x="2489" y="20955"/>
                    <a:pt x="3463" y="20667"/>
                    <a:pt x="4473" y="19909"/>
                  </a:cubicBezTo>
                  <a:cubicBezTo>
                    <a:pt x="6384" y="18539"/>
                    <a:pt x="7033" y="17060"/>
                    <a:pt x="7574" y="15834"/>
                  </a:cubicBezTo>
                  <a:cubicBezTo>
                    <a:pt x="7827" y="15220"/>
                    <a:pt x="8079" y="14643"/>
                    <a:pt x="8440" y="14174"/>
                  </a:cubicBezTo>
                  <a:cubicBezTo>
                    <a:pt x="8801" y="13670"/>
                    <a:pt x="9270" y="13237"/>
                    <a:pt x="10063" y="12876"/>
                  </a:cubicBezTo>
                  <a:cubicBezTo>
                    <a:pt x="12732" y="11578"/>
                    <a:pt x="16555" y="9125"/>
                    <a:pt x="19188" y="6348"/>
                  </a:cubicBezTo>
                  <a:lnTo>
                    <a:pt x="19260" y="6240"/>
                  </a:lnTo>
                  <a:cubicBezTo>
                    <a:pt x="19621" y="5482"/>
                    <a:pt x="19837" y="4653"/>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4745;p63">
              <a:extLst>
                <a:ext uri="{FF2B5EF4-FFF2-40B4-BE49-F238E27FC236}">
                  <a16:creationId xmlns:a16="http://schemas.microsoft.com/office/drawing/2014/main" id="{92639244-FED8-4F52-A1DD-1276C4CFBC42}"/>
                </a:ext>
              </a:extLst>
            </p:cNvPr>
            <p:cNvSpPr/>
            <p:nvPr/>
          </p:nvSpPr>
          <p:spPr>
            <a:xfrm>
              <a:off x="5450150" y="1062375"/>
              <a:ext cx="486025" cy="512950"/>
            </a:xfrm>
            <a:custGeom>
              <a:avLst/>
              <a:gdLst/>
              <a:ahLst/>
              <a:cxnLst/>
              <a:rect l="l" t="t" r="r" b="b"/>
              <a:pathLst>
                <a:path w="19441" h="20518" extrusionOk="0">
                  <a:moveTo>
                    <a:pt x="2390" y="1"/>
                  </a:moveTo>
                  <a:cubicBezTo>
                    <a:pt x="1646" y="1"/>
                    <a:pt x="1081" y="219"/>
                    <a:pt x="721" y="608"/>
                  </a:cubicBezTo>
                  <a:cubicBezTo>
                    <a:pt x="325" y="1041"/>
                    <a:pt x="108" y="1618"/>
                    <a:pt x="0" y="2304"/>
                  </a:cubicBezTo>
                  <a:cubicBezTo>
                    <a:pt x="482" y="2137"/>
                    <a:pt x="1126" y="1994"/>
                    <a:pt x="1909" y="1994"/>
                  </a:cubicBezTo>
                  <a:cubicBezTo>
                    <a:pt x="2825" y="1994"/>
                    <a:pt x="3931" y="2190"/>
                    <a:pt x="5194" y="2773"/>
                  </a:cubicBezTo>
                  <a:cubicBezTo>
                    <a:pt x="9125" y="4540"/>
                    <a:pt x="16302" y="13521"/>
                    <a:pt x="17420" y="15973"/>
                  </a:cubicBezTo>
                  <a:cubicBezTo>
                    <a:pt x="18070" y="17416"/>
                    <a:pt x="17889" y="19219"/>
                    <a:pt x="17709" y="20518"/>
                  </a:cubicBezTo>
                  <a:cubicBezTo>
                    <a:pt x="18430" y="20481"/>
                    <a:pt x="19080" y="20049"/>
                    <a:pt x="19188" y="18895"/>
                  </a:cubicBezTo>
                  <a:cubicBezTo>
                    <a:pt x="19440" y="16767"/>
                    <a:pt x="17637" y="11501"/>
                    <a:pt x="11902" y="5766"/>
                  </a:cubicBezTo>
                  <a:cubicBezTo>
                    <a:pt x="7740" y="1604"/>
                    <a:pt x="4406" y="1"/>
                    <a:pt x="23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4746;p63">
              <a:extLst>
                <a:ext uri="{FF2B5EF4-FFF2-40B4-BE49-F238E27FC236}">
                  <a16:creationId xmlns:a16="http://schemas.microsoft.com/office/drawing/2014/main" id="{2C4F0EB3-6156-4958-A9F3-410BB8EB3C76}"/>
                </a:ext>
              </a:extLst>
            </p:cNvPr>
            <p:cNvSpPr/>
            <p:nvPr/>
          </p:nvSpPr>
          <p:spPr>
            <a:xfrm>
              <a:off x="5442025" y="1055025"/>
              <a:ext cx="495950" cy="528425"/>
            </a:xfrm>
            <a:custGeom>
              <a:avLst/>
              <a:gdLst/>
              <a:ahLst/>
              <a:cxnLst/>
              <a:rect l="l" t="t" r="r" b="b"/>
              <a:pathLst>
                <a:path w="19838" h="21137" extrusionOk="0">
                  <a:moveTo>
                    <a:pt x="2705" y="614"/>
                  </a:moveTo>
                  <a:cubicBezTo>
                    <a:pt x="3643" y="614"/>
                    <a:pt x="4942" y="975"/>
                    <a:pt x="6529" y="1876"/>
                  </a:cubicBezTo>
                  <a:cubicBezTo>
                    <a:pt x="8116" y="2778"/>
                    <a:pt x="9955" y="4221"/>
                    <a:pt x="12047" y="6276"/>
                  </a:cubicBezTo>
                  <a:cubicBezTo>
                    <a:pt x="14716" y="8982"/>
                    <a:pt x="16519" y="11542"/>
                    <a:pt x="17673" y="13742"/>
                  </a:cubicBezTo>
                  <a:cubicBezTo>
                    <a:pt x="18791" y="15942"/>
                    <a:pt x="19260" y="17746"/>
                    <a:pt x="19260" y="18828"/>
                  </a:cubicBezTo>
                  <a:cubicBezTo>
                    <a:pt x="19260" y="18936"/>
                    <a:pt x="19224" y="19044"/>
                    <a:pt x="19224" y="19152"/>
                  </a:cubicBezTo>
                  <a:cubicBezTo>
                    <a:pt x="19188" y="19693"/>
                    <a:pt x="19008" y="20018"/>
                    <a:pt x="18791" y="20198"/>
                  </a:cubicBezTo>
                  <a:cubicBezTo>
                    <a:pt x="18690" y="20320"/>
                    <a:pt x="18555" y="20396"/>
                    <a:pt x="18404" y="20446"/>
                  </a:cubicBezTo>
                  <a:lnTo>
                    <a:pt x="18404" y="20446"/>
                  </a:lnTo>
                  <a:cubicBezTo>
                    <a:pt x="18458" y="19939"/>
                    <a:pt x="18503" y="19388"/>
                    <a:pt x="18503" y="18792"/>
                  </a:cubicBezTo>
                  <a:cubicBezTo>
                    <a:pt x="18503" y="17926"/>
                    <a:pt x="18395" y="16988"/>
                    <a:pt x="17998" y="16159"/>
                  </a:cubicBezTo>
                  <a:cubicBezTo>
                    <a:pt x="17709" y="15510"/>
                    <a:pt x="17060" y="14464"/>
                    <a:pt x="16159" y="13237"/>
                  </a:cubicBezTo>
                  <a:cubicBezTo>
                    <a:pt x="14788" y="11398"/>
                    <a:pt x="12949" y="9162"/>
                    <a:pt x="11037" y="7178"/>
                  </a:cubicBezTo>
                  <a:cubicBezTo>
                    <a:pt x="9125" y="5194"/>
                    <a:pt x="7178" y="3499"/>
                    <a:pt x="5627" y="2778"/>
                  </a:cubicBezTo>
                  <a:cubicBezTo>
                    <a:pt x="4365" y="2201"/>
                    <a:pt x="3210" y="1985"/>
                    <a:pt x="2273" y="1985"/>
                  </a:cubicBezTo>
                  <a:cubicBezTo>
                    <a:pt x="1678" y="1985"/>
                    <a:pt x="1158" y="2059"/>
                    <a:pt x="712" y="2167"/>
                  </a:cubicBezTo>
                  <a:lnTo>
                    <a:pt x="712" y="2167"/>
                  </a:lnTo>
                  <a:cubicBezTo>
                    <a:pt x="825" y="1737"/>
                    <a:pt x="994" y="1388"/>
                    <a:pt x="1263" y="1119"/>
                  </a:cubicBezTo>
                  <a:cubicBezTo>
                    <a:pt x="1551" y="794"/>
                    <a:pt x="2020" y="614"/>
                    <a:pt x="2705" y="614"/>
                  </a:cubicBezTo>
                  <a:close/>
                  <a:moveTo>
                    <a:pt x="2705" y="1"/>
                  </a:moveTo>
                  <a:cubicBezTo>
                    <a:pt x="1912" y="1"/>
                    <a:pt x="1227" y="253"/>
                    <a:pt x="794" y="722"/>
                  </a:cubicBezTo>
                  <a:cubicBezTo>
                    <a:pt x="361" y="1191"/>
                    <a:pt x="145" y="1840"/>
                    <a:pt x="37" y="2562"/>
                  </a:cubicBezTo>
                  <a:cubicBezTo>
                    <a:pt x="0" y="2670"/>
                    <a:pt x="73" y="2778"/>
                    <a:pt x="145" y="2850"/>
                  </a:cubicBezTo>
                  <a:cubicBezTo>
                    <a:pt x="196" y="2876"/>
                    <a:pt x="265" y="2901"/>
                    <a:pt x="339" y="2901"/>
                  </a:cubicBezTo>
                  <a:cubicBezTo>
                    <a:pt x="370" y="2901"/>
                    <a:pt x="402" y="2897"/>
                    <a:pt x="433" y="2886"/>
                  </a:cubicBezTo>
                  <a:cubicBezTo>
                    <a:pt x="902" y="2706"/>
                    <a:pt x="1515" y="2598"/>
                    <a:pt x="2273" y="2598"/>
                  </a:cubicBezTo>
                  <a:cubicBezTo>
                    <a:pt x="3138" y="2598"/>
                    <a:pt x="4184" y="2778"/>
                    <a:pt x="5374" y="3319"/>
                  </a:cubicBezTo>
                  <a:cubicBezTo>
                    <a:pt x="6312" y="3752"/>
                    <a:pt x="7502" y="4617"/>
                    <a:pt x="8729" y="5735"/>
                  </a:cubicBezTo>
                  <a:cubicBezTo>
                    <a:pt x="10568" y="7431"/>
                    <a:pt x="12552" y="9631"/>
                    <a:pt x="14175" y="11687"/>
                  </a:cubicBezTo>
                  <a:cubicBezTo>
                    <a:pt x="15004" y="12696"/>
                    <a:pt x="15726" y="13634"/>
                    <a:pt x="16267" y="14464"/>
                  </a:cubicBezTo>
                  <a:cubicBezTo>
                    <a:pt x="16844" y="15293"/>
                    <a:pt x="17277" y="15979"/>
                    <a:pt x="17457" y="16411"/>
                  </a:cubicBezTo>
                  <a:cubicBezTo>
                    <a:pt x="17782" y="17133"/>
                    <a:pt x="17890" y="17962"/>
                    <a:pt x="17890" y="18792"/>
                  </a:cubicBezTo>
                  <a:cubicBezTo>
                    <a:pt x="17890" y="19477"/>
                    <a:pt x="17818" y="20162"/>
                    <a:pt x="17745" y="20775"/>
                  </a:cubicBezTo>
                  <a:cubicBezTo>
                    <a:pt x="17745" y="20884"/>
                    <a:pt x="17782" y="20956"/>
                    <a:pt x="17818" y="21028"/>
                  </a:cubicBezTo>
                  <a:cubicBezTo>
                    <a:pt x="17890" y="21100"/>
                    <a:pt x="17998" y="21136"/>
                    <a:pt x="18070" y="21136"/>
                  </a:cubicBezTo>
                  <a:cubicBezTo>
                    <a:pt x="18467" y="21100"/>
                    <a:pt x="18900" y="20956"/>
                    <a:pt x="19224" y="20631"/>
                  </a:cubicBezTo>
                  <a:cubicBezTo>
                    <a:pt x="19549" y="20307"/>
                    <a:pt x="19765" y="19838"/>
                    <a:pt x="19837" y="19225"/>
                  </a:cubicBezTo>
                  <a:cubicBezTo>
                    <a:pt x="19837" y="19116"/>
                    <a:pt x="19837" y="18972"/>
                    <a:pt x="19837" y="18828"/>
                  </a:cubicBezTo>
                  <a:cubicBezTo>
                    <a:pt x="19837" y="17566"/>
                    <a:pt x="19368" y="15726"/>
                    <a:pt x="18178" y="13454"/>
                  </a:cubicBezTo>
                  <a:cubicBezTo>
                    <a:pt x="17024" y="11218"/>
                    <a:pt x="15185" y="8585"/>
                    <a:pt x="12444" y="5880"/>
                  </a:cubicBezTo>
                  <a:cubicBezTo>
                    <a:pt x="10352" y="3752"/>
                    <a:pt x="8476" y="2309"/>
                    <a:pt x="6817" y="1371"/>
                  </a:cubicBezTo>
                  <a:cubicBezTo>
                    <a:pt x="5194" y="434"/>
                    <a:pt x="3824" y="1"/>
                    <a:pt x="270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4747;p63">
              <a:extLst>
                <a:ext uri="{FF2B5EF4-FFF2-40B4-BE49-F238E27FC236}">
                  <a16:creationId xmlns:a16="http://schemas.microsoft.com/office/drawing/2014/main" id="{2CB7C287-987D-42DB-BADF-6BA0043A3261}"/>
                </a:ext>
              </a:extLst>
            </p:cNvPr>
            <p:cNvSpPr/>
            <p:nvPr/>
          </p:nvSpPr>
          <p:spPr>
            <a:xfrm>
              <a:off x="4674700" y="3104025"/>
              <a:ext cx="162325" cy="244525"/>
            </a:xfrm>
            <a:custGeom>
              <a:avLst/>
              <a:gdLst/>
              <a:ahLst/>
              <a:cxnLst/>
              <a:rect l="l" t="t" r="r" b="b"/>
              <a:pathLst>
                <a:path w="6493" h="9781" extrusionOk="0">
                  <a:moveTo>
                    <a:pt x="5667" y="0"/>
                  </a:moveTo>
                  <a:cubicBezTo>
                    <a:pt x="5576" y="0"/>
                    <a:pt x="5485" y="29"/>
                    <a:pt x="5410" y="94"/>
                  </a:cubicBezTo>
                  <a:lnTo>
                    <a:pt x="145" y="4386"/>
                  </a:lnTo>
                  <a:cubicBezTo>
                    <a:pt x="36" y="4458"/>
                    <a:pt x="0" y="4602"/>
                    <a:pt x="0" y="4746"/>
                  </a:cubicBezTo>
                  <a:lnTo>
                    <a:pt x="181" y="9363"/>
                  </a:lnTo>
                  <a:cubicBezTo>
                    <a:pt x="181" y="9616"/>
                    <a:pt x="395" y="9781"/>
                    <a:pt x="622" y="9781"/>
                  </a:cubicBezTo>
                  <a:cubicBezTo>
                    <a:pt x="718" y="9781"/>
                    <a:pt x="816" y="9752"/>
                    <a:pt x="902" y="9687"/>
                  </a:cubicBezTo>
                  <a:lnTo>
                    <a:pt x="6312" y="5323"/>
                  </a:lnTo>
                  <a:cubicBezTo>
                    <a:pt x="6420" y="5251"/>
                    <a:pt x="6492" y="5107"/>
                    <a:pt x="6456" y="4963"/>
                  </a:cubicBezTo>
                  <a:lnTo>
                    <a:pt x="6096" y="418"/>
                  </a:lnTo>
                  <a:cubicBezTo>
                    <a:pt x="6096" y="164"/>
                    <a:pt x="5882" y="0"/>
                    <a:pt x="566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4748;p63">
              <a:extLst>
                <a:ext uri="{FF2B5EF4-FFF2-40B4-BE49-F238E27FC236}">
                  <a16:creationId xmlns:a16="http://schemas.microsoft.com/office/drawing/2014/main" id="{1374D66D-46F9-4D7A-96C6-C7F1B7777996}"/>
                </a:ext>
              </a:extLst>
            </p:cNvPr>
            <p:cNvSpPr/>
            <p:nvPr/>
          </p:nvSpPr>
          <p:spPr>
            <a:xfrm>
              <a:off x="4667475" y="3096425"/>
              <a:ext cx="176750" cy="259725"/>
            </a:xfrm>
            <a:custGeom>
              <a:avLst/>
              <a:gdLst/>
              <a:ahLst/>
              <a:cxnLst/>
              <a:rect l="l" t="t" r="r" b="b"/>
              <a:pathLst>
                <a:path w="7070" h="10389" extrusionOk="0">
                  <a:moveTo>
                    <a:pt x="5952" y="614"/>
                  </a:moveTo>
                  <a:lnTo>
                    <a:pt x="6060" y="650"/>
                  </a:lnTo>
                  <a:lnTo>
                    <a:pt x="6096" y="722"/>
                  </a:lnTo>
                  <a:lnTo>
                    <a:pt x="6457" y="5303"/>
                  </a:lnTo>
                  <a:lnTo>
                    <a:pt x="6421" y="5411"/>
                  </a:lnTo>
                  <a:lnTo>
                    <a:pt x="975" y="9775"/>
                  </a:lnTo>
                  <a:lnTo>
                    <a:pt x="902" y="9811"/>
                  </a:lnTo>
                  <a:lnTo>
                    <a:pt x="794" y="9775"/>
                  </a:lnTo>
                  <a:lnTo>
                    <a:pt x="758" y="9667"/>
                  </a:lnTo>
                  <a:lnTo>
                    <a:pt x="578" y="5014"/>
                  </a:lnTo>
                  <a:lnTo>
                    <a:pt x="650" y="4906"/>
                  </a:lnTo>
                  <a:lnTo>
                    <a:pt x="5880" y="650"/>
                  </a:lnTo>
                  <a:lnTo>
                    <a:pt x="5952" y="614"/>
                  </a:lnTo>
                  <a:close/>
                  <a:moveTo>
                    <a:pt x="5952" y="1"/>
                  </a:moveTo>
                  <a:cubicBezTo>
                    <a:pt x="5808" y="1"/>
                    <a:pt x="5627" y="73"/>
                    <a:pt x="5519" y="181"/>
                  </a:cubicBezTo>
                  <a:lnTo>
                    <a:pt x="253" y="4437"/>
                  </a:lnTo>
                  <a:cubicBezTo>
                    <a:pt x="73" y="4581"/>
                    <a:pt x="1" y="4798"/>
                    <a:pt x="1" y="5014"/>
                  </a:cubicBezTo>
                  <a:lnTo>
                    <a:pt x="1" y="5086"/>
                  </a:lnTo>
                  <a:lnTo>
                    <a:pt x="2" y="5086"/>
                  </a:lnTo>
                  <a:lnTo>
                    <a:pt x="2" y="5086"/>
                  </a:lnTo>
                  <a:lnTo>
                    <a:pt x="181" y="9703"/>
                  </a:lnTo>
                  <a:cubicBezTo>
                    <a:pt x="181" y="9883"/>
                    <a:pt x="253" y="10064"/>
                    <a:pt x="398" y="10208"/>
                  </a:cubicBezTo>
                  <a:cubicBezTo>
                    <a:pt x="542" y="10316"/>
                    <a:pt x="722" y="10388"/>
                    <a:pt x="902" y="10388"/>
                  </a:cubicBezTo>
                  <a:cubicBezTo>
                    <a:pt x="1047" y="10388"/>
                    <a:pt x="1227" y="10352"/>
                    <a:pt x="1371" y="10244"/>
                  </a:cubicBezTo>
                  <a:lnTo>
                    <a:pt x="6781" y="5880"/>
                  </a:lnTo>
                  <a:cubicBezTo>
                    <a:pt x="6962" y="5735"/>
                    <a:pt x="7070" y="5519"/>
                    <a:pt x="7070" y="5303"/>
                  </a:cubicBezTo>
                  <a:lnTo>
                    <a:pt x="7070" y="5231"/>
                  </a:lnTo>
                  <a:lnTo>
                    <a:pt x="6709" y="686"/>
                  </a:lnTo>
                  <a:cubicBezTo>
                    <a:pt x="6673" y="470"/>
                    <a:pt x="6601" y="325"/>
                    <a:pt x="6457" y="181"/>
                  </a:cubicBezTo>
                  <a:cubicBezTo>
                    <a:pt x="6313" y="73"/>
                    <a:pt x="6132" y="1"/>
                    <a:pt x="595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4749;p63">
              <a:extLst>
                <a:ext uri="{FF2B5EF4-FFF2-40B4-BE49-F238E27FC236}">
                  <a16:creationId xmlns:a16="http://schemas.microsoft.com/office/drawing/2014/main" id="{60A22A17-3A2F-465F-96ED-E3066A8A18C5}"/>
                </a:ext>
              </a:extLst>
            </p:cNvPr>
            <p:cNvSpPr/>
            <p:nvPr/>
          </p:nvSpPr>
          <p:spPr>
            <a:xfrm>
              <a:off x="4739591" y="-166683"/>
              <a:ext cx="18104" cy="2089879"/>
            </a:xfrm>
            <a:custGeom>
              <a:avLst/>
              <a:gdLst/>
              <a:ahLst/>
              <a:cxnLst/>
              <a:rect l="l" t="t" r="r" b="b"/>
              <a:pathLst>
                <a:path w="722" h="67410" extrusionOk="0">
                  <a:moveTo>
                    <a:pt x="433" y="0"/>
                  </a:moveTo>
                  <a:cubicBezTo>
                    <a:pt x="253" y="0"/>
                    <a:pt x="108" y="144"/>
                    <a:pt x="108" y="289"/>
                  </a:cubicBezTo>
                  <a:cubicBezTo>
                    <a:pt x="36" y="11325"/>
                    <a:pt x="0" y="22362"/>
                    <a:pt x="0" y="33506"/>
                  </a:cubicBezTo>
                  <a:cubicBezTo>
                    <a:pt x="0" y="44651"/>
                    <a:pt x="36" y="55832"/>
                    <a:pt x="108" y="67085"/>
                  </a:cubicBezTo>
                  <a:cubicBezTo>
                    <a:pt x="108" y="67265"/>
                    <a:pt x="253" y="67409"/>
                    <a:pt x="433" y="67409"/>
                  </a:cubicBezTo>
                  <a:cubicBezTo>
                    <a:pt x="577" y="67409"/>
                    <a:pt x="722" y="67265"/>
                    <a:pt x="722" y="67085"/>
                  </a:cubicBezTo>
                  <a:cubicBezTo>
                    <a:pt x="649" y="55832"/>
                    <a:pt x="613" y="44651"/>
                    <a:pt x="613" y="33506"/>
                  </a:cubicBezTo>
                  <a:cubicBezTo>
                    <a:pt x="613" y="22362"/>
                    <a:pt x="649" y="11325"/>
                    <a:pt x="722" y="289"/>
                  </a:cubicBezTo>
                  <a:cubicBezTo>
                    <a:pt x="722" y="144"/>
                    <a:pt x="577" y="0"/>
                    <a:pt x="43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4750;p63">
              <a:extLst>
                <a:ext uri="{FF2B5EF4-FFF2-40B4-BE49-F238E27FC236}">
                  <a16:creationId xmlns:a16="http://schemas.microsoft.com/office/drawing/2014/main" id="{FAB7EF57-8921-4587-A217-DB47CD471895}"/>
                </a:ext>
              </a:extLst>
            </p:cNvPr>
            <p:cNvSpPr/>
            <p:nvPr/>
          </p:nvSpPr>
          <p:spPr>
            <a:xfrm>
              <a:off x="4742325" y="1908025"/>
              <a:ext cx="15350" cy="1251550"/>
            </a:xfrm>
            <a:custGeom>
              <a:avLst/>
              <a:gdLst/>
              <a:ahLst/>
              <a:cxnLst/>
              <a:rect l="l" t="t" r="r" b="b"/>
              <a:pathLst>
                <a:path w="614" h="50062" extrusionOk="0">
                  <a:moveTo>
                    <a:pt x="325" y="0"/>
                  </a:moveTo>
                  <a:cubicBezTo>
                    <a:pt x="145" y="0"/>
                    <a:pt x="0" y="145"/>
                    <a:pt x="0" y="289"/>
                  </a:cubicBezTo>
                  <a:lnTo>
                    <a:pt x="0" y="49773"/>
                  </a:lnTo>
                  <a:cubicBezTo>
                    <a:pt x="0" y="49953"/>
                    <a:pt x="145" y="50061"/>
                    <a:pt x="325" y="50061"/>
                  </a:cubicBezTo>
                  <a:cubicBezTo>
                    <a:pt x="469" y="50061"/>
                    <a:pt x="614" y="49953"/>
                    <a:pt x="614" y="49773"/>
                  </a:cubicBezTo>
                  <a:lnTo>
                    <a:pt x="614" y="289"/>
                  </a:lnTo>
                  <a:cubicBezTo>
                    <a:pt x="614" y="145"/>
                    <a:pt x="469" y="0"/>
                    <a:pt x="3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4751;p63">
              <a:extLst>
                <a:ext uri="{FF2B5EF4-FFF2-40B4-BE49-F238E27FC236}">
                  <a16:creationId xmlns:a16="http://schemas.microsoft.com/office/drawing/2014/main" id="{473033EB-284A-487D-9A5C-D372627A3A67}"/>
                </a:ext>
              </a:extLst>
            </p:cNvPr>
            <p:cNvSpPr/>
            <p:nvPr/>
          </p:nvSpPr>
          <p:spPr>
            <a:xfrm>
              <a:off x="3923552" y="-166737"/>
              <a:ext cx="18104" cy="2984732"/>
            </a:xfrm>
            <a:custGeom>
              <a:avLst/>
              <a:gdLst/>
              <a:ahLst/>
              <a:cxnLst/>
              <a:rect l="l" t="t" r="r" b="b"/>
              <a:pathLst>
                <a:path w="722" h="103153" extrusionOk="0">
                  <a:moveTo>
                    <a:pt x="325" y="0"/>
                  </a:moveTo>
                  <a:cubicBezTo>
                    <a:pt x="145" y="0"/>
                    <a:pt x="0" y="108"/>
                    <a:pt x="0" y="289"/>
                  </a:cubicBezTo>
                  <a:cubicBezTo>
                    <a:pt x="73" y="17312"/>
                    <a:pt x="109" y="34372"/>
                    <a:pt x="109" y="51468"/>
                  </a:cubicBezTo>
                  <a:cubicBezTo>
                    <a:pt x="109" y="68564"/>
                    <a:pt x="73" y="85696"/>
                    <a:pt x="0" y="102864"/>
                  </a:cubicBezTo>
                  <a:cubicBezTo>
                    <a:pt x="0" y="103008"/>
                    <a:pt x="145" y="103152"/>
                    <a:pt x="325" y="103152"/>
                  </a:cubicBezTo>
                  <a:cubicBezTo>
                    <a:pt x="469" y="103152"/>
                    <a:pt x="614" y="103008"/>
                    <a:pt x="614" y="102864"/>
                  </a:cubicBezTo>
                  <a:cubicBezTo>
                    <a:pt x="686" y="85696"/>
                    <a:pt x="722" y="68564"/>
                    <a:pt x="722" y="51468"/>
                  </a:cubicBezTo>
                  <a:cubicBezTo>
                    <a:pt x="722" y="34372"/>
                    <a:pt x="686" y="17312"/>
                    <a:pt x="614" y="289"/>
                  </a:cubicBezTo>
                  <a:cubicBezTo>
                    <a:pt x="614" y="108"/>
                    <a:pt x="469" y="0"/>
                    <a:pt x="32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4752;p63">
              <a:extLst>
                <a:ext uri="{FF2B5EF4-FFF2-40B4-BE49-F238E27FC236}">
                  <a16:creationId xmlns:a16="http://schemas.microsoft.com/office/drawing/2014/main" id="{83640ECE-20F5-4429-A01B-37725AC915DA}"/>
                </a:ext>
              </a:extLst>
            </p:cNvPr>
            <p:cNvSpPr/>
            <p:nvPr/>
          </p:nvSpPr>
          <p:spPr>
            <a:xfrm>
              <a:off x="3599900" y="4261400"/>
              <a:ext cx="339050" cy="267825"/>
            </a:xfrm>
            <a:custGeom>
              <a:avLst/>
              <a:gdLst/>
              <a:ahLst/>
              <a:cxnLst/>
              <a:rect l="l" t="t" r="r" b="b"/>
              <a:pathLst>
                <a:path w="13562" h="10713" extrusionOk="0">
                  <a:moveTo>
                    <a:pt x="3102" y="1"/>
                  </a:moveTo>
                  <a:cubicBezTo>
                    <a:pt x="2128" y="1732"/>
                    <a:pt x="1010" y="3607"/>
                    <a:pt x="0" y="5375"/>
                  </a:cubicBezTo>
                  <a:cubicBezTo>
                    <a:pt x="1840" y="5663"/>
                    <a:pt x="4617" y="6348"/>
                    <a:pt x="6312" y="7863"/>
                  </a:cubicBezTo>
                  <a:cubicBezTo>
                    <a:pt x="7466" y="8909"/>
                    <a:pt x="8260" y="9883"/>
                    <a:pt x="8801" y="10712"/>
                  </a:cubicBezTo>
                  <a:cubicBezTo>
                    <a:pt x="10207" y="9847"/>
                    <a:pt x="11830" y="8909"/>
                    <a:pt x="13562" y="8007"/>
                  </a:cubicBezTo>
                  <a:cubicBezTo>
                    <a:pt x="12588" y="6132"/>
                    <a:pt x="10748" y="3210"/>
                    <a:pt x="7899" y="1696"/>
                  </a:cubicBezTo>
                  <a:cubicBezTo>
                    <a:pt x="5266" y="325"/>
                    <a:pt x="3860" y="37"/>
                    <a:pt x="310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4753;p63">
              <a:extLst>
                <a:ext uri="{FF2B5EF4-FFF2-40B4-BE49-F238E27FC236}">
                  <a16:creationId xmlns:a16="http://schemas.microsoft.com/office/drawing/2014/main" id="{0036D67D-DB25-4FBD-AE58-F01984FC6D96}"/>
                </a:ext>
              </a:extLst>
            </p:cNvPr>
            <p:cNvSpPr/>
            <p:nvPr/>
          </p:nvSpPr>
          <p:spPr>
            <a:xfrm>
              <a:off x="3591775" y="4254175"/>
              <a:ext cx="355300" cy="282700"/>
            </a:xfrm>
            <a:custGeom>
              <a:avLst/>
              <a:gdLst/>
              <a:ahLst/>
              <a:cxnLst/>
              <a:rect l="l" t="t" r="r" b="b"/>
              <a:pathLst>
                <a:path w="14212" h="11308" extrusionOk="0">
                  <a:moveTo>
                    <a:pt x="3576" y="618"/>
                  </a:moveTo>
                  <a:cubicBezTo>
                    <a:pt x="4280" y="655"/>
                    <a:pt x="5666" y="966"/>
                    <a:pt x="8080" y="2273"/>
                  </a:cubicBezTo>
                  <a:cubicBezTo>
                    <a:pt x="10683" y="3643"/>
                    <a:pt x="12473" y="6282"/>
                    <a:pt x="13480" y="8150"/>
                  </a:cubicBezTo>
                  <a:lnTo>
                    <a:pt x="13480" y="8150"/>
                  </a:lnTo>
                  <a:cubicBezTo>
                    <a:pt x="11945" y="8987"/>
                    <a:pt x="10500" y="9821"/>
                    <a:pt x="9223" y="10601"/>
                  </a:cubicBezTo>
                  <a:lnTo>
                    <a:pt x="9223" y="10601"/>
                  </a:lnTo>
                  <a:cubicBezTo>
                    <a:pt x="8661" y="9816"/>
                    <a:pt x="7907" y="8891"/>
                    <a:pt x="6854" y="7936"/>
                  </a:cubicBezTo>
                  <a:cubicBezTo>
                    <a:pt x="5187" y="6469"/>
                    <a:pt x="2659" y="5773"/>
                    <a:pt x="804" y="5419"/>
                  </a:cubicBezTo>
                  <a:lnTo>
                    <a:pt x="804" y="5419"/>
                  </a:lnTo>
                  <a:cubicBezTo>
                    <a:pt x="1717" y="3856"/>
                    <a:pt x="2700" y="2171"/>
                    <a:pt x="3576" y="618"/>
                  </a:cubicBezTo>
                  <a:close/>
                  <a:moveTo>
                    <a:pt x="3427" y="1"/>
                  </a:moveTo>
                  <a:cubicBezTo>
                    <a:pt x="3319" y="1"/>
                    <a:pt x="3211" y="73"/>
                    <a:pt x="3175" y="145"/>
                  </a:cubicBezTo>
                  <a:cubicBezTo>
                    <a:pt x="2201" y="1840"/>
                    <a:pt x="1083" y="3752"/>
                    <a:pt x="73" y="5483"/>
                  </a:cubicBezTo>
                  <a:cubicBezTo>
                    <a:pt x="1" y="5591"/>
                    <a:pt x="1" y="5700"/>
                    <a:pt x="37" y="5772"/>
                  </a:cubicBezTo>
                  <a:cubicBezTo>
                    <a:pt x="73" y="5880"/>
                    <a:pt x="181" y="5916"/>
                    <a:pt x="253" y="5952"/>
                  </a:cubicBezTo>
                  <a:cubicBezTo>
                    <a:pt x="2093" y="6241"/>
                    <a:pt x="4834" y="6926"/>
                    <a:pt x="6421" y="8405"/>
                  </a:cubicBezTo>
                  <a:cubicBezTo>
                    <a:pt x="7539" y="9378"/>
                    <a:pt x="8332" y="10352"/>
                    <a:pt x="8873" y="11182"/>
                  </a:cubicBezTo>
                  <a:cubicBezTo>
                    <a:pt x="8920" y="11252"/>
                    <a:pt x="9013" y="11307"/>
                    <a:pt x="9112" y="11307"/>
                  </a:cubicBezTo>
                  <a:cubicBezTo>
                    <a:pt x="9165" y="11307"/>
                    <a:pt x="9220" y="11292"/>
                    <a:pt x="9270" y="11254"/>
                  </a:cubicBezTo>
                  <a:cubicBezTo>
                    <a:pt x="10713" y="10388"/>
                    <a:pt x="12300" y="9487"/>
                    <a:pt x="14031" y="8549"/>
                  </a:cubicBezTo>
                  <a:cubicBezTo>
                    <a:pt x="14175" y="8477"/>
                    <a:pt x="14211" y="8296"/>
                    <a:pt x="14139" y="8152"/>
                  </a:cubicBezTo>
                  <a:cubicBezTo>
                    <a:pt x="13165" y="6241"/>
                    <a:pt x="11290" y="3319"/>
                    <a:pt x="8332" y="1732"/>
                  </a:cubicBezTo>
                  <a:cubicBezTo>
                    <a:pt x="5735" y="326"/>
                    <a:pt x="4257" y="1"/>
                    <a:pt x="342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4754;p63">
              <a:extLst>
                <a:ext uri="{FF2B5EF4-FFF2-40B4-BE49-F238E27FC236}">
                  <a16:creationId xmlns:a16="http://schemas.microsoft.com/office/drawing/2014/main" id="{3D9F8349-8CF0-4757-BE2B-0B0BB530389E}"/>
                </a:ext>
              </a:extLst>
            </p:cNvPr>
            <p:cNvSpPr/>
            <p:nvPr/>
          </p:nvSpPr>
          <p:spPr>
            <a:xfrm>
              <a:off x="3592675" y="4213600"/>
              <a:ext cx="394975" cy="349875"/>
            </a:xfrm>
            <a:custGeom>
              <a:avLst/>
              <a:gdLst/>
              <a:ahLst/>
              <a:cxnLst/>
              <a:rect l="l" t="t" r="r" b="b"/>
              <a:pathLst>
                <a:path w="15799" h="13995" extrusionOk="0">
                  <a:moveTo>
                    <a:pt x="8801" y="1"/>
                  </a:moveTo>
                  <a:lnTo>
                    <a:pt x="1" y="10569"/>
                  </a:lnTo>
                  <a:lnTo>
                    <a:pt x="5375" y="13995"/>
                  </a:lnTo>
                  <a:lnTo>
                    <a:pt x="15798" y="3572"/>
                  </a:lnTo>
                  <a:lnTo>
                    <a:pt x="8801"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4755;p63">
              <a:extLst>
                <a:ext uri="{FF2B5EF4-FFF2-40B4-BE49-F238E27FC236}">
                  <a16:creationId xmlns:a16="http://schemas.microsoft.com/office/drawing/2014/main" id="{0F7A3092-B3DC-48AD-AC1C-E6FCB47734BE}"/>
                </a:ext>
              </a:extLst>
            </p:cNvPr>
            <p:cNvSpPr/>
            <p:nvPr/>
          </p:nvSpPr>
          <p:spPr>
            <a:xfrm>
              <a:off x="3584575" y="4205450"/>
              <a:ext cx="411175" cy="365600"/>
            </a:xfrm>
            <a:custGeom>
              <a:avLst/>
              <a:gdLst/>
              <a:ahLst/>
              <a:cxnLst/>
              <a:rect l="l" t="t" r="r" b="b"/>
              <a:pathLst>
                <a:path w="16447" h="14624" extrusionOk="0">
                  <a:moveTo>
                    <a:pt x="9192" y="687"/>
                  </a:moveTo>
                  <a:lnTo>
                    <a:pt x="15617" y="3970"/>
                  </a:lnTo>
                  <a:lnTo>
                    <a:pt x="5663" y="13960"/>
                  </a:lnTo>
                  <a:lnTo>
                    <a:pt x="758" y="10822"/>
                  </a:lnTo>
                  <a:lnTo>
                    <a:pt x="9192" y="687"/>
                  </a:lnTo>
                  <a:close/>
                  <a:moveTo>
                    <a:pt x="9118" y="1"/>
                  </a:moveTo>
                  <a:cubicBezTo>
                    <a:pt x="9028" y="1"/>
                    <a:pt x="8943" y="41"/>
                    <a:pt x="8873" y="111"/>
                  </a:cubicBezTo>
                  <a:lnTo>
                    <a:pt x="72" y="10714"/>
                  </a:lnTo>
                  <a:cubicBezTo>
                    <a:pt x="36" y="10786"/>
                    <a:pt x="0" y="10859"/>
                    <a:pt x="36" y="10967"/>
                  </a:cubicBezTo>
                  <a:cubicBezTo>
                    <a:pt x="36" y="11039"/>
                    <a:pt x="72" y="11111"/>
                    <a:pt x="145" y="11147"/>
                  </a:cubicBezTo>
                  <a:lnTo>
                    <a:pt x="5555" y="14573"/>
                  </a:lnTo>
                  <a:cubicBezTo>
                    <a:pt x="5603" y="14606"/>
                    <a:pt x="5659" y="14624"/>
                    <a:pt x="5716" y="14624"/>
                  </a:cubicBezTo>
                  <a:cubicBezTo>
                    <a:pt x="5785" y="14624"/>
                    <a:pt x="5856" y="14597"/>
                    <a:pt x="5915" y="14537"/>
                  </a:cubicBezTo>
                  <a:lnTo>
                    <a:pt x="16339" y="4114"/>
                  </a:lnTo>
                  <a:cubicBezTo>
                    <a:pt x="16411" y="4042"/>
                    <a:pt x="16447" y="3934"/>
                    <a:pt x="16411" y="3862"/>
                  </a:cubicBezTo>
                  <a:cubicBezTo>
                    <a:pt x="16411" y="3753"/>
                    <a:pt x="16339" y="3681"/>
                    <a:pt x="16266" y="3645"/>
                  </a:cubicBezTo>
                  <a:lnTo>
                    <a:pt x="9269" y="38"/>
                  </a:lnTo>
                  <a:cubicBezTo>
                    <a:pt x="9218" y="13"/>
                    <a:pt x="9167" y="1"/>
                    <a:pt x="911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4756;p63">
              <a:extLst>
                <a:ext uri="{FF2B5EF4-FFF2-40B4-BE49-F238E27FC236}">
                  <a16:creationId xmlns:a16="http://schemas.microsoft.com/office/drawing/2014/main" id="{7DBB43FA-F2FE-4B7B-BC0B-9969D4D97649}"/>
                </a:ext>
              </a:extLst>
            </p:cNvPr>
            <p:cNvSpPr/>
            <p:nvPr/>
          </p:nvSpPr>
          <p:spPr>
            <a:xfrm>
              <a:off x="3659400" y="4259600"/>
              <a:ext cx="255200" cy="233550"/>
            </a:xfrm>
            <a:custGeom>
              <a:avLst/>
              <a:gdLst/>
              <a:ahLst/>
              <a:cxnLst/>
              <a:rect l="l" t="t" r="r" b="b"/>
              <a:pathLst>
                <a:path w="10208" h="9342" extrusionOk="0">
                  <a:moveTo>
                    <a:pt x="6601" y="0"/>
                  </a:moveTo>
                  <a:lnTo>
                    <a:pt x="1" y="7827"/>
                  </a:lnTo>
                  <a:lnTo>
                    <a:pt x="2598" y="9342"/>
                  </a:lnTo>
                  <a:lnTo>
                    <a:pt x="10208" y="1623"/>
                  </a:lnTo>
                  <a:lnTo>
                    <a:pt x="66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4757;p63">
              <a:extLst>
                <a:ext uri="{FF2B5EF4-FFF2-40B4-BE49-F238E27FC236}">
                  <a16:creationId xmlns:a16="http://schemas.microsoft.com/office/drawing/2014/main" id="{B341F5AC-8FCC-4563-A014-BC661DB7CD61}"/>
                </a:ext>
              </a:extLst>
            </p:cNvPr>
            <p:cNvSpPr/>
            <p:nvPr/>
          </p:nvSpPr>
          <p:spPr>
            <a:xfrm>
              <a:off x="3651300" y="4252025"/>
              <a:ext cx="271425" cy="248425"/>
            </a:xfrm>
            <a:custGeom>
              <a:avLst/>
              <a:gdLst/>
              <a:ahLst/>
              <a:cxnLst/>
              <a:rect l="l" t="t" r="r" b="b"/>
              <a:pathLst>
                <a:path w="10857" h="9937" extrusionOk="0">
                  <a:moveTo>
                    <a:pt x="7032" y="655"/>
                  </a:moveTo>
                  <a:lnTo>
                    <a:pt x="10027" y="2035"/>
                  </a:lnTo>
                  <a:lnTo>
                    <a:pt x="2886" y="9284"/>
                  </a:lnTo>
                  <a:lnTo>
                    <a:pt x="758" y="8058"/>
                  </a:lnTo>
                  <a:lnTo>
                    <a:pt x="7032" y="655"/>
                  </a:lnTo>
                  <a:close/>
                  <a:moveTo>
                    <a:pt x="6955" y="1"/>
                  </a:moveTo>
                  <a:cubicBezTo>
                    <a:pt x="6853" y="1"/>
                    <a:pt x="6761" y="34"/>
                    <a:pt x="6709" y="87"/>
                  </a:cubicBezTo>
                  <a:lnTo>
                    <a:pt x="72" y="7914"/>
                  </a:lnTo>
                  <a:cubicBezTo>
                    <a:pt x="36" y="7986"/>
                    <a:pt x="0" y="8094"/>
                    <a:pt x="0" y="8166"/>
                  </a:cubicBezTo>
                  <a:cubicBezTo>
                    <a:pt x="36" y="8274"/>
                    <a:pt x="72" y="8346"/>
                    <a:pt x="144" y="8382"/>
                  </a:cubicBezTo>
                  <a:lnTo>
                    <a:pt x="2777" y="9897"/>
                  </a:lnTo>
                  <a:cubicBezTo>
                    <a:pt x="2819" y="9925"/>
                    <a:pt x="2865" y="9937"/>
                    <a:pt x="2913" y="9937"/>
                  </a:cubicBezTo>
                  <a:cubicBezTo>
                    <a:pt x="2991" y="9937"/>
                    <a:pt x="3071" y="9906"/>
                    <a:pt x="3138" y="9861"/>
                  </a:cubicBezTo>
                  <a:lnTo>
                    <a:pt x="10748" y="2143"/>
                  </a:lnTo>
                  <a:cubicBezTo>
                    <a:pt x="10820" y="2071"/>
                    <a:pt x="10856" y="1962"/>
                    <a:pt x="10820" y="1890"/>
                  </a:cubicBezTo>
                  <a:cubicBezTo>
                    <a:pt x="10820" y="1782"/>
                    <a:pt x="10748" y="1710"/>
                    <a:pt x="10640" y="1638"/>
                  </a:cubicBezTo>
                  <a:lnTo>
                    <a:pt x="7069" y="15"/>
                  </a:lnTo>
                  <a:cubicBezTo>
                    <a:pt x="7031" y="5"/>
                    <a:pt x="6992" y="1"/>
                    <a:pt x="695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4758;p63">
              <a:extLst>
                <a:ext uri="{FF2B5EF4-FFF2-40B4-BE49-F238E27FC236}">
                  <a16:creationId xmlns:a16="http://schemas.microsoft.com/office/drawing/2014/main" id="{925B7E69-AE1F-4729-84E1-26C09BF36884}"/>
                </a:ext>
              </a:extLst>
            </p:cNvPr>
            <p:cNvSpPr/>
            <p:nvPr/>
          </p:nvSpPr>
          <p:spPr>
            <a:xfrm>
              <a:off x="2214925" y="4282725"/>
              <a:ext cx="151500" cy="319300"/>
            </a:xfrm>
            <a:custGeom>
              <a:avLst/>
              <a:gdLst/>
              <a:ahLst/>
              <a:cxnLst/>
              <a:rect l="l" t="t" r="r" b="b"/>
              <a:pathLst>
                <a:path w="6060" h="12772" extrusionOk="0">
                  <a:moveTo>
                    <a:pt x="2113" y="0"/>
                  </a:moveTo>
                  <a:cubicBezTo>
                    <a:pt x="1723" y="0"/>
                    <a:pt x="1333" y="155"/>
                    <a:pt x="974" y="482"/>
                  </a:cubicBezTo>
                  <a:cubicBezTo>
                    <a:pt x="0" y="1384"/>
                    <a:pt x="577" y="3440"/>
                    <a:pt x="830" y="4522"/>
                  </a:cubicBezTo>
                  <a:cubicBezTo>
                    <a:pt x="1227" y="6469"/>
                    <a:pt x="1551" y="8453"/>
                    <a:pt x="2200" y="10328"/>
                  </a:cubicBezTo>
                  <a:cubicBezTo>
                    <a:pt x="2489" y="11086"/>
                    <a:pt x="2814" y="12528"/>
                    <a:pt x="3751" y="12709"/>
                  </a:cubicBezTo>
                  <a:cubicBezTo>
                    <a:pt x="3943" y="12751"/>
                    <a:pt x="4121" y="12772"/>
                    <a:pt x="4285" y="12772"/>
                  </a:cubicBezTo>
                  <a:cubicBezTo>
                    <a:pt x="5503" y="12772"/>
                    <a:pt x="5956" y="11638"/>
                    <a:pt x="5987" y="10112"/>
                  </a:cubicBezTo>
                  <a:cubicBezTo>
                    <a:pt x="6060" y="7371"/>
                    <a:pt x="4761" y="3295"/>
                    <a:pt x="4473" y="2430"/>
                  </a:cubicBezTo>
                  <a:cubicBezTo>
                    <a:pt x="3988" y="899"/>
                    <a:pt x="3053" y="0"/>
                    <a:pt x="21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4759;p63">
              <a:extLst>
                <a:ext uri="{FF2B5EF4-FFF2-40B4-BE49-F238E27FC236}">
                  <a16:creationId xmlns:a16="http://schemas.microsoft.com/office/drawing/2014/main" id="{295BC3CE-1C34-4322-8C54-D476108E6195}"/>
                </a:ext>
              </a:extLst>
            </p:cNvPr>
            <p:cNvSpPr/>
            <p:nvPr/>
          </p:nvSpPr>
          <p:spPr>
            <a:xfrm>
              <a:off x="2218525" y="4275825"/>
              <a:ext cx="153300" cy="333650"/>
            </a:xfrm>
            <a:custGeom>
              <a:avLst/>
              <a:gdLst/>
              <a:ahLst/>
              <a:cxnLst/>
              <a:rect l="l" t="t" r="r" b="b"/>
              <a:pathLst>
                <a:path w="6132" h="13346" extrusionOk="0">
                  <a:moveTo>
                    <a:pt x="1984" y="578"/>
                  </a:moveTo>
                  <a:cubicBezTo>
                    <a:pt x="2345" y="578"/>
                    <a:pt x="2742" y="758"/>
                    <a:pt x="3102" y="1119"/>
                  </a:cubicBezTo>
                  <a:cubicBezTo>
                    <a:pt x="3463" y="1515"/>
                    <a:pt x="3824" y="2056"/>
                    <a:pt x="4040" y="2814"/>
                  </a:cubicBezTo>
                  <a:cubicBezTo>
                    <a:pt x="4329" y="3643"/>
                    <a:pt x="5555" y="7539"/>
                    <a:pt x="5555" y="10208"/>
                  </a:cubicBezTo>
                  <a:cubicBezTo>
                    <a:pt x="5555" y="10280"/>
                    <a:pt x="5555" y="10316"/>
                    <a:pt x="5555" y="10388"/>
                  </a:cubicBezTo>
                  <a:cubicBezTo>
                    <a:pt x="5519" y="11145"/>
                    <a:pt x="5411" y="11758"/>
                    <a:pt x="5194" y="12155"/>
                  </a:cubicBezTo>
                  <a:cubicBezTo>
                    <a:pt x="5050" y="12336"/>
                    <a:pt x="4942" y="12480"/>
                    <a:pt x="4761" y="12588"/>
                  </a:cubicBezTo>
                  <a:cubicBezTo>
                    <a:pt x="4581" y="12696"/>
                    <a:pt x="4401" y="12768"/>
                    <a:pt x="4112" y="12768"/>
                  </a:cubicBezTo>
                  <a:cubicBezTo>
                    <a:pt x="4004" y="12768"/>
                    <a:pt x="3824" y="12732"/>
                    <a:pt x="3679" y="12696"/>
                  </a:cubicBezTo>
                  <a:cubicBezTo>
                    <a:pt x="3499" y="12660"/>
                    <a:pt x="3355" y="12588"/>
                    <a:pt x="3211" y="12444"/>
                  </a:cubicBezTo>
                  <a:cubicBezTo>
                    <a:pt x="3030" y="12227"/>
                    <a:pt x="2850" y="11903"/>
                    <a:pt x="2706" y="11542"/>
                  </a:cubicBezTo>
                  <a:cubicBezTo>
                    <a:pt x="2561" y="11181"/>
                    <a:pt x="2453" y="10785"/>
                    <a:pt x="2345" y="10496"/>
                  </a:cubicBezTo>
                  <a:cubicBezTo>
                    <a:pt x="1696" y="8657"/>
                    <a:pt x="1371" y="6709"/>
                    <a:pt x="974" y="4761"/>
                  </a:cubicBezTo>
                  <a:cubicBezTo>
                    <a:pt x="830" y="4112"/>
                    <a:pt x="578" y="3175"/>
                    <a:pt x="578" y="2345"/>
                  </a:cubicBezTo>
                  <a:cubicBezTo>
                    <a:pt x="578" y="1768"/>
                    <a:pt x="722" y="1299"/>
                    <a:pt x="1047" y="1010"/>
                  </a:cubicBezTo>
                  <a:cubicBezTo>
                    <a:pt x="1371" y="722"/>
                    <a:pt x="1660" y="578"/>
                    <a:pt x="1984" y="578"/>
                  </a:cubicBezTo>
                  <a:close/>
                  <a:moveTo>
                    <a:pt x="1984" y="1"/>
                  </a:moveTo>
                  <a:cubicBezTo>
                    <a:pt x="1515" y="1"/>
                    <a:pt x="1047" y="181"/>
                    <a:pt x="650" y="542"/>
                  </a:cubicBezTo>
                  <a:cubicBezTo>
                    <a:pt x="109" y="1010"/>
                    <a:pt x="1" y="1696"/>
                    <a:pt x="1" y="2345"/>
                  </a:cubicBezTo>
                  <a:cubicBezTo>
                    <a:pt x="1" y="3283"/>
                    <a:pt x="253" y="4257"/>
                    <a:pt x="397" y="4870"/>
                  </a:cubicBezTo>
                  <a:cubicBezTo>
                    <a:pt x="794" y="6817"/>
                    <a:pt x="1083" y="8801"/>
                    <a:pt x="1804" y="10713"/>
                  </a:cubicBezTo>
                  <a:cubicBezTo>
                    <a:pt x="1912" y="11073"/>
                    <a:pt x="2056" y="11614"/>
                    <a:pt x="2309" y="12155"/>
                  </a:cubicBezTo>
                  <a:cubicBezTo>
                    <a:pt x="2453" y="12408"/>
                    <a:pt x="2597" y="12660"/>
                    <a:pt x="2778" y="12840"/>
                  </a:cubicBezTo>
                  <a:cubicBezTo>
                    <a:pt x="2994" y="13057"/>
                    <a:pt x="3247" y="13237"/>
                    <a:pt x="3535" y="13309"/>
                  </a:cubicBezTo>
                  <a:cubicBezTo>
                    <a:pt x="3752" y="13345"/>
                    <a:pt x="3932" y="13345"/>
                    <a:pt x="4112" y="13345"/>
                  </a:cubicBezTo>
                  <a:cubicBezTo>
                    <a:pt x="4473" y="13345"/>
                    <a:pt x="4798" y="13273"/>
                    <a:pt x="5086" y="13129"/>
                  </a:cubicBezTo>
                  <a:cubicBezTo>
                    <a:pt x="5483" y="12877"/>
                    <a:pt x="5735" y="12480"/>
                    <a:pt x="5916" y="12011"/>
                  </a:cubicBezTo>
                  <a:cubicBezTo>
                    <a:pt x="6060" y="11542"/>
                    <a:pt x="6132" y="11001"/>
                    <a:pt x="6132" y="10424"/>
                  </a:cubicBezTo>
                  <a:cubicBezTo>
                    <a:pt x="6132" y="10352"/>
                    <a:pt x="6132" y="10280"/>
                    <a:pt x="6132" y="10208"/>
                  </a:cubicBezTo>
                  <a:cubicBezTo>
                    <a:pt x="6132" y="7358"/>
                    <a:pt x="4906" y="3499"/>
                    <a:pt x="4617" y="2633"/>
                  </a:cubicBezTo>
                  <a:cubicBezTo>
                    <a:pt x="4365" y="1804"/>
                    <a:pt x="4004" y="1155"/>
                    <a:pt x="3535" y="722"/>
                  </a:cubicBezTo>
                  <a:cubicBezTo>
                    <a:pt x="3102" y="253"/>
                    <a:pt x="2561" y="1"/>
                    <a:pt x="198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4760;p63">
              <a:extLst>
                <a:ext uri="{FF2B5EF4-FFF2-40B4-BE49-F238E27FC236}">
                  <a16:creationId xmlns:a16="http://schemas.microsoft.com/office/drawing/2014/main" id="{95B024B2-C662-443C-A5A3-A89587F38ED3}"/>
                </a:ext>
              </a:extLst>
            </p:cNvPr>
            <p:cNvSpPr/>
            <p:nvPr/>
          </p:nvSpPr>
          <p:spPr>
            <a:xfrm>
              <a:off x="2166225" y="4403450"/>
              <a:ext cx="113650" cy="239800"/>
            </a:xfrm>
            <a:custGeom>
              <a:avLst/>
              <a:gdLst/>
              <a:ahLst/>
              <a:cxnLst/>
              <a:rect l="l" t="t" r="r" b="b"/>
              <a:pathLst>
                <a:path w="4546" h="9592" extrusionOk="0">
                  <a:moveTo>
                    <a:pt x="1591" y="1"/>
                  </a:moveTo>
                  <a:cubicBezTo>
                    <a:pt x="1297" y="1"/>
                    <a:pt x="1000" y="121"/>
                    <a:pt x="722" y="378"/>
                  </a:cubicBezTo>
                  <a:cubicBezTo>
                    <a:pt x="1" y="1063"/>
                    <a:pt x="433" y="2578"/>
                    <a:pt x="614" y="3407"/>
                  </a:cubicBezTo>
                  <a:cubicBezTo>
                    <a:pt x="902" y="4850"/>
                    <a:pt x="1155" y="6329"/>
                    <a:pt x="1660" y="7772"/>
                  </a:cubicBezTo>
                  <a:cubicBezTo>
                    <a:pt x="1876" y="8313"/>
                    <a:pt x="2093" y="9395"/>
                    <a:pt x="2814" y="9539"/>
                  </a:cubicBezTo>
                  <a:cubicBezTo>
                    <a:pt x="2965" y="9574"/>
                    <a:pt x="3104" y="9591"/>
                    <a:pt x="3231" y="9591"/>
                  </a:cubicBezTo>
                  <a:cubicBezTo>
                    <a:pt x="4141" y="9591"/>
                    <a:pt x="4477" y="8730"/>
                    <a:pt x="4509" y="7591"/>
                  </a:cubicBezTo>
                  <a:cubicBezTo>
                    <a:pt x="4545" y="5535"/>
                    <a:pt x="3571" y="2470"/>
                    <a:pt x="3355" y="1820"/>
                  </a:cubicBezTo>
                  <a:cubicBezTo>
                    <a:pt x="2974" y="679"/>
                    <a:pt x="2290" y="1"/>
                    <a:pt x="15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4761;p63">
              <a:extLst>
                <a:ext uri="{FF2B5EF4-FFF2-40B4-BE49-F238E27FC236}">
                  <a16:creationId xmlns:a16="http://schemas.microsoft.com/office/drawing/2014/main" id="{D93FF072-3428-41BD-9ED0-05F77D4F0F8A}"/>
                </a:ext>
              </a:extLst>
            </p:cNvPr>
            <p:cNvSpPr/>
            <p:nvPr/>
          </p:nvSpPr>
          <p:spPr>
            <a:xfrm>
              <a:off x="2166225" y="4395750"/>
              <a:ext cx="119950" cy="255200"/>
            </a:xfrm>
            <a:custGeom>
              <a:avLst/>
              <a:gdLst/>
              <a:ahLst/>
              <a:cxnLst/>
              <a:rect l="l" t="t" r="r" b="b"/>
              <a:pathLst>
                <a:path w="4798" h="10208" extrusionOk="0">
                  <a:moveTo>
                    <a:pt x="1588" y="614"/>
                  </a:moveTo>
                  <a:cubicBezTo>
                    <a:pt x="1840" y="614"/>
                    <a:pt x="2129" y="722"/>
                    <a:pt x="2381" y="1010"/>
                  </a:cubicBezTo>
                  <a:cubicBezTo>
                    <a:pt x="2670" y="1263"/>
                    <a:pt x="2886" y="1696"/>
                    <a:pt x="3066" y="2237"/>
                  </a:cubicBezTo>
                  <a:cubicBezTo>
                    <a:pt x="3283" y="2850"/>
                    <a:pt x="4184" y="5771"/>
                    <a:pt x="4184" y="7755"/>
                  </a:cubicBezTo>
                  <a:lnTo>
                    <a:pt x="4184" y="7899"/>
                  </a:lnTo>
                  <a:cubicBezTo>
                    <a:pt x="4184" y="8440"/>
                    <a:pt x="4076" y="8909"/>
                    <a:pt x="3932" y="9198"/>
                  </a:cubicBezTo>
                  <a:cubicBezTo>
                    <a:pt x="3860" y="9342"/>
                    <a:pt x="3752" y="9414"/>
                    <a:pt x="3643" y="9486"/>
                  </a:cubicBezTo>
                  <a:cubicBezTo>
                    <a:pt x="3535" y="9558"/>
                    <a:pt x="3391" y="9594"/>
                    <a:pt x="3211" y="9594"/>
                  </a:cubicBezTo>
                  <a:cubicBezTo>
                    <a:pt x="3102" y="9594"/>
                    <a:pt x="2994" y="9594"/>
                    <a:pt x="2886" y="9558"/>
                  </a:cubicBezTo>
                  <a:cubicBezTo>
                    <a:pt x="2778" y="9558"/>
                    <a:pt x="2670" y="9486"/>
                    <a:pt x="2561" y="9378"/>
                  </a:cubicBezTo>
                  <a:cubicBezTo>
                    <a:pt x="2453" y="9234"/>
                    <a:pt x="2309" y="8981"/>
                    <a:pt x="2201" y="8729"/>
                  </a:cubicBezTo>
                  <a:cubicBezTo>
                    <a:pt x="2093" y="8476"/>
                    <a:pt x="2020" y="8188"/>
                    <a:pt x="1948" y="7971"/>
                  </a:cubicBezTo>
                  <a:cubicBezTo>
                    <a:pt x="1443" y="6601"/>
                    <a:pt x="1227" y="5122"/>
                    <a:pt x="902" y="3643"/>
                  </a:cubicBezTo>
                  <a:cubicBezTo>
                    <a:pt x="794" y="3174"/>
                    <a:pt x="614" y="2453"/>
                    <a:pt x="614" y="1876"/>
                  </a:cubicBezTo>
                  <a:cubicBezTo>
                    <a:pt x="614" y="1443"/>
                    <a:pt x="722" y="1083"/>
                    <a:pt x="938" y="902"/>
                  </a:cubicBezTo>
                  <a:cubicBezTo>
                    <a:pt x="1155" y="686"/>
                    <a:pt x="1371" y="614"/>
                    <a:pt x="1588" y="614"/>
                  </a:cubicBezTo>
                  <a:close/>
                  <a:moveTo>
                    <a:pt x="1588" y="1"/>
                  </a:moveTo>
                  <a:cubicBezTo>
                    <a:pt x="1227" y="1"/>
                    <a:pt x="830" y="181"/>
                    <a:pt x="542" y="469"/>
                  </a:cubicBezTo>
                  <a:cubicBezTo>
                    <a:pt x="109" y="830"/>
                    <a:pt x="1" y="1371"/>
                    <a:pt x="1" y="1876"/>
                  </a:cubicBezTo>
                  <a:cubicBezTo>
                    <a:pt x="1" y="2561"/>
                    <a:pt x="217" y="3319"/>
                    <a:pt x="325" y="3788"/>
                  </a:cubicBezTo>
                  <a:cubicBezTo>
                    <a:pt x="614" y="5230"/>
                    <a:pt x="866" y="6709"/>
                    <a:pt x="1371" y="8152"/>
                  </a:cubicBezTo>
                  <a:cubicBezTo>
                    <a:pt x="1479" y="8440"/>
                    <a:pt x="1588" y="8873"/>
                    <a:pt x="1768" y="9234"/>
                  </a:cubicBezTo>
                  <a:cubicBezTo>
                    <a:pt x="1876" y="9450"/>
                    <a:pt x="1984" y="9630"/>
                    <a:pt x="2129" y="9811"/>
                  </a:cubicBezTo>
                  <a:cubicBezTo>
                    <a:pt x="2309" y="9955"/>
                    <a:pt x="2489" y="10099"/>
                    <a:pt x="2742" y="10171"/>
                  </a:cubicBezTo>
                  <a:cubicBezTo>
                    <a:pt x="2922" y="10171"/>
                    <a:pt x="3066" y="10208"/>
                    <a:pt x="3211" y="10208"/>
                  </a:cubicBezTo>
                  <a:cubicBezTo>
                    <a:pt x="3499" y="10208"/>
                    <a:pt x="3752" y="10135"/>
                    <a:pt x="3932" y="10027"/>
                  </a:cubicBezTo>
                  <a:cubicBezTo>
                    <a:pt x="4257" y="9811"/>
                    <a:pt x="4473" y="9486"/>
                    <a:pt x="4617" y="9126"/>
                  </a:cubicBezTo>
                  <a:cubicBezTo>
                    <a:pt x="4725" y="8765"/>
                    <a:pt x="4798" y="8368"/>
                    <a:pt x="4798" y="7899"/>
                  </a:cubicBezTo>
                  <a:lnTo>
                    <a:pt x="4798" y="7755"/>
                  </a:lnTo>
                  <a:cubicBezTo>
                    <a:pt x="4798" y="5627"/>
                    <a:pt x="3860" y="2706"/>
                    <a:pt x="3643" y="2056"/>
                  </a:cubicBezTo>
                  <a:cubicBezTo>
                    <a:pt x="3463" y="1443"/>
                    <a:pt x="3175" y="938"/>
                    <a:pt x="2814" y="578"/>
                  </a:cubicBezTo>
                  <a:cubicBezTo>
                    <a:pt x="2453" y="217"/>
                    <a:pt x="2057" y="1"/>
                    <a:pt x="158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4762;p63">
              <a:extLst>
                <a:ext uri="{FF2B5EF4-FFF2-40B4-BE49-F238E27FC236}">
                  <a16:creationId xmlns:a16="http://schemas.microsoft.com/office/drawing/2014/main" id="{4EA8D2BE-ED75-454C-A742-E8F76C5FAF06}"/>
                </a:ext>
              </a:extLst>
            </p:cNvPr>
            <p:cNvSpPr/>
            <p:nvPr/>
          </p:nvSpPr>
          <p:spPr>
            <a:xfrm>
              <a:off x="2527800" y="4365100"/>
              <a:ext cx="239875" cy="326075"/>
            </a:xfrm>
            <a:custGeom>
              <a:avLst/>
              <a:gdLst/>
              <a:ahLst/>
              <a:cxnLst/>
              <a:rect l="l" t="t" r="r" b="b"/>
              <a:pathLst>
                <a:path w="9595" h="13043" extrusionOk="0">
                  <a:moveTo>
                    <a:pt x="289" y="0"/>
                  </a:moveTo>
                  <a:cubicBezTo>
                    <a:pt x="289" y="1"/>
                    <a:pt x="1" y="5302"/>
                    <a:pt x="686" y="5699"/>
                  </a:cubicBezTo>
                  <a:cubicBezTo>
                    <a:pt x="1371" y="6096"/>
                    <a:pt x="3896" y="6781"/>
                    <a:pt x="4220" y="6853"/>
                  </a:cubicBezTo>
                  <a:cubicBezTo>
                    <a:pt x="4509" y="6961"/>
                    <a:pt x="4293" y="7358"/>
                    <a:pt x="3896" y="8728"/>
                  </a:cubicBezTo>
                  <a:cubicBezTo>
                    <a:pt x="3535" y="10099"/>
                    <a:pt x="3896" y="11975"/>
                    <a:pt x="5086" y="12660"/>
                  </a:cubicBezTo>
                  <a:cubicBezTo>
                    <a:pt x="5525" y="12913"/>
                    <a:pt x="5920" y="13043"/>
                    <a:pt x="6250" y="13043"/>
                  </a:cubicBezTo>
                  <a:cubicBezTo>
                    <a:pt x="6812" y="13043"/>
                    <a:pt x="7182" y="12663"/>
                    <a:pt x="7250" y="11866"/>
                  </a:cubicBezTo>
                  <a:cubicBezTo>
                    <a:pt x="7358" y="10604"/>
                    <a:pt x="9594" y="6961"/>
                    <a:pt x="8909" y="5879"/>
                  </a:cubicBezTo>
                  <a:cubicBezTo>
                    <a:pt x="8224" y="4797"/>
                    <a:pt x="7142" y="3715"/>
                    <a:pt x="4978" y="3427"/>
                  </a:cubicBezTo>
                  <a:cubicBezTo>
                    <a:pt x="2850" y="3138"/>
                    <a:pt x="289" y="0"/>
                    <a:pt x="2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4763;p63">
              <a:extLst>
                <a:ext uri="{FF2B5EF4-FFF2-40B4-BE49-F238E27FC236}">
                  <a16:creationId xmlns:a16="http://schemas.microsoft.com/office/drawing/2014/main" id="{E86A4E05-C585-4ACA-AD6D-A75CAB9C0AB6}"/>
                </a:ext>
              </a:extLst>
            </p:cNvPr>
            <p:cNvSpPr/>
            <p:nvPr/>
          </p:nvSpPr>
          <p:spPr>
            <a:xfrm>
              <a:off x="2526000" y="4357550"/>
              <a:ext cx="235350" cy="341200"/>
            </a:xfrm>
            <a:custGeom>
              <a:avLst/>
              <a:gdLst/>
              <a:ahLst/>
              <a:cxnLst/>
              <a:rect l="l" t="t" r="r" b="b"/>
              <a:pathLst>
                <a:path w="9414" h="13648" extrusionOk="0">
                  <a:moveTo>
                    <a:pt x="613" y="1069"/>
                  </a:moveTo>
                  <a:cubicBezTo>
                    <a:pt x="885" y="1369"/>
                    <a:pt x="1254" y="1751"/>
                    <a:pt x="1696" y="2142"/>
                  </a:cubicBezTo>
                  <a:cubicBezTo>
                    <a:pt x="2633" y="2971"/>
                    <a:pt x="3824" y="3873"/>
                    <a:pt x="5014" y="4053"/>
                  </a:cubicBezTo>
                  <a:cubicBezTo>
                    <a:pt x="6060" y="4161"/>
                    <a:pt x="6817" y="4486"/>
                    <a:pt x="7394" y="4919"/>
                  </a:cubicBezTo>
                  <a:cubicBezTo>
                    <a:pt x="7971" y="5316"/>
                    <a:pt x="8404" y="5821"/>
                    <a:pt x="8729" y="6362"/>
                  </a:cubicBezTo>
                  <a:cubicBezTo>
                    <a:pt x="8765" y="6434"/>
                    <a:pt x="8801" y="6542"/>
                    <a:pt x="8801" y="6722"/>
                  </a:cubicBezTo>
                  <a:cubicBezTo>
                    <a:pt x="8801" y="7047"/>
                    <a:pt x="8729" y="7480"/>
                    <a:pt x="8548" y="7948"/>
                  </a:cubicBezTo>
                  <a:cubicBezTo>
                    <a:pt x="8332" y="8670"/>
                    <a:pt x="7971" y="9463"/>
                    <a:pt x="7647" y="10221"/>
                  </a:cubicBezTo>
                  <a:cubicBezTo>
                    <a:pt x="7502" y="10617"/>
                    <a:pt x="7358" y="10942"/>
                    <a:pt x="7214" y="11267"/>
                  </a:cubicBezTo>
                  <a:cubicBezTo>
                    <a:pt x="7106" y="11591"/>
                    <a:pt x="7034" y="11880"/>
                    <a:pt x="7034" y="12132"/>
                  </a:cubicBezTo>
                  <a:cubicBezTo>
                    <a:pt x="6997" y="12493"/>
                    <a:pt x="6889" y="12745"/>
                    <a:pt x="6781" y="12854"/>
                  </a:cubicBezTo>
                  <a:cubicBezTo>
                    <a:pt x="6673" y="12998"/>
                    <a:pt x="6529" y="13034"/>
                    <a:pt x="6312" y="13034"/>
                  </a:cubicBezTo>
                  <a:cubicBezTo>
                    <a:pt x="6060" y="13034"/>
                    <a:pt x="5735" y="12926"/>
                    <a:pt x="5302" y="12709"/>
                  </a:cubicBezTo>
                  <a:cubicBezTo>
                    <a:pt x="4942" y="12493"/>
                    <a:pt x="4653" y="12096"/>
                    <a:pt x="4437" y="11663"/>
                  </a:cubicBezTo>
                  <a:cubicBezTo>
                    <a:pt x="4256" y="11195"/>
                    <a:pt x="4148" y="10654"/>
                    <a:pt x="4148" y="10113"/>
                  </a:cubicBezTo>
                  <a:cubicBezTo>
                    <a:pt x="4148" y="9788"/>
                    <a:pt x="4184" y="9427"/>
                    <a:pt x="4256" y="9103"/>
                  </a:cubicBezTo>
                  <a:cubicBezTo>
                    <a:pt x="4401" y="8670"/>
                    <a:pt x="4509" y="8309"/>
                    <a:pt x="4581" y="8057"/>
                  </a:cubicBezTo>
                  <a:cubicBezTo>
                    <a:pt x="4653" y="7768"/>
                    <a:pt x="4725" y="7588"/>
                    <a:pt x="4725" y="7407"/>
                  </a:cubicBezTo>
                  <a:cubicBezTo>
                    <a:pt x="4725" y="7299"/>
                    <a:pt x="4689" y="7191"/>
                    <a:pt x="4653" y="7083"/>
                  </a:cubicBezTo>
                  <a:cubicBezTo>
                    <a:pt x="4581" y="6975"/>
                    <a:pt x="4473" y="6903"/>
                    <a:pt x="4365" y="6866"/>
                  </a:cubicBezTo>
                  <a:cubicBezTo>
                    <a:pt x="4292" y="6866"/>
                    <a:pt x="4076" y="6794"/>
                    <a:pt x="3788" y="6722"/>
                  </a:cubicBezTo>
                  <a:cubicBezTo>
                    <a:pt x="3355" y="6578"/>
                    <a:pt x="2742" y="6398"/>
                    <a:pt x="2164" y="6217"/>
                  </a:cubicBezTo>
                  <a:cubicBezTo>
                    <a:pt x="1623" y="6037"/>
                    <a:pt x="1119" y="5857"/>
                    <a:pt x="902" y="5748"/>
                  </a:cubicBezTo>
                  <a:cubicBezTo>
                    <a:pt x="902" y="5712"/>
                    <a:pt x="830" y="5604"/>
                    <a:pt x="794" y="5388"/>
                  </a:cubicBezTo>
                  <a:cubicBezTo>
                    <a:pt x="650" y="4811"/>
                    <a:pt x="578" y="3693"/>
                    <a:pt x="578" y="2683"/>
                  </a:cubicBezTo>
                  <a:cubicBezTo>
                    <a:pt x="578" y="2091"/>
                    <a:pt x="611" y="1499"/>
                    <a:pt x="613" y="1069"/>
                  </a:cubicBezTo>
                  <a:close/>
                  <a:moveTo>
                    <a:pt x="354" y="0"/>
                  </a:moveTo>
                  <a:cubicBezTo>
                    <a:pt x="323" y="0"/>
                    <a:pt x="289" y="5"/>
                    <a:pt x="253" y="14"/>
                  </a:cubicBezTo>
                  <a:cubicBezTo>
                    <a:pt x="145" y="50"/>
                    <a:pt x="73" y="158"/>
                    <a:pt x="73" y="302"/>
                  </a:cubicBezTo>
                  <a:cubicBezTo>
                    <a:pt x="73" y="302"/>
                    <a:pt x="0" y="1420"/>
                    <a:pt x="0" y="2683"/>
                  </a:cubicBezTo>
                  <a:cubicBezTo>
                    <a:pt x="0" y="3440"/>
                    <a:pt x="0" y="4197"/>
                    <a:pt x="73" y="4847"/>
                  </a:cubicBezTo>
                  <a:cubicBezTo>
                    <a:pt x="109" y="5171"/>
                    <a:pt x="181" y="5460"/>
                    <a:pt x="217" y="5676"/>
                  </a:cubicBezTo>
                  <a:cubicBezTo>
                    <a:pt x="253" y="5784"/>
                    <a:pt x="289" y="5893"/>
                    <a:pt x="361" y="6001"/>
                  </a:cubicBezTo>
                  <a:cubicBezTo>
                    <a:pt x="397" y="6109"/>
                    <a:pt x="469" y="6181"/>
                    <a:pt x="614" y="6253"/>
                  </a:cubicBezTo>
                  <a:cubicBezTo>
                    <a:pt x="794" y="6362"/>
                    <a:pt x="1082" y="6470"/>
                    <a:pt x="1443" y="6614"/>
                  </a:cubicBezTo>
                  <a:cubicBezTo>
                    <a:pt x="1984" y="6794"/>
                    <a:pt x="2597" y="6975"/>
                    <a:pt x="3138" y="7155"/>
                  </a:cubicBezTo>
                  <a:cubicBezTo>
                    <a:pt x="3565" y="7277"/>
                    <a:pt x="3940" y="7373"/>
                    <a:pt x="4111" y="7422"/>
                  </a:cubicBezTo>
                  <a:lnTo>
                    <a:pt x="4111" y="7422"/>
                  </a:lnTo>
                  <a:cubicBezTo>
                    <a:pt x="4105" y="7478"/>
                    <a:pt x="4069" y="7648"/>
                    <a:pt x="4004" y="7876"/>
                  </a:cubicBezTo>
                  <a:cubicBezTo>
                    <a:pt x="3932" y="8129"/>
                    <a:pt x="3824" y="8489"/>
                    <a:pt x="3679" y="8958"/>
                  </a:cubicBezTo>
                  <a:cubicBezTo>
                    <a:pt x="3571" y="9319"/>
                    <a:pt x="3535" y="9716"/>
                    <a:pt x="3535" y="10113"/>
                  </a:cubicBezTo>
                  <a:cubicBezTo>
                    <a:pt x="3535" y="10726"/>
                    <a:pt x="3643" y="11339"/>
                    <a:pt x="3896" y="11880"/>
                  </a:cubicBezTo>
                  <a:cubicBezTo>
                    <a:pt x="4148" y="12421"/>
                    <a:pt x="4509" y="12926"/>
                    <a:pt x="5014" y="13214"/>
                  </a:cubicBezTo>
                  <a:cubicBezTo>
                    <a:pt x="5483" y="13467"/>
                    <a:pt x="5915" y="13647"/>
                    <a:pt x="6312" y="13647"/>
                  </a:cubicBezTo>
                  <a:cubicBezTo>
                    <a:pt x="6673" y="13647"/>
                    <a:pt x="6997" y="13503"/>
                    <a:pt x="7250" y="13250"/>
                  </a:cubicBezTo>
                  <a:cubicBezTo>
                    <a:pt x="7466" y="12998"/>
                    <a:pt x="7575" y="12637"/>
                    <a:pt x="7611" y="12204"/>
                  </a:cubicBezTo>
                  <a:cubicBezTo>
                    <a:pt x="7647" y="11988"/>
                    <a:pt x="7755" y="11591"/>
                    <a:pt x="7899" y="11158"/>
                  </a:cubicBezTo>
                  <a:cubicBezTo>
                    <a:pt x="8152" y="10509"/>
                    <a:pt x="8548" y="9680"/>
                    <a:pt x="8837" y="8922"/>
                  </a:cubicBezTo>
                  <a:cubicBezTo>
                    <a:pt x="9162" y="8129"/>
                    <a:pt x="9414" y="7371"/>
                    <a:pt x="9414" y="6722"/>
                  </a:cubicBezTo>
                  <a:cubicBezTo>
                    <a:pt x="9414" y="6470"/>
                    <a:pt x="9378" y="6253"/>
                    <a:pt x="9234" y="6037"/>
                  </a:cubicBezTo>
                  <a:cubicBezTo>
                    <a:pt x="8873" y="5460"/>
                    <a:pt x="8404" y="4883"/>
                    <a:pt x="7755" y="4414"/>
                  </a:cubicBezTo>
                  <a:cubicBezTo>
                    <a:pt x="7070" y="3945"/>
                    <a:pt x="6240" y="3584"/>
                    <a:pt x="5086" y="3440"/>
                  </a:cubicBezTo>
                  <a:cubicBezTo>
                    <a:pt x="4148" y="3332"/>
                    <a:pt x="2994" y="2502"/>
                    <a:pt x="2092" y="1673"/>
                  </a:cubicBezTo>
                  <a:cubicBezTo>
                    <a:pt x="1660" y="1276"/>
                    <a:pt x="1263" y="879"/>
                    <a:pt x="1010" y="591"/>
                  </a:cubicBezTo>
                  <a:cubicBezTo>
                    <a:pt x="866" y="447"/>
                    <a:pt x="758" y="338"/>
                    <a:pt x="686" y="230"/>
                  </a:cubicBezTo>
                  <a:cubicBezTo>
                    <a:pt x="614" y="158"/>
                    <a:pt x="578" y="122"/>
                    <a:pt x="578" y="122"/>
                  </a:cubicBezTo>
                  <a:cubicBezTo>
                    <a:pt x="523" y="41"/>
                    <a:pt x="449" y="0"/>
                    <a:pt x="35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4764;p63">
              <a:extLst>
                <a:ext uri="{FF2B5EF4-FFF2-40B4-BE49-F238E27FC236}">
                  <a16:creationId xmlns:a16="http://schemas.microsoft.com/office/drawing/2014/main" id="{DA57DD6D-A112-47B9-9297-02D0C005008D}"/>
                </a:ext>
              </a:extLst>
            </p:cNvPr>
            <p:cNvSpPr/>
            <p:nvPr/>
          </p:nvSpPr>
          <p:spPr>
            <a:xfrm>
              <a:off x="2313200" y="4261075"/>
              <a:ext cx="151500" cy="319325"/>
            </a:xfrm>
            <a:custGeom>
              <a:avLst/>
              <a:gdLst/>
              <a:ahLst/>
              <a:cxnLst/>
              <a:rect l="l" t="t" r="r" b="b"/>
              <a:pathLst>
                <a:path w="6060" h="12773" extrusionOk="0">
                  <a:moveTo>
                    <a:pt x="2142" y="1"/>
                  </a:moveTo>
                  <a:cubicBezTo>
                    <a:pt x="1757" y="1"/>
                    <a:pt x="1370" y="155"/>
                    <a:pt x="1011" y="482"/>
                  </a:cubicBezTo>
                  <a:cubicBezTo>
                    <a:pt x="1" y="1384"/>
                    <a:pt x="614" y="3440"/>
                    <a:pt x="830" y="4522"/>
                  </a:cubicBezTo>
                  <a:cubicBezTo>
                    <a:pt x="1263" y="6470"/>
                    <a:pt x="1552" y="8453"/>
                    <a:pt x="2237" y="10329"/>
                  </a:cubicBezTo>
                  <a:cubicBezTo>
                    <a:pt x="2525" y="11086"/>
                    <a:pt x="2850" y="12529"/>
                    <a:pt x="3788" y="12709"/>
                  </a:cubicBezTo>
                  <a:cubicBezTo>
                    <a:pt x="3980" y="12752"/>
                    <a:pt x="4157" y="12772"/>
                    <a:pt x="4321" y="12772"/>
                  </a:cubicBezTo>
                  <a:cubicBezTo>
                    <a:pt x="5540" y="12772"/>
                    <a:pt x="5992" y="11639"/>
                    <a:pt x="6024" y="10112"/>
                  </a:cubicBezTo>
                  <a:cubicBezTo>
                    <a:pt x="6060" y="7371"/>
                    <a:pt x="4798" y="3296"/>
                    <a:pt x="4509" y="2430"/>
                  </a:cubicBezTo>
                  <a:cubicBezTo>
                    <a:pt x="3999" y="900"/>
                    <a:pt x="3074" y="1"/>
                    <a:pt x="21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4765;p63">
              <a:extLst>
                <a:ext uri="{FF2B5EF4-FFF2-40B4-BE49-F238E27FC236}">
                  <a16:creationId xmlns:a16="http://schemas.microsoft.com/office/drawing/2014/main" id="{BFED87A5-BDAA-45BC-9AEE-B33A44A7A35D}"/>
                </a:ext>
              </a:extLst>
            </p:cNvPr>
            <p:cNvSpPr/>
            <p:nvPr/>
          </p:nvSpPr>
          <p:spPr>
            <a:xfrm>
              <a:off x="2316800" y="4254175"/>
              <a:ext cx="154225" cy="333650"/>
            </a:xfrm>
            <a:custGeom>
              <a:avLst/>
              <a:gdLst/>
              <a:ahLst/>
              <a:cxnLst/>
              <a:rect l="l" t="t" r="r" b="b"/>
              <a:pathLst>
                <a:path w="6169" h="13346" extrusionOk="0">
                  <a:moveTo>
                    <a:pt x="2021" y="578"/>
                  </a:moveTo>
                  <a:cubicBezTo>
                    <a:pt x="2381" y="578"/>
                    <a:pt x="2778" y="758"/>
                    <a:pt x="3139" y="1119"/>
                  </a:cubicBezTo>
                  <a:cubicBezTo>
                    <a:pt x="3499" y="1516"/>
                    <a:pt x="3824" y="2057"/>
                    <a:pt x="4076" y="2814"/>
                  </a:cubicBezTo>
                  <a:cubicBezTo>
                    <a:pt x="4365" y="3644"/>
                    <a:pt x="5591" y="7539"/>
                    <a:pt x="5555" y="10208"/>
                  </a:cubicBezTo>
                  <a:cubicBezTo>
                    <a:pt x="5555" y="10280"/>
                    <a:pt x="5555" y="10316"/>
                    <a:pt x="5555" y="10388"/>
                  </a:cubicBezTo>
                  <a:cubicBezTo>
                    <a:pt x="5555" y="11146"/>
                    <a:pt x="5447" y="11759"/>
                    <a:pt x="5195" y="12156"/>
                  </a:cubicBezTo>
                  <a:cubicBezTo>
                    <a:pt x="5086" y="12336"/>
                    <a:pt x="4942" y="12516"/>
                    <a:pt x="4798" y="12588"/>
                  </a:cubicBezTo>
                  <a:cubicBezTo>
                    <a:pt x="4617" y="12697"/>
                    <a:pt x="4401" y="12769"/>
                    <a:pt x="4149" y="12769"/>
                  </a:cubicBezTo>
                  <a:cubicBezTo>
                    <a:pt x="4004" y="12769"/>
                    <a:pt x="3860" y="12733"/>
                    <a:pt x="3680" y="12697"/>
                  </a:cubicBezTo>
                  <a:cubicBezTo>
                    <a:pt x="3535" y="12661"/>
                    <a:pt x="3391" y="12588"/>
                    <a:pt x="3247" y="12444"/>
                  </a:cubicBezTo>
                  <a:cubicBezTo>
                    <a:pt x="3031" y="12228"/>
                    <a:pt x="2886" y="11903"/>
                    <a:pt x="2742" y="11542"/>
                  </a:cubicBezTo>
                  <a:cubicBezTo>
                    <a:pt x="2598" y="11182"/>
                    <a:pt x="2490" y="10785"/>
                    <a:pt x="2381" y="10497"/>
                  </a:cubicBezTo>
                  <a:cubicBezTo>
                    <a:pt x="1696" y="8657"/>
                    <a:pt x="1408" y="6709"/>
                    <a:pt x="975" y="4762"/>
                  </a:cubicBezTo>
                  <a:cubicBezTo>
                    <a:pt x="867" y="4113"/>
                    <a:pt x="614" y="3175"/>
                    <a:pt x="614" y="2345"/>
                  </a:cubicBezTo>
                  <a:cubicBezTo>
                    <a:pt x="614" y="1768"/>
                    <a:pt x="722" y="1299"/>
                    <a:pt x="1047" y="1011"/>
                  </a:cubicBezTo>
                  <a:cubicBezTo>
                    <a:pt x="1371" y="722"/>
                    <a:pt x="1696" y="578"/>
                    <a:pt x="2021" y="578"/>
                  </a:cubicBezTo>
                  <a:close/>
                  <a:moveTo>
                    <a:pt x="2021" y="1"/>
                  </a:moveTo>
                  <a:cubicBezTo>
                    <a:pt x="1516" y="1"/>
                    <a:pt x="1047" y="181"/>
                    <a:pt x="650" y="542"/>
                  </a:cubicBezTo>
                  <a:cubicBezTo>
                    <a:pt x="145" y="1011"/>
                    <a:pt x="1" y="1696"/>
                    <a:pt x="1" y="2345"/>
                  </a:cubicBezTo>
                  <a:cubicBezTo>
                    <a:pt x="1" y="3283"/>
                    <a:pt x="289" y="4257"/>
                    <a:pt x="398" y="4870"/>
                  </a:cubicBezTo>
                  <a:cubicBezTo>
                    <a:pt x="830" y="6818"/>
                    <a:pt x="1119" y="8801"/>
                    <a:pt x="1804" y="10713"/>
                  </a:cubicBezTo>
                  <a:cubicBezTo>
                    <a:pt x="1949" y="11074"/>
                    <a:pt x="2093" y="11615"/>
                    <a:pt x="2345" y="12156"/>
                  </a:cubicBezTo>
                  <a:cubicBezTo>
                    <a:pt x="2453" y="12408"/>
                    <a:pt x="2634" y="12661"/>
                    <a:pt x="2814" y="12841"/>
                  </a:cubicBezTo>
                  <a:cubicBezTo>
                    <a:pt x="2994" y="13057"/>
                    <a:pt x="3247" y="13238"/>
                    <a:pt x="3572" y="13274"/>
                  </a:cubicBezTo>
                  <a:cubicBezTo>
                    <a:pt x="3788" y="13346"/>
                    <a:pt x="3968" y="13346"/>
                    <a:pt x="4149" y="13346"/>
                  </a:cubicBezTo>
                  <a:cubicBezTo>
                    <a:pt x="4509" y="13346"/>
                    <a:pt x="4834" y="13274"/>
                    <a:pt x="5086" y="13129"/>
                  </a:cubicBezTo>
                  <a:cubicBezTo>
                    <a:pt x="5483" y="12877"/>
                    <a:pt x="5772" y="12480"/>
                    <a:pt x="5916" y="12011"/>
                  </a:cubicBezTo>
                  <a:cubicBezTo>
                    <a:pt x="6096" y="11542"/>
                    <a:pt x="6168" y="11001"/>
                    <a:pt x="6168" y="10424"/>
                  </a:cubicBezTo>
                  <a:cubicBezTo>
                    <a:pt x="6168" y="10352"/>
                    <a:pt x="6168" y="10280"/>
                    <a:pt x="6168" y="10208"/>
                  </a:cubicBezTo>
                  <a:cubicBezTo>
                    <a:pt x="6168" y="7359"/>
                    <a:pt x="4942" y="3499"/>
                    <a:pt x="4654" y="2634"/>
                  </a:cubicBezTo>
                  <a:cubicBezTo>
                    <a:pt x="4401" y="1804"/>
                    <a:pt x="4004" y="1155"/>
                    <a:pt x="3572" y="722"/>
                  </a:cubicBezTo>
                  <a:cubicBezTo>
                    <a:pt x="3103" y="253"/>
                    <a:pt x="2562" y="1"/>
                    <a:pt x="202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4766;p63">
              <a:extLst>
                <a:ext uri="{FF2B5EF4-FFF2-40B4-BE49-F238E27FC236}">
                  <a16:creationId xmlns:a16="http://schemas.microsoft.com/office/drawing/2014/main" id="{CF02D426-D0F2-4F6D-9195-E635BEC62C77}"/>
                </a:ext>
              </a:extLst>
            </p:cNvPr>
            <p:cNvSpPr/>
            <p:nvPr/>
          </p:nvSpPr>
          <p:spPr>
            <a:xfrm>
              <a:off x="2431325" y="4289025"/>
              <a:ext cx="151500" cy="319325"/>
            </a:xfrm>
            <a:custGeom>
              <a:avLst/>
              <a:gdLst/>
              <a:ahLst/>
              <a:cxnLst/>
              <a:rect l="l" t="t" r="r" b="b"/>
              <a:pathLst>
                <a:path w="6060" h="12773" extrusionOk="0">
                  <a:moveTo>
                    <a:pt x="2113" y="1"/>
                  </a:moveTo>
                  <a:cubicBezTo>
                    <a:pt x="1723" y="1"/>
                    <a:pt x="1333" y="155"/>
                    <a:pt x="974" y="482"/>
                  </a:cubicBezTo>
                  <a:cubicBezTo>
                    <a:pt x="0" y="1384"/>
                    <a:pt x="577" y="3440"/>
                    <a:pt x="830" y="4522"/>
                  </a:cubicBezTo>
                  <a:cubicBezTo>
                    <a:pt x="1227" y="6470"/>
                    <a:pt x="1515" y="8453"/>
                    <a:pt x="2201" y="10329"/>
                  </a:cubicBezTo>
                  <a:cubicBezTo>
                    <a:pt x="2489" y="11086"/>
                    <a:pt x="2814" y="12493"/>
                    <a:pt x="3751" y="12709"/>
                  </a:cubicBezTo>
                  <a:cubicBezTo>
                    <a:pt x="3944" y="12752"/>
                    <a:pt x="4121" y="12772"/>
                    <a:pt x="4285" y="12772"/>
                  </a:cubicBezTo>
                  <a:cubicBezTo>
                    <a:pt x="5503" y="12772"/>
                    <a:pt x="5956" y="11639"/>
                    <a:pt x="5988" y="10112"/>
                  </a:cubicBezTo>
                  <a:cubicBezTo>
                    <a:pt x="6060" y="7335"/>
                    <a:pt x="4761" y="3296"/>
                    <a:pt x="4473" y="2430"/>
                  </a:cubicBezTo>
                  <a:cubicBezTo>
                    <a:pt x="3988" y="900"/>
                    <a:pt x="3053" y="1"/>
                    <a:pt x="21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4767;p63">
              <a:extLst>
                <a:ext uri="{FF2B5EF4-FFF2-40B4-BE49-F238E27FC236}">
                  <a16:creationId xmlns:a16="http://schemas.microsoft.com/office/drawing/2014/main" id="{ED89958C-3876-4B8E-8044-DB08AFFCB435}"/>
                </a:ext>
              </a:extLst>
            </p:cNvPr>
            <p:cNvSpPr/>
            <p:nvPr/>
          </p:nvSpPr>
          <p:spPr>
            <a:xfrm>
              <a:off x="2434025" y="4281225"/>
              <a:ext cx="154225" cy="334550"/>
            </a:xfrm>
            <a:custGeom>
              <a:avLst/>
              <a:gdLst/>
              <a:ahLst/>
              <a:cxnLst/>
              <a:rect l="l" t="t" r="r" b="b"/>
              <a:pathLst>
                <a:path w="6169" h="13382" extrusionOk="0">
                  <a:moveTo>
                    <a:pt x="2020" y="614"/>
                  </a:moveTo>
                  <a:cubicBezTo>
                    <a:pt x="2381" y="614"/>
                    <a:pt x="2778" y="794"/>
                    <a:pt x="3138" y="1155"/>
                  </a:cubicBezTo>
                  <a:cubicBezTo>
                    <a:pt x="3499" y="1516"/>
                    <a:pt x="3860" y="2093"/>
                    <a:pt x="4076" y="2814"/>
                  </a:cubicBezTo>
                  <a:cubicBezTo>
                    <a:pt x="4365" y="3680"/>
                    <a:pt x="5591" y="7539"/>
                    <a:pt x="5591" y="10208"/>
                  </a:cubicBezTo>
                  <a:cubicBezTo>
                    <a:pt x="5591" y="10280"/>
                    <a:pt x="5591" y="10352"/>
                    <a:pt x="5591" y="10424"/>
                  </a:cubicBezTo>
                  <a:cubicBezTo>
                    <a:pt x="5555" y="11146"/>
                    <a:pt x="5447" y="11759"/>
                    <a:pt x="5230" y="12192"/>
                  </a:cubicBezTo>
                  <a:cubicBezTo>
                    <a:pt x="5086" y="12372"/>
                    <a:pt x="4978" y="12516"/>
                    <a:pt x="4798" y="12624"/>
                  </a:cubicBezTo>
                  <a:cubicBezTo>
                    <a:pt x="4617" y="12733"/>
                    <a:pt x="4437" y="12769"/>
                    <a:pt x="4148" y="12769"/>
                  </a:cubicBezTo>
                  <a:cubicBezTo>
                    <a:pt x="4040" y="12769"/>
                    <a:pt x="3860" y="12769"/>
                    <a:pt x="3716" y="12733"/>
                  </a:cubicBezTo>
                  <a:cubicBezTo>
                    <a:pt x="3535" y="12697"/>
                    <a:pt x="3391" y="12588"/>
                    <a:pt x="3247" y="12444"/>
                  </a:cubicBezTo>
                  <a:cubicBezTo>
                    <a:pt x="3066" y="12264"/>
                    <a:pt x="2886" y="11903"/>
                    <a:pt x="2742" y="11542"/>
                  </a:cubicBezTo>
                  <a:cubicBezTo>
                    <a:pt x="2597" y="11182"/>
                    <a:pt x="2489" y="10821"/>
                    <a:pt x="2381" y="10533"/>
                  </a:cubicBezTo>
                  <a:cubicBezTo>
                    <a:pt x="1732" y="8693"/>
                    <a:pt x="1407" y="6746"/>
                    <a:pt x="1010" y="4762"/>
                  </a:cubicBezTo>
                  <a:cubicBezTo>
                    <a:pt x="866" y="4113"/>
                    <a:pt x="614" y="3175"/>
                    <a:pt x="614" y="2381"/>
                  </a:cubicBezTo>
                  <a:cubicBezTo>
                    <a:pt x="614" y="1804"/>
                    <a:pt x="758" y="1299"/>
                    <a:pt x="1083" y="1011"/>
                  </a:cubicBezTo>
                  <a:cubicBezTo>
                    <a:pt x="1407" y="722"/>
                    <a:pt x="1696" y="614"/>
                    <a:pt x="2020" y="614"/>
                  </a:cubicBezTo>
                  <a:close/>
                  <a:moveTo>
                    <a:pt x="2020" y="1"/>
                  </a:moveTo>
                  <a:cubicBezTo>
                    <a:pt x="1551" y="1"/>
                    <a:pt x="1083" y="217"/>
                    <a:pt x="650" y="578"/>
                  </a:cubicBezTo>
                  <a:cubicBezTo>
                    <a:pt x="145" y="1047"/>
                    <a:pt x="1" y="1732"/>
                    <a:pt x="1" y="2381"/>
                  </a:cubicBezTo>
                  <a:cubicBezTo>
                    <a:pt x="37" y="3319"/>
                    <a:pt x="289" y="4257"/>
                    <a:pt x="397" y="4906"/>
                  </a:cubicBezTo>
                  <a:cubicBezTo>
                    <a:pt x="830" y="6818"/>
                    <a:pt x="1119" y="8801"/>
                    <a:pt x="1840" y="10749"/>
                  </a:cubicBezTo>
                  <a:cubicBezTo>
                    <a:pt x="1948" y="11074"/>
                    <a:pt x="2093" y="11651"/>
                    <a:pt x="2345" y="12156"/>
                  </a:cubicBezTo>
                  <a:cubicBezTo>
                    <a:pt x="2489" y="12408"/>
                    <a:pt x="2634" y="12661"/>
                    <a:pt x="2814" y="12877"/>
                  </a:cubicBezTo>
                  <a:cubicBezTo>
                    <a:pt x="3030" y="13093"/>
                    <a:pt x="3283" y="13238"/>
                    <a:pt x="3571" y="13310"/>
                  </a:cubicBezTo>
                  <a:cubicBezTo>
                    <a:pt x="3788" y="13346"/>
                    <a:pt x="3968" y="13382"/>
                    <a:pt x="4148" y="13382"/>
                  </a:cubicBezTo>
                  <a:cubicBezTo>
                    <a:pt x="4509" y="13382"/>
                    <a:pt x="4834" y="13310"/>
                    <a:pt x="5122" y="13129"/>
                  </a:cubicBezTo>
                  <a:cubicBezTo>
                    <a:pt x="5519" y="12877"/>
                    <a:pt x="5771" y="12480"/>
                    <a:pt x="5916" y="12047"/>
                  </a:cubicBezTo>
                  <a:cubicBezTo>
                    <a:pt x="6096" y="11579"/>
                    <a:pt x="6168" y="11038"/>
                    <a:pt x="6168" y="10424"/>
                  </a:cubicBezTo>
                  <a:cubicBezTo>
                    <a:pt x="6168" y="10352"/>
                    <a:pt x="6168" y="10280"/>
                    <a:pt x="6168" y="10208"/>
                  </a:cubicBezTo>
                  <a:cubicBezTo>
                    <a:pt x="6168" y="7395"/>
                    <a:pt x="4942" y="3500"/>
                    <a:pt x="4653" y="2634"/>
                  </a:cubicBezTo>
                  <a:cubicBezTo>
                    <a:pt x="4401" y="1840"/>
                    <a:pt x="4040" y="1191"/>
                    <a:pt x="3571" y="722"/>
                  </a:cubicBezTo>
                  <a:cubicBezTo>
                    <a:pt x="3138" y="290"/>
                    <a:pt x="2597" y="1"/>
                    <a:pt x="202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4768;p63">
              <a:extLst>
                <a:ext uri="{FF2B5EF4-FFF2-40B4-BE49-F238E27FC236}">
                  <a16:creationId xmlns:a16="http://schemas.microsoft.com/office/drawing/2014/main" id="{C7F0E1FF-50E3-4A04-9C83-A06AAC4BD8F3}"/>
                </a:ext>
              </a:extLst>
            </p:cNvPr>
            <p:cNvSpPr/>
            <p:nvPr/>
          </p:nvSpPr>
          <p:spPr>
            <a:xfrm>
              <a:off x="3493500" y="4624625"/>
              <a:ext cx="241675" cy="332750"/>
            </a:xfrm>
            <a:custGeom>
              <a:avLst/>
              <a:gdLst/>
              <a:ahLst/>
              <a:cxnLst/>
              <a:rect l="l" t="t" r="r" b="b"/>
              <a:pathLst>
                <a:path w="9667" h="13310" extrusionOk="0">
                  <a:moveTo>
                    <a:pt x="7152" y="0"/>
                  </a:moveTo>
                  <a:cubicBezTo>
                    <a:pt x="6332" y="0"/>
                    <a:pt x="5421" y="554"/>
                    <a:pt x="4653" y="1630"/>
                  </a:cubicBezTo>
                  <a:cubicBezTo>
                    <a:pt x="4076" y="2459"/>
                    <a:pt x="1371" y="6246"/>
                    <a:pt x="541" y="9312"/>
                  </a:cubicBezTo>
                  <a:cubicBezTo>
                    <a:pt x="0" y="11223"/>
                    <a:pt x="181" y="12846"/>
                    <a:pt x="2020" y="13279"/>
                  </a:cubicBezTo>
                  <a:cubicBezTo>
                    <a:pt x="2105" y="13300"/>
                    <a:pt x="2188" y="13309"/>
                    <a:pt x="2269" y="13309"/>
                  </a:cubicBezTo>
                  <a:cubicBezTo>
                    <a:pt x="3193" y="13309"/>
                    <a:pt x="3903" y="12070"/>
                    <a:pt x="4401" y="11440"/>
                  </a:cubicBezTo>
                  <a:cubicBezTo>
                    <a:pt x="5735" y="9709"/>
                    <a:pt x="6709" y="7725"/>
                    <a:pt x="7791" y="5777"/>
                  </a:cubicBezTo>
                  <a:cubicBezTo>
                    <a:pt x="8368" y="4695"/>
                    <a:pt x="9666" y="2784"/>
                    <a:pt x="8945" y="1305"/>
                  </a:cubicBezTo>
                  <a:cubicBezTo>
                    <a:pt x="8523" y="428"/>
                    <a:pt x="7873" y="0"/>
                    <a:pt x="71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4769;p63">
              <a:extLst>
                <a:ext uri="{FF2B5EF4-FFF2-40B4-BE49-F238E27FC236}">
                  <a16:creationId xmlns:a16="http://schemas.microsoft.com/office/drawing/2014/main" id="{EE9B33DB-8BBA-4BED-AEF3-DA781FEE7E54}"/>
                </a:ext>
              </a:extLst>
            </p:cNvPr>
            <p:cNvSpPr/>
            <p:nvPr/>
          </p:nvSpPr>
          <p:spPr>
            <a:xfrm>
              <a:off x="3492600" y="4617575"/>
              <a:ext cx="237175" cy="347150"/>
            </a:xfrm>
            <a:custGeom>
              <a:avLst/>
              <a:gdLst/>
              <a:ahLst/>
              <a:cxnLst/>
              <a:rect l="l" t="t" r="r" b="b"/>
              <a:pathLst>
                <a:path w="9487" h="13886" extrusionOk="0">
                  <a:moveTo>
                    <a:pt x="7178" y="577"/>
                  </a:moveTo>
                  <a:cubicBezTo>
                    <a:pt x="7502" y="577"/>
                    <a:pt x="7755" y="685"/>
                    <a:pt x="8007" y="866"/>
                  </a:cubicBezTo>
                  <a:cubicBezTo>
                    <a:pt x="8260" y="1046"/>
                    <a:pt x="8512" y="1298"/>
                    <a:pt x="8693" y="1695"/>
                  </a:cubicBezTo>
                  <a:cubicBezTo>
                    <a:pt x="8837" y="1984"/>
                    <a:pt x="8909" y="2236"/>
                    <a:pt x="8909" y="2561"/>
                  </a:cubicBezTo>
                  <a:cubicBezTo>
                    <a:pt x="8909" y="3138"/>
                    <a:pt x="8693" y="3751"/>
                    <a:pt x="8404" y="4364"/>
                  </a:cubicBezTo>
                  <a:cubicBezTo>
                    <a:pt x="8115" y="4941"/>
                    <a:pt x="7791" y="5482"/>
                    <a:pt x="7538" y="5915"/>
                  </a:cubicBezTo>
                  <a:cubicBezTo>
                    <a:pt x="6456" y="7863"/>
                    <a:pt x="5519" y="9846"/>
                    <a:pt x="4220" y="11542"/>
                  </a:cubicBezTo>
                  <a:cubicBezTo>
                    <a:pt x="3932" y="11866"/>
                    <a:pt x="3643" y="12335"/>
                    <a:pt x="3319" y="12696"/>
                  </a:cubicBezTo>
                  <a:cubicBezTo>
                    <a:pt x="3138" y="12876"/>
                    <a:pt x="2958" y="13020"/>
                    <a:pt x="2814" y="13128"/>
                  </a:cubicBezTo>
                  <a:cubicBezTo>
                    <a:pt x="2633" y="13237"/>
                    <a:pt x="2453" y="13309"/>
                    <a:pt x="2309" y="13309"/>
                  </a:cubicBezTo>
                  <a:cubicBezTo>
                    <a:pt x="2237" y="13309"/>
                    <a:pt x="2200" y="13273"/>
                    <a:pt x="2128" y="13273"/>
                  </a:cubicBezTo>
                  <a:cubicBezTo>
                    <a:pt x="1551" y="13128"/>
                    <a:pt x="1191" y="12876"/>
                    <a:pt x="974" y="12551"/>
                  </a:cubicBezTo>
                  <a:cubicBezTo>
                    <a:pt x="722" y="12227"/>
                    <a:pt x="614" y="11758"/>
                    <a:pt x="614" y="11253"/>
                  </a:cubicBezTo>
                  <a:cubicBezTo>
                    <a:pt x="614" y="10784"/>
                    <a:pt x="722" y="10243"/>
                    <a:pt x="866" y="9666"/>
                  </a:cubicBezTo>
                  <a:cubicBezTo>
                    <a:pt x="1696" y="6709"/>
                    <a:pt x="4328" y="2885"/>
                    <a:pt x="4942" y="2092"/>
                  </a:cubicBezTo>
                  <a:cubicBezTo>
                    <a:pt x="5663" y="1082"/>
                    <a:pt x="6529" y="577"/>
                    <a:pt x="7178" y="577"/>
                  </a:cubicBezTo>
                  <a:close/>
                  <a:moveTo>
                    <a:pt x="7178" y="0"/>
                  </a:moveTo>
                  <a:cubicBezTo>
                    <a:pt x="6240" y="0"/>
                    <a:pt x="5266" y="613"/>
                    <a:pt x="4437" y="1731"/>
                  </a:cubicBezTo>
                  <a:cubicBezTo>
                    <a:pt x="3860" y="2597"/>
                    <a:pt x="1155" y="6348"/>
                    <a:pt x="289" y="9522"/>
                  </a:cubicBezTo>
                  <a:cubicBezTo>
                    <a:pt x="109" y="10099"/>
                    <a:pt x="0" y="10712"/>
                    <a:pt x="0" y="11253"/>
                  </a:cubicBezTo>
                  <a:cubicBezTo>
                    <a:pt x="0" y="11866"/>
                    <a:pt x="145" y="12407"/>
                    <a:pt x="469" y="12876"/>
                  </a:cubicBezTo>
                  <a:cubicBezTo>
                    <a:pt x="794" y="13345"/>
                    <a:pt x="1299" y="13669"/>
                    <a:pt x="1984" y="13850"/>
                  </a:cubicBezTo>
                  <a:cubicBezTo>
                    <a:pt x="2092" y="13886"/>
                    <a:pt x="2200" y="13886"/>
                    <a:pt x="2309" y="13886"/>
                  </a:cubicBezTo>
                  <a:cubicBezTo>
                    <a:pt x="2597" y="13886"/>
                    <a:pt x="2886" y="13778"/>
                    <a:pt x="3102" y="13633"/>
                  </a:cubicBezTo>
                  <a:cubicBezTo>
                    <a:pt x="3463" y="13417"/>
                    <a:pt x="3787" y="13092"/>
                    <a:pt x="4040" y="12768"/>
                  </a:cubicBezTo>
                  <a:cubicBezTo>
                    <a:pt x="4292" y="12443"/>
                    <a:pt x="4509" y="12119"/>
                    <a:pt x="4689" y="11902"/>
                  </a:cubicBezTo>
                  <a:cubicBezTo>
                    <a:pt x="6024" y="10135"/>
                    <a:pt x="6997" y="8151"/>
                    <a:pt x="8079" y="6204"/>
                  </a:cubicBezTo>
                  <a:cubicBezTo>
                    <a:pt x="8296" y="5807"/>
                    <a:pt x="8656" y="5230"/>
                    <a:pt x="8945" y="4617"/>
                  </a:cubicBezTo>
                  <a:cubicBezTo>
                    <a:pt x="9234" y="3967"/>
                    <a:pt x="9486" y="3282"/>
                    <a:pt x="9486" y="2561"/>
                  </a:cubicBezTo>
                  <a:cubicBezTo>
                    <a:pt x="9486" y="2164"/>
                    <a:pt x="9414" y="1803"/>
                    <a:pt x="9234" y="1443"/>
                  </a:cubicBezTo>
                  <a:cubicBezTo>
                    <a:pt x="9017" y="974"/>
                    <a:pt x="8729" y="613"/>
                    <a:pt x="8368" y="361"/>
                  </a:cubicBezTo>
                  <a:cubicBezTo>
                    <a:pt x="8007" y="108"/>
                    <a:pt x="7611" y="0"/>
                    <a:pt x="717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4770;p63">
              <a:extLst>
                <a:ext uri="{FF2B5EF4-FFF2-40B4-BE49-F238E27FC236}">
                  <a16:creationId xmlns:a16="http://schemas.microsoft.com/office/drawing/2014/main" id="{481BE77D-7342-4105-953C-8040459B4ED0}"/>
                </a:ext>
              </a:extLst>
            </p:cNvPr>
            <p:cNvSpPr/>
            <p:nvPr/>
          </p:nvSpPr>
          <p:spPr>
            <a:xfrm>
              <a:off x="3610725" y="4730250"/>
              <a:ext cx="182150" cy="250325"/>
            </a:xfrm>
            <a:custGeom>
              <a:avLst/>
              <a:gdLst/>
              <a:ahLst/>
              <a:cxnLst/>
              <a:rect l="l" t="t" r="r" b="b"/>
              <a:pathLst>
                <a:path w="7286" h="10013" extrusionOk="0">
                  <a:moveTo>
                    <a:pt x="5370" y="1"/>
                  </a:moveTo>
                  <a:cubicBezTo>
                    <a:pt x="4757" y="1"/>
                    <a:pt x="4076" y="419"/>
                    <a:pt x="3499" y="1228"/>
                  </a:cubicBezTo>
                  <a:cubicBezTo>
                    <a:pt x="3066" y="1841"/>
                    <a:pt x="1046" y="4690"/>
                    <a:pt x="397" y="6998"/>
                  </a:cubicBezTo>
                  <a:cubicBezTo>
                    <a:pt x="0" y="8441"/>
                    <a:pt x="144" y="9631"/>
                    <a:pt x="1515" y="9992"/>
                  </a:cubicBezTo>
                  <a:cubicBezTo>
                    <a:pt x="1577" y="10006"/>
                    <a:pt x="1637" y="10013"/>
                    <a:pt x="1697" y="10013"/>
                  </a:cubicBezTo>
                  <a:cubicBezTo>
                    <a:pt x="2403" y="10013"/>
                    <a:pt x="2952" y="9084"/>
                    <a:pt x="3318" y="8585"/>
                  </a:cubicBezTo>
                  <a:cubicBezTo>
                    <a:pt x="4328" y="7323"/>
                    <a:pt x="5050" y="5808"/>
                    <a:pt x="5843" y="4366"/>
                  </a:cubicBezTo>
                  <a:cubicBezTo>
                    <a:pt x="6312" y="3536"/>
                    <a:pt x="7286" y="2093"/>
                    <a:pt x="6709" y="975"/>
                  </a:cubicBezTo>
                  <a:cubicBezTo>
                    <a:pt x="6389" y="320"/>
                    <a:pt x="5905" y="1"/>
                    <a:pt x="5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4771;p63">
              <a:extLst>
                <a:ext uri="{FF2B5EF4-FFF2-40B4-BE49-F238E27FC236}">
                  <a16:creationId xmlns:a16="http://schemas.microsoft.com/office/drawing/2014/main" id="{225A91FB-4672-4F52-850E-50F6380EF0C4}"/>
                </a:ext>
              </a:extLst>
            </p:cNvPr>
            <p:cNvSpPr/>
            <p:nvPr/>
          </p:nvSpPr>
          <p:spPr>
            <a:xfrm>
              <a:off x="3608925" y="4723050"/>
              <a:ext cx="181250" cy="265125"/>
            </a:xfrm>
            <a:custGeom>
              <a:avLst/>
              <a:gdLst/>
              <a:ahLst/>
              <a:cxnLst/>
              <a:rect l="l" t="t" r="r" b="b"/>
              <a:pathLst>
                <a:path w="7250" h="10605" extrusionOk="0">
                  <a:moveTo>
                    <a:pt x="5446" y="614"/>
                  </a:moveTo>
                  <a:cubicBezTo>
                    <a:pt x="5663" y="614"/>
                    <a:pt x="5843" y="650"/>
                    <a:pt x="6023" y="794"/>
                  </a:cubicBezTo>
                  <a:cubicBezTo>
                    <a:pt x="6204" y="903"/>
                    <a:pt x="6384" y="1119"/>
                    <a:pt x="6528" y="1408"/>
                  </a:cubicBezTo>
                  <a:cubicBezTo>
                    <a:pt x="6600" y="1588"/>
                    <a:pt x="6672" y="1804"/>
                    <a:pt x="6672" y="2021"/>
                  </a:cubicBezTo>
                  <a:cubicBezTo>
                    <a:pt x="6672" y="2417"/>
                    <a:pt x="6492" y="2886"/>
                    <a:pt x="6312" y="3319"/>
                  </a:cubicBezTo>
                  <a:cubicBezTo>
                    <a:pt x="6095" y="3752"/>
                    <a:pt x="5843" y="4185"/>
                    <a:pt x="5663" y="4509"/>
                  </a:cubicBezTo>
                  <a:cubicBezTo>
                    <a:pt x="4833" y="5952"/>
                    <a:pt x="4112" y="7467"/>
                    <a:pt x="3138" y="8693"/>
                  </a:cubicBezTo>
                  <a:cubicBezTo>
                    <a:pt x="2958" y="8946"/>
                    <a:pt x="2741" y="9306"/>
                    <a:pt x="2489" y="9559"/>
                  </a:cubicBezTo>
                  <a:cubicBezTo>
                    <a:pt x="2344" y="9703"/>
                    <a:pt x="2236" y="9811"/>
                    <a:pt x="2128" y="9883"/>
                  </a:cubicBezTo>
                  <a:cubicBezTo>
                    <a:pt x="1984" y="9955"/>
                    <a:pt x="1876" y="9991"/>
                    <a:pt x="1767" y="9991"/>
                  </a:cubicBezTo>
                  <a:lnTo>
                    <a:pt x="1659" y="9991"/>
                  </a:lnTo>
                  <a:cubicBezTo>
                    <a:pt x="1226" y="9883"/>
                    <a:pt x="1010" y="9703"/>
                    <a:pt x="830" y="9450"/>
                  </a:cubicBezTo>
                  <a:cubicBezTo>
                    <a:pt x="685" y="9234"/>
                    <a:pt x="577" y="8909"/>
                    <a:pt x="577" y="8549"/>
                  </a:cubicBezTo>
                  <a:cubicBezTo>
                    <a:pt x="577" y="8188"/>
                    <a:pt x="649" y="7791"/>
                    <a:pt x="757" y="7359"/>
                  </a:cubicBezTo>
                  <a:cubicBezTo>
                    <a:pt x="1371" y="5158"/>
                    <a:pt x="3390" y="2309"/>
                    <a:pt x="3823" y="1696"/>
                  </a:cubicBezTo>
                  <a:cubicBezTo>
                    <a:pt x="4364" y="939"/>
                    <a:pt x="4977" y="614"/>
                    <a:pt x="5446" y="614"/>
                  </a:cubicBezTo>
                  <a:close/>
                  <a:moveTo>
                    <a:pt x="5446" y="1"/>
                  </a:moveTo>
                  <a:cubicBezTo>
                    <a:pt x="4689" y="1"/>
                    <a:pt x="3931" y="506"/>
                    <a:pt x="3318" y="1371"/>
                  </a:cubicBezTo>
                  <a:cubicBezTo>
                    <a:pt x="2885" y="1985"/>
                    <a:pt x="866" y="4834"/>
                    <a:pt x="180" y="7214"/>
                  </a:cubicBezTo>
                  <a:cubicBezTo>
                    <a:pt x="72" y="7683"/>
                    <a:pt x="0" y="8116"/>
                    <a:pt x="0" y="8549"/>
                  </a:cubicBezTo>
                  <a:cubicBezTo>
                    <a:pt x="0" y="8982"/>
                    <a:pt x="72" y="9450"/>
                    <a:pt x="325" y="9811"/>
                  </a:cubicBezTo>
                  <a:cubicBezTo>
                    <a:pt x="577" y="10172"/>
                    <a:pt x="1010" y="10424"/>
                    <a:pt x="1515" y="10569"/>
                  </a:cubicBezTo>
                  <a:cubicBezTo>
                    <a:pt x="1623" y="10569"/>
                    <a:pt x="1695" y="10605"/>
                    <a:pt x="1767" y="10605"/>
                  </a:cubicBezTo>
                  <a:cubicBezTo>
                    <a:pt x="2020" y="10605"/>
                    <a:pt x="2236" y="10496"/>
                    <a:pt x="2417" y="10388"/>
                  </a:cubicBezTo>
                  <a:cubicBezTo>
                    <a:pt x="2705" y="10208"/>
                    <a:pt x="2921" y="9955"/>
                    <a:pt x="3138" y="9739"/>
                  </a:cubicBezTo>
                  <a:cubicBezTo>
                    <a:pt x="3318" y="9487"/>
                    <a:pt x="3499" y="9234"/>
                    <a:pt x="3607" y="9054"/>
                  </a:cubicBezTo>
                  <a:cubicBezTo>
                    <a:pt x="4653" y="7755"/>
                    <a:pt x="5374" y="6241"/>
                    <a:pt x="6168" y="4798"/>
                  </a:cubicBezTo>
                  <a:cubicBezTo>
                    <a:pt x="6348" y="4473"/>
                    <a:pt x="6600" y="4040"/>
                    <a:pt x="6853" y="3572"/>
                  </a:cubicBezTo>
                  <a:cubicBezTo>
                    <a:pt x="7069" y="3103"/>
                    <a:pt x="7250" y="2562"/>
                    <a:pt x="7250" y="2021"/>
                  </a:cubicBezTo>
                  <a:cubicBezTo>
                    <a:pt x="7250" y="1732"/>
                    <a:pt x="7213" y="1408"/>
                    <a:pt x="7069" y="1119"/>
                  </a:cubicBezTo>
                  <a:cubicBezTo>
                    <a:pt x="6889" y="758"/>
                    <a:pt x="6636" y="506"/>
                    <a:pt x="6384" y="289"/>
                  </a:cubicBezTo>
                  <a:cubicBezTo>
                    <a:pt x="6095" y="109"/>
                    <a:pt x="5771" y="1"/>
                    <a:pt x="544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4772;p63">
              <a:extLst>
                <a:ext uri="{FF2B5EF4-FFF2-40B4-BE49-F238E27FC236}">
                  <a16:creationId xmlns:a16="http://schemas.microsoft.com/office/drawing/2014/main" id="{052F0711-5C6A-4609-BE6B-EAC785C5957A}"/>
                </a:ext>
              </a:extLst>
            </p:cNvPr>
            <p:cNvSpPr/>
            <p:nvPr/>
          </p:nvSpPr>
          <p:spPr>
            <a:xfrm>
              <a:off x="3129225" y="4525600"/>
              <a:ext cx="300275" cy="286350"/>
            </a:xfrm>
            <a:custGeom>
              <a:avLst/>
              <a:gdLst/>
              <a:ahLst/>
              <a:cxnLst/>
              <a:rect l="l" t="t" r="r" b="b"/>
              <a:pathLst>
                <a:path w="12011" h="11454" extrusionOk="0">
                  <a:moveTo>
                    <a:pt x="12011" y="0"/>
                  </a:moveTo>
                  <a:cubicBezTo>
                    <a:pt x="12010" y="0"/>
                    <a:pt x="9320" y="1568"/>
                    <a:pt x="7073" y="1568"/>
                  </a:cubicBezTo>
                  <a:cubicBezTo>
                    <a:pt x="6680" y="1568"/>
                    <a:pt x="6301" y="1520"/>
                    <a:pt x="5951" y="1407"/>
                  </a:cubicBezTo>
                  <a:cubicBezTo>
                    <a:pt x="5202" y="1153"/>
                    <a:pt x="4541" y="1047"/>
                    <a:pt x="3953" y="1047"/>
                  </a:cubicBezTo>
                  <a:cubicBezTo>
                    <a:pt x="2702" y="1047"/>
                    <a:pt x="1782" y="1528"/>
                    <a:pt x="1046" y="2092"/>
                  </a:cubicBezTo>
                  <a:cubicBezTo>
                    <a:pt x="0" y="2922"/>
                    <a:pt x="1154" y="8043"/>
                    <a:pt x="830" y="9486"/>
                  </a:cubicBezTo>
                  <a:cubicBezTo>
                    <a:pt x="535" y="10797"/>
                    <a:pt x="1223" y="11453"/>
                    <a:pt x="2435" y="11453"/>
                  </a:cubicBezTo>
                  <a:cubicBezTo>
                    <a:pt x="2556" y="11453"/>
                    <a:pt x="2682" y="11447"/>
                    <a:pt x="2814" y="11433"/>
                  </a:cubicBezTo>
                  <a:cubicBezTo>
                    <a:pt x="4256" y="11289"/>
                    <a:pt x="5302" y="9450"/>
                    <a:pt x="5338" y="7719"/>
                  </a:cubicBezTo>
                  <a:cubicBezTo>
                    <a:pt x="5373" y="6079"/>
                    <a:pt x="5307" y="5553"/>
                    <a:pt x="5596" y="5553"/>
                  </a:cubicBezTo>
                  <a:cubicBezTo>
                    <a:pt x="5606" y="5553"/>
                    <a:pt x="5616" y="5553"/>
                    <a:pt x="5627" y="5555"/>
                  </a:cubicBezTo>
                  <a:cubicBezTo>
                    <a:pt x="5955" y="5587"/>
                    <a:pt x="8371" y="6038"/>
                    <a:pt x="9430" y="6038"/>
                  </a:cubicBezTo>
                  <a:cubicBezTo>
                    <a:pt x="9535" y="6038"/>
                    <a:pt x="9627" y="6033"/>
                    <a:pt x="9702" y="6023"/>
                  </a:cubicBezTo>
                  <a:cubicBezTo>
                    <a:pt x="10568" y="5951"/>
                    <a:pt x="12011" y="0"/>
                    <a:pt x="120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4773;p63">
              <a:extLst>
                <a:ext uri="{FF2B5EF4-FFF2-40B4-BE49-F238E27FC236}">
                  <a16:creationId xmlns:a16="http://schemas.microsoft.com/office/drawing/2014/main" id="{56D98CD5-E9FE-4A0A-BDA3-27F2FFC74EFD}"/>
                </a:ext>
              </a:extLst>
            </p:cNvPr>
            <p:cNvSpPr/>
            <p:nvPr/>
          </p:nvSpPr>
          <p:spPr>
            <a:xfrm>
              <a:off x="3136425" y="4518300"/>
              <a:ext cx="300300" cy="301275"/>
            </a:xfrm>
            <a:custGeom>
              <a:avLst/>
              <a:gdLst/>
              <a:ahLst/>
              <a:cxnLst/>
              <a:rect l="l" t="t" r="r" b="b"/>
              <a:pathLst>
                <a:path w="12012" h="12051" extrusionOk="0">
                  <a:moveTo>
                    <a:pt x="11248" y="899"/>
                  </a:moveTo>
                  <a:cubicBezTo>
                    <a:pt x="11228" y="980"/>
                    <a:pt x="11206" y="1067"/>
                    <a:pt x="11182" y="1158"/>
                  </a:cubicBezTo>
                  <a:cubicBezTo>
                    <a:pt x="10965" y="1987"/>
                    <a:pt x="10605" y="3250"/>
                    <a:pt x="10244" y="4296"/>
                  </a:cubicBezTo>
                  <a:cubicBezTo>
                    <a:pt x="10064" y="4801"/>
                    <a:pt x="9847" y="5269"/>
                    <a:pt x="9667" y="5594"/>
                  </a:cubicBezTo>
                  <a:cubicBezTo>
                    <a:pt x="9595" y="5774"/>
                    <a:pt x="9523" y="5883"/>
                    <a:pt x="9450" y="5955"/>
                  </a:cubicBezTo>
                  <a:lnTo>
                    <a:pt x="9378" y="6027"/>
                  </a:lnTo>
                  <a:lnTo>
                    <a:pt x="9198" y="6027"/>
                  </a:lnTo>
                  <a:cubicBezTo>
                    <a:pt x="8729" y="6027"/>
                    <a:pt x="7827" y="5919"/>
                    <a:pt x="7070" y="5810"/>
                  </a:cubicBezTo>
                  <a:cubicBezTo>
                    <a:pt x="6673" y="5738"/>
                    <a:pt x="6277" y="5702"/>
                    <a:pt x="5988" y="5630"/>
                  </a:cubicBezTo>
                  <a:cubicBezTo>
                    <a:pt x="5699" y="5594"/>
                    <a:pt x="5483" y="5558"/>
                    <a:pt x="5375" y="5558"/>
                  </a:cubicBezTo>
                  <a:lnTo>
                    <a:pt x="5303" y="5522"/>
                  </a:lnTo>
                  <a:cubicBezTo>
                    <a:pt x="5231" y="5522"/>
                    <a:pt x="5122" y="5558"/>
                    <a:pt x="5050" y="5630"/>
                  </a:cubicBezTo>
                  <a:cubicBezTo>
                    <a:pt x="4906" y="5702"/>
                    <a:pt x="4870" y="5847"/>
                    <a:pt x="4834" y="5991"/>
                  </a:cubicBezTo>
                  <a:cubicBezTo>
                    <a:pt x="4798" y="6171"/>
                    <a:pt x="4762" y="6424"/>
                    <a:pt x="4762" y="6748"/>
                  </a:cubicBezTo>
                  <a:cubicBezTo>
                    <a:pt x="4762" y="7073"/>
                    <a:pt x="4762" y="7470"/>
                    <a:pt x="4762" y="8011"/>
                  </a:cubicBezTo>
                  <a:cubicBezTo>
                    <a:pt x="4726" y="8804"/>
                    <a:pt x="4473" y="9670"/>
                    <a:pt x="4076" y="10283"/>
                  </a:cubicBezTo>
                  <a:cubicBezTo>
                    <a:pt x="3644" y="10932"/>
                    <a:pt x="3103" y="11365"/>
                    <a:pt x="2490" y="11437"/>
                  </a:cubicBezTo>
                  <a:lnTo>
                    <a:pt x="2129" y="11437"/>
                  </a:lnTo>
                  <a:cubicBezTo>
                    <a:pt x="1660" y="11437"/>
                    <a:pt x="1299" y="11329"/>
                    <a:pt x="1119" y="11148"/>
                  </a:cubicBezTo>
                  <a:cubicBezTo>
                    <a:pt x="903" y="11004"/>
                    <a:pt x="758" y="10752"/>
                    <a:pt x="758" y="10355"/>
                  </a:cubicBezTo>
                  <a:cubicBezTo>
                    <a:pt x="758" y="10211"/>
                    <a:pt x="794" y="10030"/>
                    <a:pt x="830" y="9850"/>
                  </a:cubicBezTo>
                  <a:cubicBezTo>
                    <a:pt x="866" y="9634"/>
                    <a:pt x="903" y="9345"/>
                    <a:pt x="903" y="9057"/>
                  </a:cubicBezTo>
                  <a:cubicBezTo>
                    <a:pt x="903" y="7794"/>
                    <a:pt x="614" y="5847"/>
                    <a:pt x="614" y="4368"/>
                  </a:cubicBezTo>
                  <a:cubicBezTo>
                    <a:pt x="614" y="3899"/>
                    <a:pt x="650" y="3502"/>
                    <a:pt x="686" y="3178"/>
                  </a:cubicBezTo>
                  <a:cubicBezTo>
                    <a:pt x="758" y="2889"/>
                    <a:pt x="866" y="2709"/>
                    <a:pt x="975" y="2637"/>
                  </a:cubicBezTo>
                  <a:cubicBezTo>
                    <a:pt x="1660" y="2096"/>
                    <a:pt x="2490" y="1663"/>
                    <a:pt x="3680" y="1627"/>
                  </a:cubicBezTo>
                  <a:cubicBezTo>
                    <a:pt x="4221" y="1627"/>
                    <a:pt x="4870" y="1735"/>
                    <a:pt x="5591" y="1987"/>
                  </a:cubicBezTo>
                  <a:cubicBezTo>
                    <a:pt x="5952" y="2096"/>
                    <a:pt x="6385" y="2168"/>
                    <a:pt x="6818" y="2168"/>
                  </a:cubicBezTo>
                  <a:cubicBezTo>
                    <a:pt x="8008" y="2168"/>
                    <a:pt x="9234" y="1735"/>
                    <a:pt x="10208" y="1338"/>
                  </a:cubicBezTo>
                  <a:cubicBezTo>
                    <a:pt x="10615" y="1187"/>
                    <a:pt x="10971" y="1031"/>
                    <a:pt x="11248" y="899"/>
                  </a:cubicBezTo>
                  <a:close/>
                  <a:moveTo>
                    <a:pt x="11678" y="0"/>
                  </a:moveTo>
                  <a:cubicBezTo>
                    <a:pt x="11630" y="0"/>
                    <a:pt x="11584" y="12"/>
                    <a:pt x="11542" y="40"/>
                  </a:cubicBezTo>
                  <a:cubicBezTo>
                    <a:pt x="11542" y="40"/>
                    <a:pt x="11506" y="76"/>
                    <a:pt x="11434" y="112"/>
                  </a:cubicBezTo>
                  <a:cubicBezTo>
                    <a:pt x="11182" y="256"/>
                    <a:pt x="10496" y="617"/>
                    <a:pt x="9631" y="941"/>
                  </a:cubicBezTo>
                  <a:cubicBezTo>
                    <a:pt x="8765" y="1266"/>
                    <a:pt x="7719" y="1555"/>
                    <a:pt x="6818" y="1555"/>
                  </a:cubicBezTo>
                  <a:cubicBezTo>
                    <a:pt x="6421" y="1555"/>
                    <a:pt x="6096" y="1518"/>
                    <a:pt x="5772" y="1410"/>
                  </a:cubicBezTo>
                  <a:cubicBezTo>
                    <a:pt x="4978" y="1158"/>
                    <a:pt x="4293" y="1050"/>
                    <a:pt x="3680" y="1050"/>
                  </a:cubicBezTo>
                  <a:cubicBezTo>
                    <a:pt x="2345" y="1050"/>
                    <a:pt x="1335" y="1555"/>
                    <a:pt x="578" y="2168"/>
                  </a:cubicBezTo>
                  <a:cubicBezTo>
                    <a:pt x="325" y="2384"/>
                    <a:pt x="181" y="2709"/>
                    <a:pt x="109" y="3069"/>
                  </a:cubicBezTo>
                  <a:cubicBezTo>
                    <a:pt x="37" y="3430"/>
                    <a:pt x="1" y="3863"/>
                    <a:pt x="1" y="4368"/>
                  </a:cubicBezTo>
                  <a:cubicBezTo>
                    <a:pt x="1" y="5883"/>
                    <a:pt x="289" y="7866"/>
                    <a:pt x="289" y="9057"/>
                  </a:cubicBezTo>
                  <a:cubicBezTo>
                    <a:pt x="289" y="9345"/>
                    <a:pt x="289" y="9561"/>
                    <a:pt x="253" y="9706"/>
                  </a:cubicBezTo>
                  <a:cubicBezTo>
                    <a:pt x="181" y="9922"/>
                    <a:pt x="181" y="10139"/>
                    <a:pt x="181" y="10355"/>
                  </a:cubicBezTo>
                  <a:cubicBezTo>
                    <a:pt x="181" y="10860"/>
                    <a:pt x="362" y="11329"/>
                    <a:pt x="722" y="11617"/>
                  </a:cubicBezTo>
                  <a:cubicBezTo>
                    <a:pt x="1083" y="11906"/>
                    <a:pt x="1552" y="12050"/>
                    <a:pt x="2129" y="12050"/>
                  </a:cubicBezTo>
                  <a:cubicBezTo>
                    <a:pt x="2273" y="12050"/>
                    <a:pt x="2417" y="12050"/>
                    <a:pt x="2562" y="12014"/>
                  </a:cubicBezTo>
                  <a:cubicBezTo>
                    <a:pt x="3391" y="11942"/>
                    <a:pt x="4076" y="11365"/>
                    <a:pt x="4581" y="10607"/>
                  </a:cubicBezTo>
                  <a:cubicBezTo>
                    <a:pt x="5050" y="9886"/>
                    <a:pt x="5303" y="8948"/>
                    <a:pt x="5339" y="8047"/>
                  </a:cubicBezTo>
                  <a:cubicBezTo>
                    <a:pt x="5375" y="7217"/>
                    <a:pt x="5375" y="6640"/>
                    <a:pt x="5375" y="6351"/>
                  </a:cubicBezTo>
                  <a:cubicBezTo>
                    <a:pt x="5394" y="6256"/>
                    <a:pt x="5403" y="6191"/>
                    <a:pt x="5407" y="6145"/>
                  </a:cubicBezTo>
                  <a:lnTo>
                    <a:pt x="5407" y="6145"/>
                  </a:lnTo>
                  <a:cubicBezTo>
                    <a:pt x="5514" y="6160"/>
                    <a:pt x="5679" y="6193"/>
                    <a:pt x="5880" y="6243"/>
                  </a:cubicBezTo>
                  <a:cubicBezTo>
                    <a:pt x="6782" y="6388"/>
                    <a:pt x="8368" y="6640"/>
                    <a:pt x="9198" y="6640"/>
                  </a:cubicBezTo>
                  <a:lnTo>
                    <a:pt x="9450" y="6640"/>
                  </a:lnTo>
                  <a:cubicBezTo>
                    <a:pt x="9595" y="6604"/>
                    <a:pt x="9703" y="6568"/>
                    <a:pt x="9775" y="6496"/>
                  </a:cubicBezTo>
                  <a:cubicBezTo>
                    <a:pt x="9955" y="6351"/>
                    <a:pt x="10064" y="6171"/>
                    <a:pt x="10172" y="5919"/>
                  </a:cubicBezTo>
                  <a:cubicBezTo>
                    <a:pt x="10605" y="5125"/>
                    <a:pt x="11073" y="3755"/>
                    <a:pt x="11398" y="2564"/>
                  </a:cubicBezTo>
                  <a:cubicBezTo>
                    <a:pt x="11759" y="1374"/>
                    <a:pt x="12011" y="364"/>
                    <a:pt x="12011" y="364"/>
                  </a:cubicBezTo>
                  <a:cubicBezTo>
                    <a:pt x="12011" y="256"/>
                    <a:pt x="11975" y="148"/>
                    <a:pt x="11903" y="76"/>
                  </a:cubicBezTo>
                  <a:cubicBezTo>
                    <a:pt x="11836" y="31"/>
                    <a:pt x="11756" y="0"/>
                    <a:pt x="1167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4774;p63">
              <a:extLst>
                <a:ext uri="{FF2B5EF4-FFF2-40B4-BE49-F238E27FC236}">
                  <a16:creationId xmlns:a16="http://schemas.microsoft.com/office/drawing/2014/main" id="{371E970E-5512-4DFC-94BF-06CD9750580C}"/>
                </a:ext>
              </a:extLst>
            </p:cNvPr>
            <p:cNvSpPr/>
            <p:nvPr/>
          </p:nvSpPr>
          <p:spPr>
            <a:xfrm>
              <a:off x="3441200" y="4492850"/>
              <a:ext cx="241675" cy="331975"/>
            </a:xfrm>
            <a:custGeom>
              <a:avLst/>
              <a:gdLst/>
              <a:ahLst/>
              <a:cxnLst/>
              <a:rect l="l" t="t" r="r" b="b"/>
              <a:pathLst>
                <a:path w="9667" h="13279" extrusionOk="0">
                  <a:moveTo>
                    <a:pt x="7141" y="0"/>
                  </a:moveTo>
                  <a:cubicBezTo>
                    <a:pt x="6323" y="0"/>
                    <a:pt x="5408" y="554"/>
                    <a:pt x="4617" y="1635"/>
                  </a:cubicBezTo>
                  <a:cubicBezTo>
                    <a:pt x="4040" y="2428"/>
                    <a:pt x="1371" y="6215"/>
                    <a:pt x="542" y="9281"/>
                  </a:cubicBezTo>
                  <a:cubicBezTo>
                    <a:pt x="1" y="11193"/>
                    <a:pt x="181" y="12816"/>
                    <a:pt x="2020" y="13248"/>
                  </a:cubicBezTo>
                  <a:cubicBezTo>
                    <a:pt x="2102" y="13269"/>
                    <a:pt x="2182" y="13278"/>
                    <a:pt x="2261" y="13278"/>
                  </a:cubicBezTo>
                  <a:cubicBezTo>
                    <a:pt x="3162" y="13278"/>
                    <a:pt x="3903" y="12039"/>
                    <a:pt x="4401" y="11409"/>
                  </a:cubicBezTo>
                  <a:cubicBezTo>
                    <a:pt x="5735" y="9714"/>
                    <a:pt x="6673" y="7694"/>
                    <a:pt x="7755" y="5783"/>
                  </a:cubicBezTo>
                  <a:cubicBezTo>
                    <a:pt x="8368" y="4701"/>
                    <a:pt x="9667" y="2753"/>
                    <a:pt x="8909" y="1274"/>
                  </a:cubicBezTo>
                  <a:cubicBezTo>
                    <a:pt x="8490" y="419"/>
                    <a:pt x="7852" y="0"/>
                    <a:pt x="7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4775;p63">
              <a:extLst>
                <a:ext uri="{FF2B5EF4-FFF2-40B4-BE49-F238E27FC236}">
                  <a16:creationId xmlns:a16="http://schemas.microsoft.com/office/drawing/2014/main" id="{BAE4329A-114E-4DFF-B7C5-ABE1019A6D38}"/>
                </a:ext>
              </a:extLst>
            </p:cNvPr>
            <p:cNvSpPr/>
            <p:nvPr/>
          </p:nvSpPr>
          <p:spPr>
            <a:xfrm>
              <a:off x="3440300" y="4485025"/>
              <a:ext cx="237175" cy="348075"/>
            </a:xfrm>
            <a:custGeom>
              <a:avLst/>
              <a:gdLst/>
              <a:ahLst/>
              <a:cxnLst/>
              <a:rect l="l" t="t" r="r" b="b"/>
              <a:pathLst>
                <a:path w="9487" h="13923" extrusionOk="0">
                  <a:moveTo>
                    <a:pt x="7178" y="613"/>
                  </a:moveTo>
                  <a:cubicBezTo>
                    <a:pt x="7466" y="613"/>
                    <a:pt x="7755" y="685"/>
                    <a:pt x="8007" y="866"/>
                  </a:cubicBezTo>
                  <a:cubicBezTo>
                    <a:pt x="8260" y="1046"/>
                    <a:pt x="8512" y="1335"/>
                    <a:pt x="8693" y="1731"/>
                  </a:cubicBezTo>
                  <a:cubicBezTo>
                    <a:pt x="8837" y="1984"/>
                    <a:pt x="8873" y="2272"/>
                    <a:pt x="8873" y="2561"/>
                  </a:cubicBezTo>
                  <a:cubicBezTo>
                    <a:pt x="8873" y="3138"/>
                    <a:pt x="8657" y="3751"/>
                    <a:pt x="8404" y="4364"/>
                  </a:cubicBezTo>
                  <a:cubicBezTo>
                    <a:pt x="8116" y="4941"/>
                    <a:pt x="7791" y="5518"/>
                    <a:pt x="7539" y="5951"/>
                  </a:cubicBezTo>
                  <a:cubicBezTo>
                    <a:pt x="6457" y="7863"/>
                    <a:pt x="5483" y="9883"/>
                    <a:pt x="4184" y="11542"/>
                  </a:cubicBezTo>
                  <a:cubicBezTo>
                    <a:pt x="3932" y="11866"/>
                    <a:pt x="3643" y="12335"/>
                    <a:pt x="3283" y="12696"/>
                  </a:cubicBezTo>
                  <a:cubicBezTo>
                    <a:pt x="3138" y="12876"/>
                    <a:pt x="2958" y="13056"/>
                    <a:pt x="2778" y="13129"/>
                  </a:cubicBezTo>
                  <a:cubicBezTo>
                    <a:pt x="2597" y="13237"/>
                    <a:pt x="2453" y="13309"/>
                    <a:pt x="2273" y="13309"/>
                  </a:cubicBezTo>
                  <a:cubicBezTo>
                    <a:pt x="2237" y="13309"/>
                    <a:pt x="2165" y="13309"/>
                    <a:pt x="2128" y="13273"/>
                  </a:cubicBezTo>
                  <a:cubicBezTo>
                    <a:pt x="1551" y="13129"/>
                    <a:pt x="1191" y="12876"/>
                    <a:pt x="938" y="12552"/>
                  </a:cubicBezTo>
                  <a:cubicBezTo>
                    <a:pt x="722" y="12227"/>
                    <a:pt x="614" y="11794"/>
                    <a:pt x="614" y="11253"/>
                  </a:cubicBezTo>
                  <a:cubicBezTo>
                    <a:pt x="614" y="10784"/>
                    <a:pt x="686" y="10243"/>
                    <a:pt x="866" y="9666"/>
                  </a:cubicBezTo>
                  <a:cubicBezTo>
                    <a:pt x="1660" y="6709"/>
                    <a:pt x="4329" y="2922"/>
                    <a:pt x="4906" y="2128"/>
                  </a:cubicBezTo>
                  <a:cubicBezTo>
                    <a:pt x="5663" y="1082"/>
                    <a:pt x="6493" y="613"/>
                    <a:pt x="7178" y="613"/>
                  </a:cubicBezTo>
                  <a:close/>
                  <a:moveTo>
                    <a:pt x="7178" y="0"/>
                  </a:moveTo>
                  <a:cubicBezTo>
                    <a:pt x="6204" y="0"/>
                    <a:pt x="5230" y="649"/>
                    <a:pt x="4437" y="1767"/>
                  </a:cubicBezTo>
                  <a:cubicBezTo>
                    <a:pt x="3824" y="2597"/>
                    <a:pt x="1155" y="6384"/>
                    <a:pt x="253" y="9522"/>
                  </a:cubicBezTo>
                  <a:cubicBezTo>
                    <a:pt x="109" y="10135"/>
                    <a:pt x="0" y="10712"/>
                    <a:pt x="0" y="11253"/>
                  </a:cubicBezTo>
                  <a:cubicBezTo>
                    <a:pt x="0" y="11866"/>
                    <a:pt x="145" y="12443"/>
                    <a:pt x="433" y="12912"/>
                  </a:cubicBezTo>
                  <a:cubicBezTo>
                    <a:pt x="758" y="13345"/>
                    <a:pt x="1299" y="13706"/>
                    <a:pt x="1984" y="13850"/>
                  </a:cubicBezTo>
                  <a:cubicBezTo>
                    <a:pt x="2092" y="13886"/>
                    <a:pt x="2201" y="13922"/>
                    <a:pt x="2273" y="13922"/>
                  </a:cubicBezTo>
                  <a:cubicBezTo>
                    <a:pt x="2597" y="13922"/>
                    <a:pt x="2850" y="13814"/>
                    <a:pt x="3102" y="13670"/>
                  </a:cubicBezTo>
                  <a:cubicBezTo>
                    <a:pt x="3463" y="13417"/>
                    <a:pt x="3751" y="13129"/>
                    <a:pt x="4004" y="12804"/>
                  </a:cubicBezTo>
                  <a:cubicBezTo>
                    <a:pt x="4256" y="12479"/>
                    <a:pt x="4509" y="12155"/>
                    <a:pt x="4653" y="11902"/>
                  </a:cubicBezTo>
                  <a:cubicBezTo>
                    <a:pt x="6024" y="10171"/>
                    <a:pt x="6998" y="8151"/>
                    <a:pt x="8043" y="6240"/>
                  </a:cubicBezTo>
                  <a:cubicBezTo>
                    <a:pt x="8296" y="5807"/>
                    <a:pt x="8657" y="5266"/>
                    <a:pt x="8945" y="4617"/>
                  </a:cubicBezTo>
                  <a:cubicBezTo>
                    <a:pt x="9234" y="3968"/>
                    <a:pt x="9486" y="3282"/>
                    <a:pt x="9486" y="2561"/>
                  </a:cubicBezTo>
                  <a:cubicBezTo>
                    <a:pt x="9486" y="2200"/>
                    <a:pt x="9414" y="1804"/>
                    <a:pt x="9234" y="1443"/>
                  </a:cubicBezTo>
                  <a:cubicBezTo>
                    <a:pt x="9017" y="974"/>
                    <a:pt x="8693" y="613"/>
                    <a:pt x="8368" y="361"/>
                  </a:cubicBezTo>
                  <a:cubicBezTo>
                    <a:pt x="8007" y="144"/>
                    <a:pt x="7611" y="0"/>
                    <a:pt x="717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4776;p63">
              <a:extLst>
                <a:ext uri="{FF2B5EF4-FFF2-40B4-BE49-F238E27FC236}">
                  <a16:creationId xmlns:a16="http://schemas.microsoft.com/office/drawing/2014/main" id="{DB21CB0E-AD8B-4C86-AD72-20EE843907A0}"/>
                </a:ext>
              </a:extLst>
            </p:cNvPr>
            <p:cNvSpPr/>
            <p:nvPr/>
          </p:nvSpPr>
          <p:spPr>
            <a:xfrm>
              <a:off x="3309550" y="4463625"/>
              <a:ext cx="241675" cy="332350"/>
            </a:xfrm>
            <a:custGeom>
              <a:avLst/>
              <a:gdLst/>
              <a:ahLst/>
              <a:cxnLst/>
              <a:rect l="l" t="t" r="r" b="b"/>
              <a:pathLst>
                <a:path w="9667" h="13294" extrusionOk="0">
                  <a:moveTo>
                    <a:pt x="7156" y="1"/>
                  </a:moveTo>
                  <a:cubicBezTo>
                    <a:pt x="6330" y="1"/>
                    <a:pt x="5411" y="565"/>
                    <a:pt x="4617" y="1650"/>
                  </a:cubicBezTo>
                  <a:cubicBezTo>
                    <a:pt x="4040" y="2443"/>
                    <a:pt x="1371" y="6230"/>
                    <a:pt x="542" y="9296"/>
                  </a:cubicBezTo>
                  <a:cubicBezTo>
                    <a:pt x="1" y="11207"/>
                    <a:pt x="181" y="12830"/>
                    <a:pt x="2021" y="13263"/>
                  </a:cubicBezTo>
                  <a:cubicBezTo>
                    <a:pt x="2102" y="13284"/>
                    <a:pt x="2182" y="13293"/>
                    <a:pt x="2262" y="13293"/>
                  </a:cubicBezTo>
                  <a:cubicBezTo>
                    <a:pt x="3163" y="13293"/>
                    <a:pt x="3904" y="12054"/>
                    <a:pt x="4401" y="11424"/>
                  </a:cubicBezTo>
                  <a:cubicBezTo>
                    <a:pt x="5735" y="9729"/>
                    <a:pt x="6673" y="7709"/>
                    <a:pt x="7755" y="5797"/>
                  </a:cubicBezTo>
                  <a:cubicBezTo>
                    <a:pt x="8368" y="4715"/>
                    <a:pt x="9667" y="2768"/>
                    <a:pt x="8945" y="1289"/>
                  </a:cubicBezTo>
                  <a:cubicBezTo>
                    <a:pt x="8511" y="421"/>
                    <a:pt x="7868" y="1"/>
                    <a:pt x="71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777;p63">
              <a:extLst>
                <a:ext uri="{FF2B5EF4-FFF2-40B4-BE49-F238E27FC236}">
                  <a16:creationId xmlns:a16="http://schemas.microsoft.com/office/drawing/2014/main" id="{5202F1C0-5D40-4E6B-AA80-6A39FEC6E8D5}"/>
                </a:ext>
              </a:extLst>
            </p:cNvPr>
            <p:cNvSpPr/>
            <p:nvPr/>
          </p:nvSpPr>
          <p:spPr>
            <a:xfrm>
              <a:off x="3308650" y="4456175"/>
              <a:ext cx="237175" cy="347150"/>
            </a:xfrm>
            <a:custGeom>
              <a:avLst/>
              <a:gdLst/>
              <a:ahLst/>
              <a:cxnLst/>
              <a:rect l="l" t="t" r="r" b="b"/>
              <a:pathLst>
                <a:path w="9487" h="13886" extrusionOk="0">
                  <a:moveTo>
                    <a:pt x="7109" y="611"/>
                  </a:moveTo>
                  <a:cubicBezTo>
                    <a:pt x="7132" y="611"/>
                    <a:pt x="7155" y="612"/>
                    <a:pt x="7178" y="613"/>
                  </a:cubicBezTo>
                  <a:cubicBezTo>
                    <a:pt x="7467" y="613"/>
                    <a:pt x="7755" y="685"/>
                    <a:pt x="8008" y="866"/>
                  </a:cubicBezTo>
                  <a:cubicBezTo>
                    <a:pt x="8260" y="1046"/>
                    <a:pt x="8513" y="1298"/>
                    <a:pt x="8693" y="1695"/>
                  </a:cubicBezTo>
                  <a:cubicBezTo>
                    <a:pt x="8837" y="1984"/>
                    <a:pt x="8873" y="2272"/>
                    <a:pt x="8873" y="2561"/>
                  </a:cubicBezTo>
                  <a:cubicBezTo>
                    <a:pt x="8873" y="3138"/>
                    <a:pt x="8657" y="3751"/>
                    <a:pt x="8404" y="4364"/>
                  </a:cubicBezTo>
                  <a:cubicBezTo>
                    <a:pt x="8116" y="4941"/>
                    <a:pt x="7791" y="5482"/>
                    <a:pt x="7539" y="5951"/>
                  </a:cubicBezTo>
                  <a:cubicBezTo>
                    <a:pt x="6457" y="7863"/>
                    <a:pt x="5483" y="9846"/>
                    <a:pt x="4184" y="11542"/>
                  </a:cubicBezTo>
                  <a:cubicBezTo>
                    <a:pt x="3932" y="11866"/>
                    <a:pt x="3643" y="12335"/>
                    <a:pt x="3319" y="12696"/>
                  </a:cubicBezTo>
                  <a:cubicBezTo>
                    <a:pt x="3139" y="12876"/>
                    <a:pt x="2958" y="13020"/>
                    <a:pt x="2778" y="13128"/>
                  </a:cubicBezTo>
                  <a:cubicBezTo>
                    <a:pt x="2634" y="13237"/>
                    <a:pt x="2453" y="13309"/>
                    <a:pt x="2309" y="13309"/>
                  </a:cubicBezTo>
                  <a:cubicBezTo>
                    <a:pt x="2237" y="13309"/>
                    <a:pt x="2165" y="13309"/>
                    <a:pt x="2129" y="13273"/>
                  </a:cubicBezTo>
                  <a:cubicBezTo>
                    <a:pt x="1552" y="13128"/>
                    <a:pt x="1191" y="12876"/>
                    <a:pt x="938" y="12551"/>
                  </a:cubicBezTo>
                  <a:cubicBezTo>
                    <a:pt x="722" y="12227"/>
                    <a:pt x="614" y="11794"/>
                    <a:pt x="614" y="11253"/>
                  </a:cubicBezTo>
                  <a:cubicBezTo>
                    <a:pt x="614" y="10784"/>
                    <a:pt x="686" y="10243"/>
                    <a:pt x="866" y="9666"/>
                  </a:cubicBezTo>
                  <a:cubicBezTo>
                    <a:pt x="1660" y="6709"/>
                    <a:pt x="4329" y="2921"/>
                    <a:pt x="4906" y="2092"/>
                  </a:cubicBezTo>
                  <a:cubicBezTo>
                    <a:pt x="5638" y="1116"/>
                    <a:pt x="6437" y="611"/>
                    <a:pt x="7109" y="611"/>
                  </a:cubicBezTo>
                  <a:close/>
                  <a:moveTo>
                    <a:pt x="7178" y="0"/>
                  </a:moveTo>
                  <a:cubicBezTo>
                    <a:pt x="6204" y="0"/>
                    <a:pt x="5230" y="613"/>
                    <a:pt x="4437" y="1767"/>
                  </a:cubicBezTo>
                  <a:cubicBezTo>
                    <a:pt x="3824" y="2597"/>
                    <a:pt x="1155" y="6384"/>
                    <a:pt x="289" y="9522"/>
                  </a:cubicBezTo>
                  <a:cubicBezTo>
                    <a:pt x="109" y="10135"/>
                    <a:pt x="1" y="10712"/>
                    <a:pt x="1" y="11253"/>
                  </a:cubicBezTo>
                  <a:cubicBezTo>
                    <a:pt x="1" y="11866"/>
                    <a:pt x="145" y="12443"/>
                    <a:pt x="470" y="12876"/>
                  </a:cubicBezTo>
                  <a:cubicBezTo>
                    <a:pt x="758" y="13345"/>
                    <a:pt x="1299" y="13706"/>
                    <a:pt x="1984" y="13850"/>
                  </a:cubicBezTo>
                  <a:cubicBezTo>
                    <a:pt x="2093" y="13886"/>
                    <a:pt x="2201" y="13886"/>
                    <a:pt x="2309" y="13886"/>
                  </a:cubicBezTo>
                  <a:cubicBezTo>
                    <a:pt x="2598" y="13886"/>
                    <a:pt x="2850" y="13814"/>
                    <a:pt x="3102" y="13633"/>
                  </a:cubicBezTo>
                  <a:cubicBezTo>
                    <a:pt x="3463" y="13417"/>
                    <a:pt x="3752" y="13092"/>
                    <a:pt x="4004" y="12768"/>
                  </a:cubicBezTo>
                  <a:cubicBezTo>
                    <a:pt x="4257" y="12443"/>
                    <a:pt x="4509" y="12119"/>
                    <a:pt x="4653" y="11902"/>
                  </a:cubicBezTo>
                  <a:cubicBezTo>
                    <a:pt x="6024" y="10171"/>
                    <a:pt x="6998" y="8151"/>
                    <a:pt x="8044" y="6240"/>
                  </a:cubicBezTo>
                  <a:cubicBezTo>
                    <a:pt x="8296" y="5807"/>
                    <a:pt x="8657" y="5230"/>
                    <a:pt x="8945" y="4617"/>
                  </a:cubicBezTo>
                  <a:cubicBezTo>
                    <a:pt x="9234" y="3967"/>
                    <a:pt x="9486" y="3282"/>
                    <a:pt x="9486" y="2561"/>
                  </a:cubicBezTo>
                  <a:cubicBezTo>
                    <a:pt x="9486" y="2200"/>
                    <a:pt x="9414" y="1803"/>
                    <a:pt x="9234" y="1443"/>
                  </a:cubicBezTo>
                  <a:cubicBezTo>
                    <a:pt x="9017" y="974"/>
                    <a:pt x="8693" y="613"/>
                    <a:pt x="8368" y="361"/>
                  </a:cubicBezTo>
                  <a:cubicBezTo>
                    <a:pt x="8008" y="108"/>
                    <a:pt x="7611" y="0"/>
                    <a:pt x="717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778;p63">
              <a:extLst>
                <a:ext uri="{FF2B5EF4-FFF2-40B4-BE49-F238E27FC236}">
                  <a16:creationId xmlns:a16="http://schemas.microsoft.com/office/drawing/2014/main" id="{30F8FC4E-40A7-4EA0-BB26-1F3E25DBCB55}"/>
                </a:ext>
              </a:extLst>
            </p:cNvPr>
            <p:cNvSpPr/>
            <p:nvPr/>
          </p:nvSpPr>
          <p:spPr>
            <a:xfrm>
              <a:off x="1841625" y="4237050"/>
              <a:ext cx="1703300" cy="1232625"/>
            </a:xfrm>
            <a:custGeom>
              <a:avLst/>
              <a:gdLst/>
              <a:ahLst/>
              <a:cxnLst/>
              <a:rect l="l" t="t" r="r" b="b"/>
              <a:pathLst>
                <a:path w="68132" h="49305" extrusionOk="0">
                  <a:moveTo>
                    <a:pt x="1" y="1"/>
                  </a:moveTo>
                  <a:lnTo>
                    <a:pt x="10712" y="29287"/>
                  </a:lnTo>
                  <a:lnTo>
                    <a:pt x="68131" y="49304"/>
                  </a:lnTo>
                  <a:lnTo>
                    <a:pt x="64849" y="21352"/>
                  </a:lnTo>
                  <a:lnTo>
                    <a:pt x="1"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779;p63">
              <a:extLst>
                <a:ext uri="{FF2B5EF4-FFF2-40B4-BE49-F238E27FC236}">
                  <a16:creationId xmlns:a16="http://schemas.microsoft.com/office/drawing/2014/main" id="{F97E576F-50F1-488C-BE79-8DFD081212D3}"/>
                </a:ext>
              </a:extLst>
            </p:cNvPr>
            <p:cNvSpPr/>
            <p:nvPr/>
          </p:nvSpPr>
          <p:spPr>
            <a:xfrm>
              <a:off x="1833500" y="4229500"/>
              <a:ext cx="1718625" cy="1247750"/>
            </a:xfrm>
            <a:custGeom>
              <a:avLst/>
              <a:gdLst/>
              <a:ahLst/>
              <a:cxnLst/>
              <a:rect l="l" t="t" r="r" b="b"/>
              <a:pathLst>
                <a:path w="68745" h="49910" extrusionOk="0">
                  <a:moveTo>
                    <a:pt x="828" y="780"/>
                  </a:moveTo>
                  <a:lnTo>
                    <a:pt x="64886" y="21871"/>
                  </a:lnTo>
                  <a:lnTo>
                    <a:pt x="68096" y="49174"/>
                  </a:lnTo>
                  <a:lnTo>
                    <a:pt x="11254" y="29337"/>
                  </a:lnTo>
                  <a:lnTo>
                    <a:pt x="828" y="780"/>
                  </a:lnTo>
                  <a:close/>
                  <a:moveTo>
                    <a:pt x="341" y="0"/>
                  </a:moveTo>
                  <a:cubicBezTo>
                    <a:pt x="253" y="0"/>
                    <a:pt x="162" y="34"/>
                    <a:pt x="109" y="86"/>
                  </a:cubicBezTo>
                  <a:cubicBezTo>
                    <a:pt x="37" y="195"/>
                    <a:pt x="1" y="303"/>
                    <a:pt x="37" y="411"/>
                  </a:cubicBezTo>
                  <a:lnTo>
                    <a:pt x="10749" y="29697"/>
                  </a:lnTo>
                  <a:cubicBezTo>
                    <a:pt x="10785" y="29770"/>
                    <a:pt x="10857" y="29842"/>
                    <a:pt x="10929" y="29878"/>
                  </a:cubicBezTo>
                  <a:lnTo>
                    <a:pt x="68348" y="49895"/>
                  </a:lnTo>
                  <a:cubicBezTo>
                    <a:pt x="68380" y="49906"/>
                    <a:pt x="68411" y="49910"/>
                    <a:pt x="68442" y="49910"/>
                  </a:cubicBezTo>
                  <a:cubicBezTo>
                    <a:pt x="68517" y="49910"/>
                    <a:pt x="68586" y="49884"/>
                    <a:pt x="68637" y="49859"/>
                  </a:cubicBezTo>
                  <a:cubicBezTo>
                    <a:pt x="68709" y="49787"/>
                    <a:pt x="68745" y="49679"/>
                    <a:pt x="68745" y="49570"/>
                  </a:cubicBezTo>
                  <a:lnTo>
                    <a:pt x="65463" y="21618"/>
                  </a:lnTo>
                  <a:cubicBezTo>
                    <a:pt x="65427" y="21510"/>
                    <a:pt x="65355" y="21402"/>
                    <a:pt x="65246" y="21366"/>
                  </a:cubicBezTo>
                  <a:lnTo>
                    <a:pt x="434" y="14"/>
                  </a:lnTo>
                  <a:cubicBezTo>
                    <a:pt x="405" y="5"/>
                    <a:pt x="373" y="0"/>
                    <a:pt x="3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780;p63">
              <a:extLst>
                <a:ext uri="{FF2B5EF4-FFF2-40B4-BE49-F238E27FC236}">
                  <a16:creationId xmlns:a16="http://schemas.microsoft.com/office/drawing/2014/main" id="{5844D38A-8F29-463A-BC53-63D614B56D0F}"/>
                </a:ext>
              </a:extLst>
            </p:cNvPr>
            <p:cNvSpPr/>
            <p:nvPr/>
          </p:nvSpPr>
          <p:spPr>
            <a:xfrm>
              <a:off x="5068725" y="3813275"/>
              <a:ext cx="471600" cy="14450"/>
            </a:xfrm>
            <a:custGeom>
              <a:avLst/>
              <a:gdLst/>
              <a:ahLst/>
              <a:cxnLst/>
              <a:rect l="l" t="t" r="r" b="b"/>
              <a:pathLst>
                <a:path w="18864" h="578" extrusionOk="0">
                  <a:moveTo>
                    <a:pt x="325" y="0"/>
                  </a:moveTo>
                  <a:cubicBezTo>
                    <a:pt x="145" y="0"/>
                    <a:pt x="1" y="108"/>
                    <a:pt x="1" y="289"/>
                  </a:cubicBezTo>
                  <a:cubicBezTo>
                    <a:pt x="1" y="469"/>
                    <a:pt x="145" y="577"/>
                    <a:pt x="325" y="577"/>
                  </a:cubicBezTo>
                  <a:lnTo>
                    <a:pt x="18539" y="577"/>
                  </a:lnTo>
                  <a:cubicBezTo>
                    <a:pt x="18719" y="577"/>
                    <a:pt x="18864" y="469"/>
                    <a:pt x="18864" y="289"/>
                  </a:cubicBezTo>
                  <a:cubicBezTo>
                    <a:pt x="18864" y="108"/>
                    <a:pt x="18719" y="0"/>
                    <a:pt x="1853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781;p63">
              <a:extLst>
                <a:ext uri="{FF2B5EF4-FFF2-40B4-BE49-F238E27FC236}">
                  <a16:creationId xmlns:a16="http://schemas.microsoft.com/office/drawing/2014/main" id="{C0CAF720-50B4-4A9C-8A99-E05013C94BBF}"/>
                </a:ext>
              </a:extLst>
            </p:cNvPr>
            <p:cNvSpPr/>
            <p:nvPr/>
          </p:nvSpPr>
          <p:spPr>
            <a:xfrm>
              <a:off x="4743225" y="3813275"/>
              <a:ext cx="174050" cy="14450"/>
            </a:xfrm>
            <a:custGeom>
              <a:avLst/>
              <a:gdLst/>
              <a:ahLst/>
              <a:cxnLst/>
              <a:rect l="l" t="t" r="r" b="b"/>
              <a:pathLst>
                <a:path w="6962" h="578" extrusionOk="0">
                  <a:moveTo>
                    <a:pt x="289" y="0"/>
                  </a:moveTo>
                  <a:cubicBezTo>
                    <a:pt x="145" y="0"/>
                    <a:pt x="0" y="108"/>
                    <a:pt x="0" y="289"/>
                  </a:cubicBezTo>
                  <a:cubicBezTo>
                    <a:pt x="0" y="469"/>
                    <a:pt x="145" y="577"/>
                    <a:pt x="289" y="577"/>
                  </a:cubicBezTo>
                  <a:lnTo>
                    <a:pt x="6673" y="577"/>
                  </a:lnTo>
                  <a:cubicBezTo>
                    <a:pt x="6853" y="577"/>
                    <a:pt x="6961" y="469"/>
                    <a:pt x="6961" y="289"/>
                  </a:cubicBezTo>
                  <a:cubicBezTo>
                    <a:pt x="6961" y="108"/>
                    <a:pt x="6853" y="0"/>
                    <a:pt x="667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782;p63">
              <a:extLst>
                <a:ext uri="{FF2B5EF4-FFF2-40B4-BE49-F238E27FC236}">
                  <a16:creationId xmlns:a16="http://schemas.microsoft.com/office/drawing/2014/main" id="{99728C3E-C3CC-428E-84F5-8530D317FDA6}"/>
                </a:ext>
              </a:extLst>
            </p:cNvPr>
            <p:cNvSpPr/>
            <p:nvPr/>
          </p:nvSpPr>
          <p:spPr>
            <a:xfrm>
              <a:off x="5445625" y="3896225"/>
              <a:ext cx="94700" cy="15350"/>
            </a:xfrm>
            <a:custGeom>
              <a:avLst/>
              <a:gdLst/>
              <a:ahLst/>
              <a:cxnLst/>
              <a:rect l="l" t="t" r="r" b="b"/>
              <a:pathLst>
                <a:path w="3788" h="614" extrusionOk="0">
                  <a:moveTo>
                    <a:pt x="289" y="0"/>
                  </a:moveTo>
                  <a:cubicBezTo>
                    <a:pt x="145" y="0"/>
                    <a:pt x="1" y="145"/>
                    <a:pt x="1" y="289"/>
                  </a:cubicBezTo>
                  <a:cubicBezTo>
                    <a:pt x="1" y="469"/>
                    <a:pt x="145" y="613"/>
                    <a:pt x="289" y="613"/>
                  </a:cubicBezTo>
                  <a:lnTo>
                    <a:pt x="3463" y="613"/>
                  </a:lnTo>
                  <a:cubicBezTo>
                    <a:pt x="3643" y="613"/>
                    <a:pt x="3788" y="469"/>
                    <a:pt x="3788" y="289"/>
                  </a:cubicBezTo>
                  <a:cubicBezTo>
                    <a:pt x="3788" y="145"/>
                    <a:pt x="3643" y="0"/>
                    <a:pt x="346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783;p63">
              <a:extLst>
                <a:ext uri="{FF2B5EF4-FFF2-40B4-BE49-F238E27FC236}">
                  <a16:creationId xmlns:a16="http://schemas.microsoft.com/office/drawing/2014/main" id="{7D6EAA05-1939-4366-861E-4FC4C100F6CA}"/>
                </a:ext>
              </a:extLst>
            </p:cNvPr>
            <p:cNvSpPr/>
            <p:nvPr/>
          </p:nvSpPr>
          <p:spPr>
            <a:xfrm>
              <a:off x="5221125" y="3896225"/>
              <a:ext cx="174025" cy="15350"/>
            </a:xfrm>
            <a:custGeom>
              <a:avLst/>
              <a:gdLst/>
              <a:ahLst/>
              <a:cxnLst/>
              <a:rect l="l" t="t" r="r" b="b"/>
              <a:pathLst>
                <a:path w="6961" h="614" extrusionOk="0">
                  <a:moveTo>
                    <a:pt x="289" y="0"/>
                  </a:moveTo>
                  <a:cubicBezTo>
                    <a:pt x="144" y="0"/>
                    <a:pt x="0" y="145"/>
                    <a:pt x="0" y="289"/>
                  </a:cubicBezTo>
                  <a:cubicBezTo>
                    <a:pt x="0" y="469"/>
                    <a:pt x="144" y="613"/>
                    <a:pt x="289" y="613"/>
                  </a:cubicBezTo>
                  <a:lnTo>
                    <a:pt x="6672" y="613"/>
                  </a:lnTo>
                  <a:cubicBezTo>
                    <a:pt x="6817" y="613"/>
                    <a:pt x="6961" y="469"/>
                    <a:pt x="6961" y="289"/>
                  </a:cubicBezTo>
                  <a:cubicBezTo>
                    <a:pt x="6961" y="145"/>
                    <a:pt x="6817" y="0"/>
                    <a:pt x="667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784;p63">
              <a:extLst>
                <a:ext uri="{FF2B5EF4-FFF2-40B4-BE49-F238E27FC236}">
                  <a16:creationId xmlns:a16="http://schemas.microsoft.com/office/drawing/2014/main" id="{D07FD85E-5ED0-4E66-A953-EC334F39D40A}"/>
                </a:ext>
              </a:extLst>
            </p:cNvPr>
            <p:cNvSpPr/>
            <p:nvPr/>
          </p:nvSpPr>
          <p:spPr>
            <a:xfrm>
              <a:off x="4743225" y="3896225"/>
              <a:ext cx="384150" cy="15350"/>
            </a:xfrm>
            <a:custGeom>
              <a:avLst/>
              <a:gdLst/>
              <a:ahLst/>
              <a:cxnLst/>
              <a:rect l="l" t="t" r="r" b="b"/>
              <a:pathLst>
                <a:path w="15366" h="614" extrusionOk="0">
                  <a:moveTo>
                    <a:pt x="289" y="0"/>
                  </a:moveTo>
                  <a:cubicBezTo>
                    <a:pt x="145" y="0"/>
                    <a:pt x="0" y="145"/>
                    <a:pt x="0" y="289"/>
                  </a:cubicBezTo>
                  <a:cubicBezTo>
                    <a:pt x="0" y="469"/>
                    <a:pt x="145" y="613"/>
                    <a:pt x="289" y="613"/>
                  </a:cubicBezTo>
                  <a:lnTo>
                    <a:pt x="15077" y="613"/>
                  </a:lnTo>
                  <a:cubicBezTo>
                    <a:pt x="15221" y="613"/>
                    <a:pt x="15365" y="469"/>
                    <a:pt x="15365" y="289"/>
                  </a:cubicBezTo>
                  <a:cubicBezTo>
                    <a:pt x="15365" y="145"/>
                    <a:pt x="15221" y="0"/>
                    <a:pt x="1507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785;p63">
              <a:extLst>
                <a:ext uri="{FF2B5EF4-FFF2-40B4-BE49-F238E27FC236}">
                  <a16:creationId xmlns:a16="http://schemas.microsoft.com/office/drawing/2014/main" id="{8826CE6A-61CD-40DB-85AC-409D95559AA2}"/>
                </a:ext>
              </a:extLst>
            </p:cNvPr>
            <p:cNvSpPr/>
            <p:nvPr/>
          </p:nvSpPr>
          <p:spPr>
            <a:xfrm>
              <a:off x="5120125" y="3979175"/>
              <a:ext cx="420200" cy="15350"/>
            </a:xfrm>
            <a:custGeom>
              <a:avLst/>
              <a:gdLst/>
              <a:ahLst/>
              <a:cxnLst/>
              <a:rect l="l" t="t" r="r" b="b"/>
              <a:pathLst>
                <a:path w="16808" h="614" extrusionOk="0">
                  <a:moveTo>
                    <a:pt x="289" y="1"/>
                  </a:moveTo>
                  <a:cubicBezTo>
                    <a:pt x="109" y="1"/>
                    <a:pt x="1" y="145"/>
                    <a:pt x="1" y="325"/>
                  </a:cubicBezTo>
                  <a:cubicBezTo>
                    <a:pt x="1" y="469"/>
                    <a:pt x="109" y="614"/>
                    <a:pt x="289" y="614"/>
                  </a:cubicBezTo>
                  <a:lnTo>
                    <a:pt x="16483" y="614"/>
                  </a:lnTo>
                  <a:cubicBezTo>
                    <a:pt x="16663" y="614"/>
                    <a:pt x="16808" y="469"/>
                    <a:pt x="16808" y="325"/>
                  </a:cubicBezTo>
                  <a:cubicBezTo>
                    <a:pt x="16808" y="145"/>
                    <a:pt x="16663" y="1"/>
                    <a:pt x="1648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786;p63">
              <a:extLst>
                <a:ext uri="{FF2B5EF4-FFF2-40B4-BE49-F238E27FC236}">
                  <a16:creationId xmlns:a16="http://schemas.microsoft.com/office/drawing/2014/main" id="{B11B9BFE-17EB-41EC-829D-E781DBE2C26E}"/>
                </a:ext>
              </a:extLst>
            </p:cNvPr>
            <p:cNvSpPr/>
            <p:nvPr/>
          </p:nvSpPr>
          <p:spPr>
            <a:xfrm>
              <a:off x="4743225" y="3979175"/>
              <a:ext cx="304800" cy="15350"/>
            </a:xfrm>
            <a:custGeom>
              <a:avLst/>
              <a:gdLst/>
              <a:ahLst/>
              <a:cxnLst/>
              <a:rect l="l" t="t" r="r" b="b"/>
              <a:pathLst>
                <a:path w="12192" h="614" extrusionOk="0">
                  <a:moveTo>
                    <a:pt x="289" y="1"/>
                  </a:moveTo>
                  <a:cubicBezTo>
                    <a:pt x="145" y="1"/>
                    <a:pt x="0" y="145"/>
                    <a:pt x="0" y="325"/>
                  </a:cubicBezTo>
                  <a:cubicBezTo>
                    <a:pt x="0" y="469"/>
                    <a:pt x="145" y="614"/>
                    <a:pt x="289" y="614"/>
                  </a:cubicBezTo>
                  <a:lnTo>
                    <a:pt x="11903" y="614"/>
                  </a:lnTo>
                  <a:cubicBezTo>
                    <a:pt x="12047" y="614"/>
                    <a:pt x="12191" y="469"/>
                    <a:pt x="12191" y="325"/>
                  </a:cubicBezTo>
                  <a:cubicBezTo>
                    <a:pt x="12191" y="145"/>
                    <a:pt x="12047" y="1"/>
                    <a:pt x="1190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787;p63">
              <a:extLst>
                <a:ext uri="{FF2B5EF4-FFF2-40B4-BE49-F238E27FC236}">
                  <a16:creationId xmlns:a16="http://schemas.microsoft.com/office/drawing/2014/main" id="{4473E9E6-1DCE-4382-A557-01AE8339AB16}"/>
                </a:ext>
              </a:extLst>
            </p:cNvPr>
            <p:cNvSpPr/>
            <p:nvPr/>
          </p:nvSpPr>
          <p:spPr>
            <a:xfrm>
              <a:off x="5350950" y="4062125"/>
              <a:ext cx="189375" cy="15350"/>
            </a:xfrm>
            <a:custGeom>
              <a:avLst/>
              <a:gdLst/>
              <a:ahLst/>
              <a:cxnLst/>
              <a:rect l="l" t="t" r="r" b="b"/>
              <a:pathLst>
                <a:path w="7575" h="614" extrusionOk="0">
                  <a:moveTo>
                    <a:pt x="325" y="1"/>
                  </a:moveTo>
                  <a:cubicBezTo>
                    <a:pt x="145" y="1"/>
                    <a:pt x="1" y="145"/>
                    <a:pt x="1" y="325"/>
                  </a:cubicBezTo>
                  <a:cubicBezTo>
                    <a:pt x="1" y="470"/>
                    <a:pt x="145" y="614"/>
                    <a:pt x="325" y="614"/>
                  </a:cubicBezTo>
                  <a:lnTo>
                    <a:pt x="7250" y="614"/>
                  </a:lnTo>
                  <a:cubicBezTo>
                    <a:pt x="7430" y="614"/>
                    <a:pt x="7575" y="470"/>
                    <a:pt x="7575" y="325"/>
                  </a:cubicBezTo>
                  <a:cubicBezTo>
                    <a:pt x="7575" y="145"/>
                    <a:pt x="7430" y="1"/>
                    <a:pt x="725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788;p63">
              <a:extLst>
                <a:ext uri="{FF2B5EF4-FFF2-40B4-BE49-F238E27FC236}">
                  <a16:creationId xmlns:a16="http://schemas.microsoft.com/office/drawing/2014/main" id="{ABDB91B5-9B45-4DA3-9F3A-0FAB66B85CDC}"/>
                </a:ext>
              </a:extLst>
            </p:cNvPr>
            <p:cNvSpPr/>
            <p:nvPr/>
          </p:nvSpPr>
          <p:spPr>
            <a:xfrm>
              <a:off x="4917250" y="4062125"/>
              <a:ext cx="376925" cy="15350"/>
            </a:xfrm>
            <a:custGeom>
              <a:avLst/>
              <a:gdLst/>
              <a:ahLst/>
              <a:cxnLst/>
              <a:rect l="l" t="t" r="r" b="b"/>
              <a:pathLst>
                <a:path w="15077" h="614" extrusionOk="0">
                  <a:moveTo>
                    <a:pt x="289" y="1"/>
                  </a:moveTo>
                  <a:cubicBezTo>
                    <a:pt x="109" y="1"/>
                    <a:pt x="0" y="145"/>
                    <a:pt x="0" y="325"/>
                  </a:cubicBezTo>
                  <a:cubicBezTo>
                    <a:pt x="0" y="470"/>
                    <a:pt x="109" y="614"/>
                    <a:pt x="289" y="614"/>
                  </a:cubicBezTo>
                  <a:lnTo>
                    <a:pt x="14752" y="614"/>
                  </a:lnTo>
                  <a:cubicBezTo>
                    <a:pt x="14932" y="614"/>
                    <a:pt x="15076" y="470"/>
                    <a:pt x="15076" y="325"/>
                  </a:cubicBezTo>
                  <a:cubicBezTo>
                    <a:pt x="15076" y="145"/>
                    <a:pt x="14932" y="1"/>
                    <a:pt x="1475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789;p63">
              <a:extLst>
                <a:ext uri="{FF2B5EF4-FFF2-40B4-BE49-F238E27FC236}">
                  <a16:creationId xmlns:a16="http://schemas.microsoft.com/office/drawing/2014/main" id="{1870D288-1E5A-4A48-B614-4FA0C112C2A0}"/>
                </a:ext>
              </a:extLst>
            </p:cNvPr>
            <p:cNvSpPr/>
            <p:nvPr/>
          </p:nvSpPr>
          <p:spPr>
            <a:xfrm>
              <a:off x="4743225" y="4062125"/>
              <a:ext cx="109125" cy="15350"/>
            </a:xfrm>
            <a:custGeom>
              <a:avLst/>
              <a:gdLst/>
              <a:ahLst/>
              <a:cxnLst/>
              <a:rect l="l" t="t" r="r" b="b"/>
              <a:pathLst>
                <a:path w="4365" h="614" extrusionOk="0">
                  <a:moveTo>
                    <a:pt x="289" y="1"/>
                  </a:moveTo>
                  <a:cubicBezTo>
                    <a:pt x="145" y="1"/>
                    <a:pt x="0" y="145"/>
                    <a:pt x="0" y="325"/>
                  </a:cubicBezTo>
                  <a:cubicBezTo>
                    <a:pt x="0" y="470"/>
                    <a:pt x="145" y="614"/>
                    <a:pt x="289" y="614"/>
                  </a:cubicBezTo>
                  <a:lnTo>
                    <a:pt x="4076" y="614"/>
                  </a:lnTo>
                  <a:cubicBezTo>
                    <a:pt x="4220" y="614"/>
                    <a:pt x="4365" y="470"/>
                    <a:pt x="4365" y="325"/>
                  </a:cubicBezTo>
                  <a:cubicBezTo>
                    <a:pt x="4365" y="145"/>
                    <a:pt x="4220" y="1"/>
                    <a:pt x="407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790;p63">
              <a:extLst>
                <a:ext uri="{FF2B5EF4-FFF2-40B4-BE49-F238E27FC236}">
                  <a16:creationId xmlns:a16="http://schemas.microsoft.com/office/drawing/2014/main" id="{8AFFF670-93AD-4024-A24B-EFCB953E71F9}"/>
                </a:ext>
              </a:extLst>
            </p:cNvPr>
            <p:cNvSpPr/>
            <p:nvPr/>
          </p:nvSpPr>
          <p:spPr>
            <a:xfrm>
              <a:off x="5068725" y="4135175"/>
              <a:ext cx="471600" cy="15350"/>
            </a:xfrm>
            <a:custGeom>
              <a:avLst/>
              <a:gdLst/>
              <a:ahLst/>
              <a:cxnLst/>
              <a:rect l="l" t="t" r="r" b="b"/>
              <a:pathLst>
                <a:path w="18864" h="614" extrusionOk="0">
                  <a:moveTo>
                    <a:pt x="325" y="0"/>
                  </a:moveTo>
                  <a:cubicBezTo>
                    <a:pt x="145" y="0"/>
                    <a:pt x="1" y="144"/>
                    <a:pt x="1" y="325"/>
                  </a:cubicBezTo>
                  <a:cubicBezTo>
                    <a:pt x="1" y="469"/>
                    <a:pt x="145" y="613"/>
                    <a:pt x="325" y="613"/>
                  </a:cubicBezTo>
                  <a:lnTo>
                    <a:pt x="18539" y="613"/>
                  </a:lnTo>
                  <a:cubicBezTo>
                    <a:pt x="18719" y="613"/>
                    <a:pt x="18864" y="469"/>
                    <a:pt x="18864" y="325"/>
                  </a:cubicBezTo>
                  <a:cubicBezTo>
                    <a:pt x="18864" y="144"/>
                    <a:pt x="18719" y="0"/>
                    <a:pt x="1853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791;p63">
              <a:extLst>
                <a:ext uri="{FF2B5EF4-FFF2-40B4-BE49-F238E27FC236}">
                  <a16:creationId xmlns:a16="http://schemas.microsoft.com/office/drawing/2014/main" id="{7FAF8FFD-6BA9-430F-A834-706B71A2D94F}"/>
                </a:ext>
              </a:extLst>
            </p:cNvPr>
            <p:cNvSpPr/>
            <p:nvPr/>
          </p:nvSpPr>
          <p:spPr>
            <a:xfrm>
              <a:off x="4743225" y="4135175"/>
              <a:ext cx="174050" cy="15350"/>
            </a:xfrm>
            <a:custGeom>
              <a:avLst/>
              <a:gdLst/>
              <a:ahLst/>
              <a:cxnLst/>
              <a:rect l="l" t="t" r="r" b="b"/>
              <a:pathLst>
                <a:path w="6962" h="614" extrusionOk="0">
                  <a:moveTo>
                    <a:pt x="289" y="0"/>
                  </a:moveTo>
                  <a:cubicBezTo>
                    <a:pt x="145" y="0"/>
                    <a:pt x="0" y="144"/>
                    <a:pt x="0" y="325"/>
                  </a:cubicBezTo>
                  <a:cubicBezTo>
                    <a:pt x="0" y="469"/>
                    <a:pt x="145" y="613"/>
                    <a:pt x="289" y="613"/>
                  </a:cubicBezTo>
                  <a:lnTo>
                    <a:pt x="6673" y="613"/>
                  </a:lnTo>
                  <a:cubicBezTo>
                    <a:pt x="6853" y="613"/>
                    <a:pt x="6961" y="469"/>
                    <a:pt x="6961" y="325"/>
                  </a:cubicBezTo>
                  <a:cubicBezTo>
                    <a:pt x="6961" y="144"/>
                    <a:pt x="6853" y="0"/>
                    <a:pt x="667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4792;p63">
              <a:extLst>
                <a:ext uri="{FF2B5EF4-FFF2-40B4-BE49-F238E27FC236}">
                  <a16:creationId xmlns:a16="http://schemas.microsoft.com/office/drawing/2014/main" id="{D05411FA-F5C6-4AF3-BB73-970690F45646}"/>
                </a:ext>
              </a:extLst>
            </p:cNvPr>
            <p:cNvSpPr/>
            <p:nvPr/>
          </p:nvSpPr>
          <p:spPr>
            <a:xfrm>
              <a:off x="5445625" y="4218125"/>
              <a:ext cx="94700" cy="15350"/>
            </a:xfrm>
            <a:custGeom>
              <a:avLst/>
              <a:gdLst/>
              <a:ahLst/>
              <a:cxnLst/>
              <a:rect l="l" t="t" r="r" b="b"/>
              <a:pathLst>
                <a:path w="3788" h="614" extrusionOk="0">
                  <a:moveTo>
                    <a:pt x="289" y="0"/>
                  </a:moveTo>
                  <a:cubicBezTo>
                    <a:pt x="145" y="0"/>
                    <a:pt x="1" y="145"/>
                    <a:pt x="1" y="325"/>
                  </a:cubicBezTo>
                  <a:cubicBezTo>
                    <a:pt x="1" y="469"/>
                    <a:pt x="145" y="613"/>
                    <a:pt x="289" y="613"/>
                  </a:cubicBezTo>
                  <a:lnTo>
                    <a:pt x="3463" y="613"/>
                  </a:lnTo>
                  <a:cubicBezTo>
                    <a:pt x="3643" y="613"/>
                    <a:pt x="3788" y="469"/>
                    <a:pt x="3788" y="325"/>
                  </a:cubicBezTo>
                  <a:cubicBezTo>
                    <a:pt x="3788" y="145"/>
                    <a:pt x="3643" y="0"/>
                    <a:pt x="346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4793;p63">
              <a:extLst>
                <a:ext uri="{FF2B5EF4-FFF2-40B4-BE49-F238E27FC236}">
                  <a16:creationId xmlns:a16="http://schemas.microsoft.com/office/drawing/2014/main" id="{B5B2A21C-3500-42BE-97C0-22CB2DB9C1B2}"/>
                </a:ext>
              </a:extLst>
            </p:cNvPr>
            <p:cNvSpPr/>
            <p:nvPr/>
          </p:nvSpPr>
          <p:spPr>
            <a:xfrm>
              <a:off x="5221125" y="4218125"/>
              <a:ext cx="174025" cy="15350"/>
            </a:xfrm>
            <a:custGeom>
              <a:avLst/>
              <a:gdLst/>
              <a:ahLst/>
              <a:cxnLst/>
              <a:rect l="l" t="t" r="r" b="b"/>
              <a:pathLst>
                <a:path w="6961" h="614" extrusionOk="0">
                  <a:moveTo>
                    <a:pt x="289" y="0"/>
                  </a:moveTo>
                  <a:cubicBezTo>
                    <a:pt x="144" y="0"/>
                    <a:pt x="0" y="145"/>
                    <a:pt x="0" y="325"/>
                  </a:cubicBezTo>
                  <a:cubicBezTo>
                    <a:pt x="0" y="469"/>
                    <a:pt x="144" y="613"/>
                    <a:pt x="289" y="613"/>
                  </a:cubicBezTo>
                  <a:lnTo>
                    <a:pt x="6672" y="613"/>
                  </a:lnTo>
                  <a:cubicBezTo>
                    <a:pt x="6817" y="613"/>
                    <a:pt x="6961" y="469"/>
                    <a:pt x="6961" y="325"/>
                  </a:cubicBezTo>
                  <a:cubicBezTo>
                    <a:pt x="6961" y="145"/>
                    <a:pt x="6817" y="0"/>
                    <a:pt x="667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4794;p63">
              <a:extLst>
                <a:ext uri="{FF2B5EF4-FFF2-40B4-BE49-F238E27FC236}">
                  <a16:creationId xmlns:a16="http://schemas.microsoft.com/office/drawing/2014/main" id="{93CF8FA4-816B-4CDE-A742-21162732826F}"/>
                </a:ext>
              </a:extLst>
            </p:cNvPr>
            <p:cNvSpPr/>
            <p:nvPr/>
          </p:nvSpPr>
          <p:spPr>
            <a:xfrm>
              <a:off x="4743225" y="4218125"/>
              <a:ext cx="384150" cy="15350"/>
            </a:xfrm>
            <a:custGeom>
              <a:avLst/>
              <a:gdLst/>
              <a:ahLst/>
              <a:cxnLst/>
              <a:rect l="l" t="t" r="r" b="b"/>
              <a:pathLst>
                <a:path w="15366" h="614" extrusionOk="0">
                  <a:moveTo>
                    <a:pt x="289" y="0"/>
                  </a:moveTo>
                  <a:cubicBezTo>
                    <a:pt x="145" y="0"/>
                    <a:pt x="0" y="145"/>
                    <a:pt x="0" y="325"/>
                  </a:cubicBezTo>
                  <a:cubicBezTo>
                    <a:pt x="0" y="469"/>
                    <a:pt x="145" y="613"/>
                    <a:pt x="289" y="613"/>
                  </a:cubicBezTo>
                  <a:lnTo>
                    <a:pt x="15077" y="613"/>
                  </a:lnTo>
                  <a:cubicBezTo>
                    <a:pt x="15221" y="613"/>
                    <a:pt x="15365" y="469"/>
                    <a:pt x="15365" y="325"/>
                  </a:cubicBezTo>
                  <a:cubicBezTo>
                    <a:pt x="15365" y="145"/>
                    <a:pt x="15221" y="0"/>
                    <a:pt x="1507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4795;p63">
              <a:extLst>
                <a:ext uri="{FF2B5EF4-FFF2-40B4-BE49-F238E27FC236}">
                  <a16:creationId xmlns:a16="http://schemas.microsoft.com/office/drawing/2014/main" id="{F69B1F4B-4196-4B36-80BD-D8C6AD4794C5}"/>
                </a:ext>
              </a:extLst>
            </p:cNvPr>
            <p:cNvSpPr/>
            <p:nvPr/>
          </p:nvSpPr>
          <p:spPr>
            <a:xfrm>
              <a:off x="5120125" y="4301975"/>
              <a:ext cx="420200" cy="14450"/>
            </a:xfrm>
            <a:custGeom>
              <a:avLst/>
              <a:gdLst/>
              <a:ahLst/>
              <a:cxnLst/>
              <a:rect l="l" t="t" r="r" b="b"/>
              <a:pathLst>
                <a:path w="16808" h="578" extrusionOk="0">
                  <a:moveTo>
                    <a:pt x="289" y="1"/>
                  </a:moveTo>
                  <a:cubicBezTo>
                    <a:pt x="109" y="1"/>
                    <a:pt x="1" y="109"/>
                    <a:pt x="1" y="289"/>
                  </a:cubicBezTo>
                  <a:cubicBezTo>
                    <a:pt x="1" y="469"/>
                    <a:pt x="109" y="578"/>
                    <a:pt x="289" y="578"/>
                  </a:cubicBezTo>
                  <a:lnTo>
                    <a:pt x="16483" y="578"/>
                  </a:lnTo>
                  <a:cubicBezTo>
                    <a:pt x="16663" y="578"/>
                    <a:pt x="16808" y="469"/>
                    <a:pt x="16808" y="289"/>
                  </a:cubicBezTo>
                  <a:cubicBezTo>
                    <a:pt x="16808" y="109"/>
                    <a:pt x="16663" y="1"/>
                    <a:pt x="1648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4796;p63">
              <a:extLst>
                <a:ext uri="{FF2B5EF4-FFF2-40B4-BE49-F238E27FC236}">
                  <a16:creationId xmlns:a16="http://schemas.microsoft.com/office/drawing/2014/main" id="{7A1124B7-08D3-4538-B238-BFC1007D90A0}"/>
                </a:ext>
              </a:extLst>
            </p:cNvPr>
            <p:cNvSpPr/>
            <p:nvPr/>
          </p:nvSpPr>
          <p:spPr>
            <a:xfrm>
              <a:off x="4743225" y="4301975"/>
              <a:ext cx="304800" cy="14450"/>
            </a:xfrm>
            <a:custGeom>
              <a:avLst/>
              <a:gdLst/>
              <a:ahLst/>
              <a:cxnLst/>
              <a:rect l="l" t="t" r="r" b="b"/>
              <a:pathLst>
                <a:path w="12192" h="578" extrusionOk="0">
                  <a:moveTo>
                    <a:pt x="289" y="1"/>
                  </a:moveTo>
                  <a:cubicBezTo>
                    <a:pt x="145" y="1"/>
                    <a:pt x="0" y="109"/>
                    <a:pt x="0" y="289"/>
                  </a:cubicBezTo>
                  <a:cubicBezTo>
                    <a:pt x="0" y="469"/>
                    <a:pt x="145" y="578"/>
                    <a:pt x="289" y="578"/>
                  </a:cubicBezTo>
                  <a:lnTo>
                    <a:pt x="11903" y="578"/>
                  </a:lnTo>
                  <a:cubicBezTo>
                    <a:pt x="12047" y="578"/>
                    <a:pt x="12191" y="469"/>
                    <a:pt x="12191" y="289"/>
                  </a:cubicBezTo>
                  <a:cubicBezTo>
                    <a:pt x="12191" y="109"/>
                    <a:pt x="12047" y="1"/>
                    <a:pt x="1190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797;p63">
              <a:extLst>
                <a:ext uri="{FF2B5EF4-FFF2-40B4-BE49-F238E27FC236}">
                  <a16:creationId xmlns:a16="http://schemas.microsoft.com/office/drawing/2014/main" id="{7763B51D-AAC6-4418-A4B7-92E56098C0B3}"/>
                </a:ext>
              </a:extLst>
            </p:cNvPr>
            <p:cNvSpPr/>
            <p:nvPr/>
          </p:nvSpPr>
          <p:spPr>
            <a:xfrm>
              <a:off x="5445625" y="4457975"/>
              <a:ext cx="94700" cy="15350"/>
            </a:xfrm>
            <a:custGeom>
              <a:avLst/>
              <a:gdLst/>
              <a:ahLst/>
              <a:cxnLst/>
              <a:rect l="l" t="t" r="r" b="b"/>
              <a:pathLst>
                <a:path w="3788" h="614" extrusionOk="0">
                  <a:moveTo>
                    <a:pt x="289" y="0"/>
                  </a:moveTo>
                  <a:cubicBezTo>
                    <a:pt x="145" y="0"/>
                    <a:pt x="1" y="144"/>
                    <a:pt x="1" y="289"/>
                  </a:cubicBezTo>
                  <a:cubicBezTo>
                    <a:pt x="1" y="469"/>
                    <a:pt x="145" y="613"/>
                    <a:pt x="289" y="613"/>
                  </a:cubicBezTo>
                  <a:lnTo>
                    <a:pt x="3463" y="613"/>
                  </a:lnTo>
                  <a:cubicBezTo>
                    <a:pt x="3643" y="613"/>
                    <a:pt x="3788" y="469"/>
                    <a:pt x="3788" y="289"/>
                  </a:cubicBezTo>
                  <a:cubicBezTo>
                    <a:pt x="3788" y="144"/>
                    <a:pt x="3643" y="0"/>
                    <a:pt x="346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4798;p63">
              <a:extLst>
                <a:ext uri="{FF2B5EF4-FFF2-40B4-BE49-F238E27FC236}">
                  <a16:creationId xmlns:a16="http://schemas.microsoft.com/office/drawing/2014/main" id="{E484254E-5965-4631-9555-C51852A33B8A}"/>
                </a:ext>
              </a:extLst>
            </p:cNvPr>
            <p:cNvSpPr/>
            <p:nvPr/>
          </p:nvSpPr>
          <p:spPr>
            <a:xfrm>
              <a:off x="5221125" y="4457975"/>
              <a:ext cx="174025" cy="15350"/>
            </a:xfrm>
            <a:custGeom>
              <a:avLst/>
              <a:gdLst/>
              <a:ahLst/>
              <a:cxnLst/>
              <a:rect l="l" t="t" r="r" b="b"/>
              <a:pathLst>
                <a:path w="6961" h="614" extrusionOk="0">
                  <a:moveTo>
                    <a:pt x="289" y="0"/>
                  </a:moveTo>
                  <a:cubicBezTo>
                    <a:pt x="144" y="0"/>
                    <a:pt x="0" y="144"/>
                    <a:pt x="0" y="289"/>
                  </a:cubicBezTo>
                  <a:cubicBezTo>
                    <a:pt x="0" y="469"/>
                    <a:pt x="144" y="613"/>
                    <a:pt x="289" y="613"/>
                  </a:cubicBezTo>
                  <a:lnTo>
                    <a:pt x="6672" y="613"/>
                  </a:lnTo>
                  <a:cubicBezTo>
                    <a:pt x="6817" y="613"/>
                    <a:pt x="6961" y="469"/>
                    <a:pt x="6961" y="289"/>
                  </a:cubicBezTo>
                  <a:cubicBezTo>
                    <a:pt x="6961" y="144"/>
                    <a:pt x="6817" y="0"/>
                    <a:pt x="667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4799;p63">
              <a:extLst>
                <a:ext uri="{FF2B5EF4-FFF2-40B4-BE49-F238E27FC236}">
                  <a16:creationId xmlns:a16="http://schemas.microsoft.com/office/drawing/2014/main" id="{33E616F9-555C-4B95-A857-F1453712BDBB}"/>
                </a:ext>
              </a:extLst>
            </p:cNvPr>
            <p:cNvSpPr/>
            <p:nvPr/>
          </p:nvSpPr>
          <p:spPr>
            <a:xfrm>
              <a:off x="4743225" y="4457975"/>
              <a:ext cx="384150" cy="15350"/>
            </a:xfrm>
            <a:custGeom>
              <a:avLst/>
              <a:gdLst/>
              <a:ahLst/>
              <a:cxnLst/>
              <a:rect l="l" t="t" r="r" b="b"/>
              <a:pathLst>
                <a:path w="15366" h="614" extrusionOk="0">
                  <a:moveTo>
                    <a:pt x="289" y="0"/>
                  </a:moveTo>
                  <a:cubicBezTo>
                    <a:pt x="145" y="0"/>
                    <a:pt x="0" y="144"/>
                    <a:pt x="0" y="289"/>
                  </a:cubicBezTo>
                  <a:cubicBezTo>
                    <a:pt x="0" y="469"/>
                    <a:pt x="145" y="613"/>
                    <a:pt x="289" y="613"/>
                  </a:cubicBezTo>
                  <a:lnTo>
                    <a:pt x="15077" y="613"/>
                  </a:lnTo>
                  <a:cubicBezTo>
                    <a:pt x="15221" y="613"/>
                    <a:pt x="15365" y="469"/>
                    <a:pt x="15365" y="289"/>
                  </a:cubicBezTo>
                  <a:cubicBezTo>
                    <a:pt x="15365" y="144"/>
                    <a:pt x="15221" y="0"/>
                    <a:pt x="1507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4800;p63">
              <a:extLst>
                <a:ext uri="{FF2B5EF4-FFF2-40B4-BE49-F238E27FC236}">
                  <a16:creationId xmlns:a16="http://schemas.microsoft.com/office/drawing/2014/main" id="{B5503ADB-10EE-4212-841E-5EF55B1A178C}"/>
                </a:ext>
              </a:extLst>
            </p:cNvPr>
            <p:cNvSpPr/>
            <p:nvPr/>
          </p:nvSpPr>
          <p:spPr>
            <a:xfrm>
              <a:off x="5120125" y="4540925"/>
              <a:ext cx="420200" cy="15350"/>
            </a:xfrm>
            <a:custGeom>
              <a:avLst/>
              <a:gdLst/>
              <a:ahLst/>
              <a:cxnLst/>
              <a:rect l="l" t="t" r="r" b="b"/>
              <a:pathLst>
                <a:path w="16808" h="614" extrusionOk="0">
                  <a:moveTo>
                    <a:pt x="289" y="0"/>
                  </a:moveTo>
                  <a:cubicBezTo>
                    <a:pt x="109" y="0"/>
                    <a:pt x="1" y="145"/>
                    <a:pt x="1" y="325"/>
                  </a:cubicBezTo>
                  <a:cubicBezTo>
                    <a:pt x="1" y="469"/>
                    <a:pt x="109" y="613"/>
                    <a:pt x="289" y="613"/>
                  </a:cubicBezTo>
                  <a:lnTo>
                    <a:pt x="16483" y="613"/>
                  </a:lnTo>
                  <a:cubicBezTo>
                    <a:pt x="16663" y="613"/>
                    <a:pt x="16808" y="469"/>
                    <a:pt x="16808" y="325"/>
                  </a:cubicBezTo>
                  <a:cubicBezTo>
                    <a:pt x="16808" y="145"/>
                    <a:pt x="16663" y="0"/>
                    <a:pt x="1648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4801;p63">
              <a:extLst>
                <a:ext uri="{FF2B5EF4-FFF2-40B4-BE49-F238E27FC236}">
                  <a16:creationId xmlns:a16="http://schemas.microsoft.com/office/drawing/2014/main" id="{E82008F3-5FDB-42C1-BF32-D14A2FE4D744}"/>
                </a:ext>
              </a:extLst>
            </p:cNvPr>
            <p:cNvSpPr/>
            <p:nvPr/>
          </p:nvSpPr>
          <p:spPr>
            <a:xfrm>
              <a:off x="4743225" y="4540925"/>
              <a:ext cx="304800" cy="15350"/>
            </a:xfrm>
            <a:custGeom>
              <a:avLst/>
              <a:gdLst/>
              <a:ahLst/>
              <a:cxnLst/>
              <a:rect l="l" t="t" r="r" b="b"/>
              <a:pathLst>
                <a:path w="12192" h="614" extrusionOk="0">
                  <a:moveTo>
                    <a:pt x="289" y="0"/>
                  </a:moveTo>
                  <a:cubicBezTo>
                    <a:pt x="145" y="0"/>
                    <a:pt x="0" y="145"/>
                    <a:pt x="0" y="325"/>
                  </a:cubicBezTo>
                  <a:cubicBezTo>
                    <a:pt x="0" y="469"/>
                    <a:pt x="145" y="613"/>
                    <a:pt x="289" y="613"/>
                  </a:cubicBezTo>
                  <a:lnTo>
                    <a:pt x="11903" y="613"/>
                  </a:lnTo>
                  <a:cubicBezTo>
                    <a:pt x="12047" y="613"/>
                    <a:pt x="12191" y="469"/>
                    <a:pt x="12191" y="325"/>
                  </a:cubicBezTo>
                  <a:cubicBezTo>
                    <a:pt x="12191" y="145"/>
                    <a:pt x="12047" y="0"/>
                    <a:pt x="1190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4802;p63">
              <a:extLst>
                <a:ext uri="{FF2B5EF4-FFF2-40B4-BE49-F238E27FC236}">
                  <a16:creationId xmlns:a16="http://schemas.microsoft.com/office/drawing/2014/main" id="{A5B35EB1-3C3D-4A65-8FE5-3B272A3861FE}"/>
                </a:ext>
              </a:extLst>
            </p:cNvPr>
            <p:cNvSpPr/>
            <p:nvPr/>
          </p:nvSpPr>
          <p:spPr>
            <a:xfrm>
              <a:off x="5350950" y="4623875"/>
              <a:ext cx="189375" cy="15350"/>
            </a:xfrm>
            <a:custGeom>
              <a:avLst/>
              <a:gdLst/>
              <a:ahLst/>
              <a:cxnLst/>
              <a:rect l="l" t="t" r="r" b="b"/>
              <a:pathLst>
                <a:path w="7575" h="614" extrusionOk="0">
                  <a:moveTo>
                    <a:pt x="325" y="1"/>
                  </a:moveTo>
                  <a:cubicBezTo>
                    <a:pt x="145" y="1"/>
                    <a:pt x="1" y="145"/>
                    <a:pt x="1" y="325"/>
                  </a:cubicBezTo>
                  <a:cubicBezTo>
                    <a:pt x="1" y="469"/>
                    <a:pt x="145" y="614"/>
                    <a:pt x="325" y="614"/>
                  </a:cubicBezTo>
                  <a:lnTo>
                    <a:pt x="7250" y="614"/>
                  </a:lnTo>
                  <a:cubicBezTo>
                    <a:pt x="7430" y="614"/>
                    <a:pt x="7575" y="469"/>
                    <a:pt x="7575" y="325"/>
                  </a:cubicBezTo>
                  <a:cubicBezTo>
                    <a:pt x="7575" y="145"/>
                    <a:pt x="7430" y="1"/>
                    <a:pt x="725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4803;p63">
              <a:extLst>
                <a:ext uri="{FF2B5EF4-FFF2-40B4-BE49-F238E27FC236}">
                  <a16:creationId xmlns:a16="http://schemas.microsoft.com/office/drawing/2014/main" id="{D24C6883-F78A-4ADE-88B5-3CF3CF65F87A}"/>
                </a:ext>
              </a:extLst>
            </p:cNvPr>
            <p:cNvSpPr/>
            <p:nvPr/>
          </p:nvSpPr>
          <p:spPr>
            <a:xfrm>
              <a:off x="4917250" y="4623875"/>
              <a:ext cx="376925" cy="15350"/>
            </a:xfrm>
            <a:custGeom>
              <a:avLst/>
              <a:gdLst/>
              <a:ahLst/>
              <a:cxnLst/>
              <a:rect l="l" t="t" r="r" b="b"/>
              <a:pathLst>
                <a:path w="15077" h="614" extrusionOk="0">
                  <a:moveTo>
                    <a:pt x="289" y="1"/>
                  </a:moveTo>
                  <a:cubicBezTo>
                    <a:pt x="109" y="1"/>
                    <a:pt x="0" y="145"/>
                    <a:pt x="0" y="325"/>
                  </a:cubicBezTo>
                  <a:cubicBezTo>
                    <a:pt x="0" y="469"/>
                    <a:pt x="109" y="614"/>
                    <a:pt x="289" y="614"/>
                  </a:cubicBezTo>
                  <a:lnTo>
                    <a:pt x="14752" y="614"/>
                  </a:lnTo>
                  <a:cubicBezTo>
                    <a:pt x="14932" y="614"/>
                    <a:pt x="15076" y="469"/>
                    <a:pt x="15076" y="325"/>
                  </a:cubicBezTo>
                  <a:cubicBezTo>
                    <a:pt x="15076" y="145"/>
                    <a:pt x="14932" y="1"/>
                    <a:pt x="1475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4804;p63">
              <a:extLst>
                <a:ext uri="{FF2B5EF4-FFF2-40B4-BE49-F238E27FC236}">
                  <a16:creationId xmlns:a16="http://schemas.microsoft.com/office/drawing/2014/main" id="{121990EF-B91A-4A54-9EB4-E1B3818A365A}"/>
                </a:ext>
              </a:extLst>
            </p:cNvPr>
            <p:cNvSpPr/>
            <p:nvPr/>
          </p:nvSpPr>
          <p:spPr>
            <a:xfrm>
              <a:off x="4743225" y="4623875"/>
              <a:ext cx="109125" cy="15350"/>
            </a:xfrm>
            <a:custGeom>
              <a:avLst/>
              <a:gdLst/>
              <a:ahLst/>
              <a:cxnLst/>
              <a:rect l="l" t="t" r="r" b="b"/>
              <a:pathLst>
                <a:path w="4365" h="614" extrusionOk="0">
                  <a:moveTo>
                    <a:pt x="289" y="1"/>
                  </a:moveTo>
                  <a:cubicBezTo>
                    <a:pt x="145" y="1"/>
                    <a:pt x="0" y="145"/>
                    <a:pt x="0" y="325"/>
                  </a:cubicBezTo>
                  <a:cubicBezTo>
                    <a:pt x="0" y="469"/>
                    <a:pt x="145" y="614"/>
                    <a:pt x="289" y="614"/>
                  </a:cubicBezTo>
                  <a:lnTo>
                    <a:pt x="4076" y="614"/>
                  </a:lnTo>
                  <a:cubicBezTo>
                    <a:pt x="4220" y="614"/>
                    <a:pt x="4365" y="469"/>
                    <a:pt x="4365" y="325"/>
                  </a:cubicBezTo>
                  <a:cubicBezTo>
                    <a:pt x="4365" y="145"/>
                    <a:pt x="4220" y="1"/>
                    <a:pt x="407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4805;p63">
              <a:extLst>
                <a:ext uri="{FF2B5EF4-FFF2-40B4-BE49-F238E27FC236}">
                  <a16:creationId xmlns:a16="http://schemas.microsoft.com/office/drawing/2014/main" id="{7890158F-77F0-4FB9-B352-7F9DA32C7B5A}"/>
                </a:ext>
              </a:extLst>
            </p:cNvPr>
            <p:cNvSpPr/>
            <p:nvPr/>
          </p:nvSpPr>
          <p:spPr>
            <a:xfrm>
              <a:off x="5068725" y="4696900"/>
              <a:ext cx="471600" cy="15375"/>
            </a:xfrm>
            <a:custGeom>
              <a:avLst/>
              <a:gdLst/>
              <a:ahLst/>
              <a:cxnLst/>
              <a:rect l="l" t="t" r="r" b="b"/>
              <a:pathLst>
                <a:path w="18864" h="615" extrusionOk="0">
                  <a:moveTo>
                    <a:pt x="325" y="1"/>
                  </a:moveTo>
                  <a:cubicBezTo>
                    <a:pt x="145" y="1"/>
                    <a:pt x="1" y="145"/>
                    <a:pt x="1" y="289"/>
                  </a:cubicBezTo>
                  <a:cubicBezTo>
                    <a:pt x="1" y="470"/>
                    <a:pt x="145" y="614"/>
                    <a:pt x="325" y="614"/>
                  </a:cubicBezTo>
                  <a:lnTo>
                    <a:pt x="18539" y="614"/>
                  </a:lnTo>
                  <a:cubicBezTo>
                    <a:pt x="18719" y="614"/>
                    <a:pt x="18864" y="470"/>
                    <a:pt x="18864" y="289"/>
                  </a:cubicBezTo>
                  <a:cubicBezTo>
                    <a:pt x="18864" y="145"/>
                    <a:pt x="18719" y="1"/>
                    <a:pt x="1853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4806;p63">
              <a:extLst>
                <a:ext uri="{FF2B5EF4-FFF2-40B4-BE49-F238E27FC236}">
                  <a16:creationId xmlns:a16="http://schemas.microsoft.com/office/drawing/2014/main" id="{FD28915B-3B40-4911-844A-576C5E1202E6}"/>
                </a:ext>
              </a:extLst>
            </p:cNvPr>
            <p:cNvSpPr/>
            <p:nvPr/>
          </p:nvSpPr>
          <p:spPr>
            <a:xfrm>
              <a:off x="4743225" y="4696900"/>
              <a:ext cx="174050" cy="15375"/>
            </a:xfrm>
            <a:custGeom>
              <a:avLst/>
              <a:gdLst/>
              <a:ahLst/>
              <a:cxnLst/>
              <a:rect l="l" t="t" r="r" b="b"/>
              <a:pathLst>
                <a:path w="6962" h="615" extrusionOk="0">
                  <a:moveTo>
                    <a:pt x="289" y="1"/>
                  </a:moveTo>
                  <a:cubicBezTo>
                    <a:pt x="145" y="1"/>
                    <a:pt x="0" y="145"/>
                    <a:pt x="0" y="289"/>
                  </a:cubicBezTo>
                  <a:cubicBezTo>
                    <a:pt x="0" y="470"/>
                    <a:pt x="145" y="614"/>
                    <a:pt x="289" y="614"/>
                  </a:cubicBezTo>
                  <a:lnTo>
                    <a:pt x="6673" y="614"/>
                  </a:lnTo>
                  <a:cubicBezTo>
                    <a:pt x="6853" y="614"/>
                    <a:pt x="6961" y="470"/>
                    <a:pt x="6961" y="289"/>
                  </a:cubicBezTo>
                  <a:cubicBezTo>
                    <a:pt x="6961" y="145"/>
                    <a:pt x="6853" y="1"/>
                    <a:pt x="667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807;p63">
              <a:extLst>
                <a:ext uri="{FF2B5EF4-FFF2-40B4-BE49-F238E27FC236}">
                  <a16:creationId xmlns:a16="http://schemas.microsoft.com/office/drawing/2014/main" id="{0B3DF62A-5845-4314-8850-246F2C3F7FCD}"/>
                </a:ext>
              </a:extLst>
            </p:cNvPr>
            <p:cNvSpPr/>
            <p:nvPr/>
          </p:nvSpPr>
          <p:spPr>
            <a:xfrm>
              <a:off x="5445625" y="4779875"/>
              <a:ext cx="94700" cy="15350"/>
            </a:xfrm>
            <a:custGeom>
              <a:avLst/>
              <a:gdLst/>
              <a:ahLst/>
              <a:cxnLst/>
              <a:rect l="l" t="t" r="r" b="b"/>
              <a:pathLst>
                <a:path w="3788" h="614" extrusionOk="0">
                  <a:moveTo>
                    <a:pt x="289" y="0"/>
                  </a:moveTo>
                  <a:cubicBezTo>
                    <a:pt x="145" y="0"/>
                    <a:pt x="1" y="144"/>
                    <a:pt x="1" y="325"/>
                  </a:cubicBezTo>
                  <a:cubicBezTo>
                    <a:pt x="1" y="469"/>
                    <a:pt x="145" y="613"/>
                    <a:pt x="289" y="613"/>
                  </a:cubicBezTo>
                  <a:lnTo>
                    <a:pt x="3463" y="613"/>
                  </a:lnTo>
                  <a:cubicBezTo>
                    <a:pt x="3643" y="613"/>
                    <a:pt x="3788" y="469"/>
                    <a:pt x="3788" y="325"/>
                  </a:cubicBezTo>
                  <a:cubicBezTo>
                    <a:pt x="3788" y="144"/>
                    <a:pt x="3643" y="0"/>
                    <a:pt x="346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808;p63">
              <a:extLst>
                <a:ext uri="{FF2B5EF4-FFF2-40B4-BE49-F238E27FC236}">
                  <a16:creationId xmlns:a16="http://schemas.microsoft.com/office/drawing/2014/main" id="{B38C7E19-BE34-4F7B-8D46-B33C55EA5755}"/>
                </a:ext>
              </a:extLst>
            </p:cNvPr>
            <p:cNvSpPr/>
            <p:nvPr/>
          </p:nvSpPr>
          <p:spPr>
            <a:xfrm>
              <a:off x="5221125" y="4779875"/>
              <a:ext cx="174025" cy="15350"/>
            </a:xfrm>
            <a:custGeom>
              <a:avLst/>
              <a:gdLst/>
              <a:ahLst/>
              <a:cxnLst/>
              <a:rect l="l" t="t" r="r" b="b"/>
              <a:pathLst>
                <a:path w="6961" h="614" extrusionOk="0">
                  <a:moveTo>
                    <a:pt x="289" y="0"/>
                  </a:moveTo>
                  <a:cubicBezTo>
                    <a:pt x="144" y="0"/>
                    <a:pt x="0" y="144"/>
                    <a:pt x="0" y="325"/>
                  </a:cubicBezTo>
                  <a:cubicBezTo>
                    <a:pt x="0" y="469"/>
                    <a:pt x="144" y="613"/>
                    <a:pt x="289" y="613"/>
                  </a:cubicBezTo>
                  <a:lnTo>
                    <a:pt x="6672" y="613"/>
                  </a:lnTo>
                  <a:cubicBezTo>
                    <a:pt x="6817" y="613"/>
                    <a:pt x="6961" y="469"/>
                    <a:pt x="6961" y="325"/>
                  </a:cubicBezTo>
                  <a:cubicBezTo>
                    <a:pt x="6961" y="144"/>
                    <a:pt x="6817" y="0"/>
                    <a:pt x="667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4809;p63">
              <a:extLst>
                <a:ext uri="{FF2B5EF4-FFF2-40B4-BE49-F238E27FC236}">
                  <a16:creationId xmlns:a16="http://schemas.microsoft.com/office/drawing/2014/main" id="{886537B3-0845-4A9B-8768-D84079E10648}"/>
                </a:ext>
              </a:extLst>
            </p:cNvPr>
            <p:cNvSpPr/>
            <p:nvPr/>
          </p:nvSpPr>
          <p:spPr>
            <a:xfrm>
              <a:off x="4743225" y="4779875"/>
              <a:ext cx="384150" cy="15350"/>
            </a:xfrm>
            <a:custGeom>
              <a:avLst/>
              <a:gdLst/>
              <a:ahLst/>
              <a:cxnLst/>
              <a:rect l="l" t="t" r="r" b="b"/>
              <a:pathLst>
                <a:path w="15366" h="614" extrusionOk="0">
                  <a:moveTo>
                    <a:pt x="289" y="0"/>
                  </a:moveTo>
                  <a:cubicBezTo>
                    <a:pt x="145" y="0"/>
                    <a:pt x="0" y="144"/>
                    <a:pt x="0" y="325"/>
                  </a:cubicBezTo>
                  <a:cubicBezTo>
                    <a:pt x="0" y="469"/>
                    <a:pt x="145" y="613"/>
                    <a:pt x="289" y="613"/>
                  </a:cubicBezTo>
                  <a:lnTo>
                    <a:pt x="15077" y="613"/>
                  </a:lnTo>
                  <a:cubicBezTo>
                    <a:pt x="15221" y="613"/>
                    <a:pt x="15365" y="469"/>
                    <a:pt x="15365" y="325"/>
                  </a:cubicBezTo>
                  <a:cubicBezTo>
                    <a:pt x="15365" y="144"/>
                    <a:pt x="15221" y="0"/>
                    <a:pt x="1507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4810;p63">
              <a:extLst>
                <a:ext uri="{FF2B5EF4-FFF2-40B4-BE49-F238E27FC236}">
                  <a16:creationId xmlns:a16="http://schemas.microsoft.com/office/drawing/2014/main" id="{93BD7FBE-19D6-4280-870B-7CC8098AC093}"/>
                </a:ext>
              </a:extLst>
            </p:cNvPr>
            <p:cNvSpPr/>
            <p:nvPr/>
          </p:nvSpPr>
          <p:spPr>
            <a:xfrm>
              <a:off x="5619650" y="3718600"/>
              <a:ext cx="671775" cy="1228275"/>
            </a:xfrm>
            <a:custGeom>
              <a:avLst/>
              <a:gdLst/>
              <a:ahLst/>
              <a:cxnLst/>
              <a:rect l="l" t="t" r="r" b="b"/>
              <a:pathLst>
                <a:path w="26871" h="49131" extrusionOk="0">
                  <a:moveTo>
                    <a:pt x="17529" y="0"/>
                  </a:moveTo>
                  <a:cubicBezTo>
                    <a:pt x="17385" y="0"/>
                    <a:pt x="17277" y="108"/>
                    <a:pt x="17241" y="253"/>
                  </a:cubicBezTo>
                  <a:lnTo>
                    <a:pt x="12408" y="36428"/>
                  </a:lnTo>
                  <a:lnTo>
                    <a:pt x="8440" y="16302"/>
                  </a:lnTo>
                  <a:cubicBezTo>
                    <a:pt x="8404" y="16158"/>
                    <a:pt x="8296" y="16050"/>
                    <a:pt x="8152" y="16050"/>
                  </a:cubicBezTo>
                  <a:cubicBezTo>
                    <a:pt x="7972" y="16050"/>
                    <a:pt x="7863" y="16158"/>
                    <a:pt x="7863" y="16302"/>
                  </a:cubicBezTo>
                  <a:lnTo>
                    <a:pt x="4870" y="43569"/>
                  </a:lnTo>
                  <a:lnTo>
                    <a:pt x="2958" y="38159"/>
                  </a:lnTo>
                  <a:cubicBezTo>
                    <a:pt x="2927" y="38065"/>
                    <a:pt x="2815" y="37972"/>
                    <a:pt x="2691" y="37972"/>
                  </a:cubicBezTo>
                  <a:cubicBezTo>
                    <a:pt x="2672" y="37972"/>
                    <a:pt x="2653" y="37974"/>
                    <a:pt x="2634" y="37979"/>
                  </a:cubicBezTo>
                  <a:cubicBezTo>
                    <a:pt x="2525" y="37979"/>
                    <a:pt x="2417" y="38087"/>
                    <a:pt x="2381" y="38195"/>
                  </a:cubicBezTo>
                  <a:lnTo>
                    <a:pt x="37" y="48763"/>
                  </a:lnTo>
                  <a:cubicBezTo>
                    <a:pt x="1" y="48943"/>
                    <a:pt x="109" y="49087"/>
                    <a:pt x="253" y="49124"/>
                  </a:cubicBezTo>
                  <a:cubicBezTo>
                    <a:pt x="277" y="49128"/>
                    <a:pt x="300" y="49131"/>
                    <a:pt x="322" y="49131"/>
                  </a:cubicBezTo>
                  <a:cubicBezTo>
                    <a:pt x="470" y="49131"/>
                    <a:pt x="582" y="49032"/>
                    <a:pt x="614" y="48907"/>
                  </a:cubicBezTo>
                  <a:lnTo>
                    <a:pt x="2742" y="39349"/>
                  </a:lnTo>
                  <a:lnTo>
                    <a:pt x="4725" y="45012"/>
                  </a:lnTo>
                  <a:cubicBezTo>
                    <a:pt x="4798" y="45156"/>
                    <a:pt x="4906" y="45228"/>
                    <a:pt x="5050" y="45228"/>
                  </a:cubicBezTo>
                  <a:cubicBezTo>
                    <a:pt x="5194" y="45192"/>
                    <a:pt x="5303" y="45084"/>
                    <a:pt x="5303" y="44940"/>
                  </a:cubicBezTo>
                  <a:lnTo>
                    <a:pt x="8224" y="18358"/>
                  </a:lnTo>
                  <a:lnTo>
                    <a:pt x="12155" y="38339"/>
                  </a:lnTo>
                  <a:cubicBezTo>
                    <a:pt x="12191" y="38484"/>
                    <a:pt x="12300" y="38556"/>
                    <a:pt x="12444" y="38556"/>
                  </a:cubicBezTo>
                  <a:cubicBezTo>
                    <a:pt x="12624" y="38556"/>
                    <a:pt x="12732" y="38448"/>
                    <a:pt x="12732" y="38303"/>
                  </a:cubicBezTo>
                  <a:lnTo>
                    <a:pt x="17529" y="2633"/>
                  </a:lnTo>
                  <a:lnTo>
                    <a:pt x="22723" y="44182"/>
                  </a:lnTo>
                  <a:cubicBezTo>
                    <a:pt x="22723" y="44291"/>
                    <a:pt x="22831" y="44399"/>
                    <a:pt x="22975" y="44435"/>
                  </a:cubicBezTo>
                  <a:cubicBezTo>
                    <a:pt x="22995" y="44441"/>
                    <a:pt x="23015" y="44444"/>
                    <a:pt x="23036" y="44444"/>
                  </a:cubicBezTo>
                  <a:cubicBezTo>
                    <a:pt x="23131" y="44444"/>
                    <a:pt x="23234" y="44380"/>
                    <a:pt x="23264" y="44291"/>
                  </a:cubicBezTo>
                  <a:lnTo>
                    <a:pt x="25176" y="40792"/>
                  </a:lnTo>
                  <a:lnTo>
                    <a:pt x="26258" y="48474"/>
                  </a:lnTo>
                  <a:cubicBezTo>
                    <a:pt x="26258" y="48631"/>
                    <a:pt x="26367" y="48734"/>
                    <a:pt x="26514" y="48734"/>
                  </a:cubicBezTo>
                  <a:cubicBezTo>
                    <a:pt x="26536" y="48734"/>
                    <a:pt x="26559" y="48731"/>
                    <a:pt x="26582" y="48727"/>
                  </a:cubicBezTo>
                  <a:cubicBezTo>
                    <a:pt x="26726" y="48727"/>
                    <a:pt x="26871" y="48583"/>
                    <a:pt x="26835" y="48402"/>
                  </a:cubicBezTo>
                  <a:lnTo>
                    <a:pt x="25680" y="39782"/>
                  </a:lnTo>
                  <a:cubicBezTo>
                    <a:pt x="25644" y="39674"/>
                    <a:pt x="25536" y="39566"/>
                    <a:pt x="25428" y="39530"/>
                  </a:cubicBezTo>
                  <a:cubicBezTo>
                    <a:pt x="25284" y="39530"/>
                    <a:pt x="25176" y="39566"/>
                    <a:pt x="25103" y="39674"/>
                  </a:cubicBezTo>
                  <a:lnTo>
                    <a:pt x="23192" y="43172"/>
                  </a:lnTo>
                  <a:lnTo>
                    <a:pt x="17854" y="289"/>
                  </a:lnTo>
                  <a:cubicBezTo>
                    <a:pt x="17818" y="108"/>
                    <a:pt x="17710" y="0"/>
                    <a:pt x="1752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811;p63">
              <a:extLst>
                <a:ext uri="{FF2B5EF4-FFF2-40B4-BE49-F238E27FC236}">
                  <a16:creationId xmlns:a16="http://schemas.microsoft.com/office/drawing/2014/main" id="{B64D4680-F2E5-4139-B8AA-EB81DDE18B90}"/>
                </a:ext>
              </a:extLst>
            </p:cNvPr>
            <p:cNvSpPr/>
            <p:nvPr/>
          </p:nvSpPr>
          <p:spPr>
            <a:xfrm>
              <a:off x="4803625" y="3226950"/>
              <a:ext cx="1458050" cy="440500"/>
            </a:xfrm>
            <a:custGeom>
              <a:avLst/>
              <a:gdLst/>
              <a:ahLst/>
              <a:cxnLst/>
              <a:rect l="l" t="t" r="r" b="b"/>
              <a:pathLst>
                <a:path w="58322" h="17620" extrusionOk="0">
                  <a:moveTo>
                    <a:pt x="57979" y="1"/>
                  </a:moveTo>
                  <a:cubicBezTo>
                    <a:pt x="57907" y="1"/>
                    <a:pt x="57835" y="28"/>
                    <a:pt x="57780" y="82"/>
                  </a:cubicBezTo>
                  <a:lnTo>
                    <a:pt x="44508" y="14112"/>
                  </a:lnTo>
                  <a:lnTo>
                    <a:pt x="32281" y="4879"/>
                  </a:lnTo>
                  <a:cubicBezTo>
                    <a:pt x="32216" y="4846"/>
                    <a:pt x="32151" y="4828"/>
                    <a:pt x="32090" y="4828"/>
                  </a:cubicBezTo>
                  <a:cubicBezTo>
                    <a:pt x="32014" y="4828"/>
                    <a:pt x="31944" y="4855"/>
                    <a:pt x="31884" y="4915"/>
                  </a:cubicBezTo>
                  <a:lnTo>
                    <a:pt x="23697" y="12344"/>
                  </a:lnTo>
                  <a:lnTo>
                    <a:pt x="13995" y="3652"/>
                  </a:lnTo>
                  <a:cubicBezTo>
                    <a:pt x="13941" y="3598"/>
                    <a:pt x="13869" y="3571"/>
                    <a:pt x="13797" y="3571"/>
                  </a:cubicBezTo>
                  <a:cubicBezTo>
                    <a:pt x="13724" y="3571"/>
                    <a:pt x="13652" y="3598"/>
                    <a:pt x="13598" y="3652"/>
                  </a:cubicBezTo>
                  <a:lnTo>
                    <a:pt x="145" y="17105"/>
                  </a:lnTo>
                  <a:cubicBezTo>
                    <a:pt x="1" y="17214"/>
                    <a:pt x="1" y="17430"/>
                    <a:pt x="145" y="17538"/>
                  </a:cubicBezTo>
                  <a:cubicBezTo>
                    <a:pt x="199" y="17592"/>
                    <a:pt x="271" y="17619"/>
                    <a:pt x="344" y="17619"/>
                  </a:cubicBezTo>
                  <a:cubicBezTo>
                    <a:pt x="416" y="17619"/>
                    <a:pt x="488" y="17592"/>
                    <a:pt x="542" y="17538"/>
                  </a:cubicBezTo>
                  <a:lnTo>
                    <a:pt x="13815" y="4265"/>
                  </a:lnTo>
                  <a:lnTo>
                    <a:pt x="23517" y="12958"/>
                  </a:lnTo>
                  <a:cubicBezTo>
                    <a:pt x="23571" y="13012"/>
                    <a:pt x="23643" y="13039"/>
                    <a:pt x="23715" y="13039"/>
                  </a:cubicBezTo>
                  <a:cubicBezTo>
                    <a:pt x="23787" y="13039"/>
                    <a:pt x="23859" y="13012"/>
                    <a:pt x="23913" y="12958"/>
                  </a:cubicBezTo>
                  <a:lnTo>
                    <a:pt x="32101" y="5528"/>
                  </a:lnTo>
                  <a:lnTo>
                    <a:pt x="44327" y="14761"/>
                  </a:lnTo>
                  <a:cubicBezTo>
                    <a:pt x="44388" y="14806"/>
                    <a:pt x="44455" y="14826"/>
                    <a:pt x="44520" y="14826"/>
                  </a:cubicBezTo>
                  <a:cubicBezTo>
                    <a:pt x="44610" y="14826"/>
                    <a:pt x="44697" y="14788"/>
                    <a:pt x="44760" y="14725"/>
                  </a:cubicBezTo>
                  <a:lnTo>
                    <a:pt x="58213" y="514"/>
                  </a:lnTo>
                  <a:cubicBezTo>
                    <a:pt x="58321" y="406"/>
                    <a:pt x="58321" y="190"/>
                    <a:pt x="58177" y="82"/>
                  </a:cubicBezTo>
                  <a:cubicBezTo>
                    <a:pt x="58123" y="28"/>
                    <a:pt x="58051" y="1"/>
                    <a:pt x="5797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4812;p63">
              <a:extLst>
                <a:ext uri="{FF2B5EF4-FFF2-40B4-BE49-F238E27FC236}">
                  <a16:creationId xmlns:a16="http://schemas.microsoft.com/office/drawing/2014/main" id="{D6211FB9-3FE4-4805-B09F-24A42BADF0D9}"/>
                </a:ext>
              </a:extLst>
            </p:cNvPr>
            <p:cNvSpPr/>
            <p:nvPr/>
          </p:nvSpPr>
          <p:spPr>
            <a:xfrm>
              <a:off x="5103900" y="3278575"/>
              <a:ext cx="89275" cy="89275"/>
            </a:xfrm>
            <a:custGeom>
              <a:avLst/>
              <a:gdLst/>
              <a:ahLst/>
              <a:cxnLst/>
              <a:rect l="l" t="t" r="r" b="b"/>
              <a:pathLst>
                <a:path w="3571" h="3571" extrusionOk="0">
                  <a:moveTo>
                    <a:pt x="1804" y="0"/>
                  </a:moveTo>
                  <a:cubicBezTo>
                    <a:pt x="794" y="0"/>
                    <a:pt x="0" y="830"/>
                    <a:pt x="0" y="1804"/>
                  </a:cubicBezTo>
                  <a:cubicBezTo>
                    <a:pt x="0" y="2778"/>
                    <a:pt x="794" y="3571"/>
                    <a:pt x="1804" y="3571"/>
                  </a:cubicBezTo>
                  <a:cubicBezTo>
                    <a:pt x="2777" y="3571"/>
                    <a:pt x="3571" y="2778"/>
                    <a:pt x="3571" y="1804"/>
                  </a:cubicBezTo>
                  <a:cubicBezTo>
                    <a:pt x="3571" y="830"/>
                    <a:pt x="2777" y="0"/>
                    <a:pt x="1804"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813;p63">
              <a:extLst>
                <a:ext uri="{FF2B5EF4-FFF2-40B4-BE49-F238E27FC236}">
                  <a16:creationId xmlns:a16="http://schemas.microsoft.com/office/drawing/2014/main" id="{1B292B3C-718B-44AF-9E99-77F6B8476AFC}"/>
                </a:ext>
              </a:extLst>
            </p:cNvPr>
            <p:cNvSpPr/>
            <p:nvPr/>
          </p:nvSpPr>
          <p:spPr>
            <a:xfrm>
              <a:off x="5096675" y="3271350"/>
              <a:ext cx="103725" cy="103725"/>
            </a:xfrm>
            <a:custGeom>
              <a:avLst/>
              <a:gdLst/>
              <a:ahLst/>
              <a:cxnLst/>
              <a:rect l="l" t="t" r="r" b="b"/>
              <a:pathLst>
                <a:path w="4149" h="4149" extrusionOk="0">
                  <a:moveTo>
                    <a:pt x="2093" y="614"/>
                  </a:moveTo>
                  <a:cubicBezTo>
                    <a:pt x="2886" y="614"/>
                    <a:pt x="3571" y="1263"/>
                    <a:pt x="3571" y="2093"/>
                  </a:cubicBezTo>
                  <a:cubicBezTo>
                    <a:pt x="3571" y="2886"/>
                    <a:pt x="2886" y="3571"/>
                    <a:pt x="2093" y="3571"/>
                  </a:cubicBezTo>
                  <a:cubicBezTo>
                    <a:pt x="1263" y="3571"/>
                    <a:pt x="614" y="2886"/>
                    <a:pt x="614" y="2093"/>
                  </a:cubicBezTo>
                  <a:cubicBezTo>
                    <a:pt x="614" y="1263"/>
                    <a:pt x="1263" y="614"/>
                    <a:pt x="2093" y="614"/>
                  </a:cubicBezTo>
                  <a:close/>
                  <a:moveTo>
                    <a:pt x="2093" y="1"/>
                  </a:moveTo>
                  <a:cubicBezTo>
                    <a:pt x="939" y="1"/>
                    <a:pt x="1" y="939"/>
                    <a:pt x="1" y="2093"/>
                  </a:cubicBezTo>
                  <a:cubicBezTo>
                    <a:pt x="1" y="3247"/>
                    <a:pt x="939" y="4149"/>
                    <a:pt x="2093" y="4149"/>
                  </a:cubicBezTo>
                  <a:cubicBezTo>
                    <a:pt x="3211" y="4149"/>
                    <a:pt x="4148" y="3247"/>
                    <a:pt x="4148" y="2093"/>
                  </a:cubicBezTo>
                  <a:cubicBezTo>
                    <a:pt x="4148" y="939"/>
                    <a:pt x="3211" y="1"/>
                    <a:pt x="209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814;p63">
              <a:extLst>
                <a:ext uri="{FF2B5EF4-FFF2-40B4-BE49-F238E27FC236}">
                  <a16:creationId xmlns:a16="http://schemas.microsoft.com/office/drawing/2014/main" id="{A0C55FF1-FF9E-4712-9D9A-9AF415D9B61F}"/>
                </a:ext>
              </a:extLst>
            </p:cNvPr>
            <p:cNvSpPr/>
            <p:nvPr/>
          </p:nvSpPr>
          <p:spPr>
            <a:xfrm>
              <a:off x="5561050" y="3311025"/>
              <a:ext cx="89275" cy="88400"/>
            </a:xfrm>
            <a:custGeom>
              <a:avLst/>
              <a:gdLst/>
              <a:ahLst/>
              <a:cxnLst/>
              <a:rect l="l" t="t" r="r" b="b"/>
              <a:pathLst>
                <a:path w="3571" h="3536" extrusionOk="0">
                  <a:moveTo>
                    <a:pt x="1804" y="1"/>
                  </a:moveTo>
                  <a:cubicBezTo>
                    <a:pt x="794" y="1"/>
                    <a:pt x="0" y="794"/>
                    <a:pt x="0" y="1768"/>
                  </a:cubicBezTo>
                  <a:cubicBezTo>
                    <a:pt x="0" y="2742"/>
                    <a:pt x="794" y="3535"/>
                    <a:pt x="1804" y="3535"/>
                  </a:cubicBezTo>
                  <a:cubicBezTo>
                    <a:pt x="2777" y="3535"/>
                    <a:pt x="3571" y="2742"/>
                    <a:pt x="3571" y="1768"/>
                  </a:cubicBezTo>
                  <a:cubicBezTo>
                    <a:pt x="3571" y="794"/>
                    <a:pt x="2777" y="1"/>
                    <a:pt x="1804"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815;p63">
              <a:extLst>
                <a:ext uri="{FF2B5EF4-FFF2-40B4-BE49-F238E27FC236}">
                  <a16:creationId xmlns:a16="http://schemas.microsoft.com/office/drawing/2014/main" id="{985070C1-30AB-4056-9233-3211CF20A0D3}"/>
                </a:ext>
              </a:extLst>
            </p:cNvPr>
            <p:cNvSpPr/>
            <p:nvPr/>
          </p:nvSpPr>
          <p:spPr>
            <a:xfrm>
              <a:off x="5553825" y="3302925"/>
              <a:ext cx="103725" cy="104600"/>
            </a:xfrm>
            <a:custGeom>
              <a:avLst/>
              <a:gdLst/>
              <a:ahLst/>
              <a:cxnLst/>
              <a:rect l="l" t="t" r="r" b="b"/>
              <a:pathLst>
                <a:path w="4149" h="4184" extrusionOk="0">
                  <a:moveTo>
                    <a:pt x="2093" y="613"/>
                  </a:moveTo>
                  <a:cubicBezTo>
                    <a:pt x="2886" y="613"/>
                    <a:pt x="3535" y="1263"/>
                    <a:pt x="3535" y="2092"/>
                  </a:cubicBezTo>
                  <a:cubicBezTo>
                    <a:pt x="3535" y="2922"/>
                    <a:pt x="2886" y="3571"/>
                    <a:pt x="2093" y="3571"/>
                  </a:cubicBezTo>
                  <a:cubicBezTo>
                    <a:pt x="1263" y="3571"/>
                    <a:pt x="614" y="2922"/>
                    <a:pt x="614" y="2092"/>
                  </a:cubicBezTo>
                  <a:cubicBezTo>
                    <a:pt x="614" y="1263"/>
                    <a:pt x="1263" y="613"/>
                    <a:pt x="2093" y="613"/>
                  </a:cubicBezTo>
                  <a:close/>
                  <a:moveTo>
                    <a:pt x="2093" y="0"/>
                  </a:moveTo>
                  <a:cubicBezTo>
                    <a:pt x="939" y="0"/>
                    <a:pt x="1" y="938"/>
                    <a:pt x="1" y="2092"/>
                  </a:cubicBezTo>
                  <a:cubicBezTo>
                    <a:pt x="1" y="3246"/>
                    <a:pt x="939" y="4184"/>
                    <a:pt x="2093" y="4184"/>
                  </a:cubicBezTo>
                  <a:cubicBezTo>
                    <a:pt x="3211" y="4184"/>
                    <a:pt x="4148" y="3246"/>
                    <a:pt x="4148" y="2092"/>
                  </a:cubicBezTo>
                  <a:cubicBezTo>
                    <a:pt x="4148" y="938"/>
                    <a:pt x="3211" y="0"/>
                    <a:pt x="209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4816;p63">
              <a:extLst>
                <a:ext uri="{FF2B5EF4-FFF2-40B4-BE49-F238E27FC236}">
                  <a16:creationId xmlns:a16="http://schemas.microsoft.com/office/drawing/2014/main" id="{DB0DD54A-E168-4E54-BBF2-4171B38A693A}"/>
                </a:ext>
              </a:extLst>
            </p:cNvPr>
            <p:cNvSpPr/>
            <p:nvPr/>
          </p:nvSpPr>
          <p:spPr>
            <a:xfrm>
              <a:off x="5872125" y="3545475"/>
              <a:ext cx="89300" cy="89275"/>
            </a:xfrm>
            <a:custGeom>
              <a:avLst/>
              <a:gdLst/>
              <a:ahLst/>
              <a:cxnLst/>
              <a:rect l="l" t="t" r="r" b="b"/>
              <a:pathLst>
                <a:path w="3572" h="3571" extrusionOk="0">
                  <a:moveTo>
                    <a:pt x="1768" y="0"/>
                  </a:moveTo>
                  <a:cubicBezTo>
                    <a:pt x="794" y="0"/>
                    <a:pt x="0" y="794"/>
                    <a:pt x="0" y="1768"/>
                  </a:cubicBezTo>
                  <a:cubicBezTo>
                    <a:pt x="0" y="2777"/>
                    <a:pt x="794" y="3571"/>
                    <a:pt x="1768" y="3571"/>
                  </a:cubicBezTo>
                  <a:cubicBezTo>
                    <a:pt x="2778" y="3571"/>
                    <a:pt x="3571" y="2777"/>
                    <a:pt x="3571" y="1768"/>
                  </a:cubicBezTo>
                  <a:cubicBezTo>
                    <a:pt x="3571" y="794"/>
                    <a:pt x="2778" y="0"/>
                    <a:pt x="1768"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4817;p63">
              <a:extLst>
                <a:ext uri="{FF2B5EF4-FFF2-40B4-BE49-F238E27FC236}">
                  <a16:creationId xmlns:a16="http://schemas.microsoft.com/office/drawing/2014/main" id="{19C58D17-DF55-425A-BE32-D8395B4662FD}"/>
                </a:ext>
              </a:extLst>
            </p:cNvPr>
            <p:cNvSpPr/>
            <p:nvPr/>
          </p:nvSpPr>
          <p:spPr>
            <a:xfrm>
              <a:off x="5864900" y="3538250"/>
              <a:ext cx="103725" cy="103725"/>
            </a:xfrm>
            <a:custGeom>
              <a:avLst/>
              <a:gdLst/>
              <a:ahLst/>
              <a:cxnLst/>
              <a:rect l="l" t="t" r="r" b="b"/>
              <a:pathLst>
                <a:path w="4149" h="4149" extrusionOk="0">
                  <a:moveTo>
                    <a:pt x="2057" y="578"/>
                  </a:moveTo>
                  <a:cubicBezTo>
                    <a:pt x="2886" y="614"/>
                    <a:pt x="3535" y="1263"/>
                    <a:pt x="3535" y="2057"/>
                  </a:cubicBezTo>
                  <a:cubicBezTo>
                    <a:pt x="3535" y="2886"/>
                    <a:pt x="2886" y="3535"/>
                    <a:pt x="2057" y="3535"/>
                  </a:cubicBezTo>
                  <a:cubicBezTo>
                    <a:pt x="1263" y="3535"/>
                    <a:pt x="614" y="2886"/>
                    <a:pt x="614" y="2057"/>
                  </a:cubicBezTo>
                  <a:cubicBezTo>
                    <a:pt x="614" y="1263"/>
                    <a:pt x="1263" y="614"/>
                    <a:pt x="2057" y="578"/>
                  </a:cubicBezTo>
                  <a:close/>
                  <a:moveTo>
                    <a:pt x="2057" y="1"/>
                  </a:moveTo>
                  <a:cubicBezTo>
                    <a:pt x="939" y="1"/>
                    <a:pt x="1" y="938"/>
                    <a:pt x="1" y="2057"/>
                  </a:cubicBezTo>
                  <a:cubicBezTo>
                    <a:pt x="1" y="3211"/>
                    <a:pt x="939" y="4148"/>
                    <a:pt x="2057" y="4148"/>
                  </a:cubicBezTo>
                  <a:cubicBezTo>
                    <a:pt x="3211" y="4148"/>
                    <a:pt x="4149" y="3211"/>
                    <a:pt x="4149" y="2057"/>
                  </a:cubicBezTo>
                  <a:cubicBezTo>
                    <a:pt x="4149" y="938"/>
                    <a:pt x="3211" y="1"/>
                    <a:pt x="20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4818;p63">
              <a:extLst>
                <a:ext uri="{FF2B5EF4-FFF2-40B4-BE49-F238E27FC236}">
                  <a16:creationId xmlns:a16="http://schemas.microsoft.com/office/drawing/2014/main" id="{0C3FB4A6-14A8-47FE-BAD2-B89C2B55D34B}"/>
                </a:ext>
              </a:extLst>
            </p:cNvPr>
            <p:cNvSpPr/>
            <p:nvPr/>
          </p:nvSpPr>
          <p:spPr>
            <a:xfrm>
              <a:off x="6202150" y="3190200"/>
              <a:ext cx="89275" cy="88400"/>
            </a:xfrm>
            <a:custGeom>
              <a:avLst/>
              <a:gdLst/>
              <a:ahLst/>
              <a:cxnLst/>
              <a:rect l="l" t="t" r="r" b="b"/>
              <a:pathLst>
                <a:path w="3571" h="3536" extrusionOk="0">
                  <a:moveTo>
                    <a:pt x="1803" y="1"/>
                  </a:moveTo>
                  <a:cubicBezTo>
                    <a:pt x="793" y="1"/>
                    <a:pt x="0" y="794"/>
                    <a:pt x="0" y="1768"/>
                  </a:cubicBezTo>
                  <a:cubicBezTo>
                    <a:pt x="0" y="2742"/>
                    <a:pt x="793" y="3535"/>
                    <a:pt x="1803" y="3535"/>
                  </a:cubicBezTo>
                  <a:cubicBezTo>
                    <a:pt x="2777" y="3535"/>
                    <a:pt x="3571" y="2742"/>
                    <a:pt x="3571" y="1768"/>
                  </a:cubicBezTo>
                  <a:cubicBezTo>
                    <a:pt x="3571" y="794"/>
                    <a:pt x="2777" y="1"/>
                    <a:pt x="1803"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4819;p63">
              <a:extLst>
                <a:ext uri="{FF2B5EF4-FFF2-40B4-BE49-F238E27FC236}">
                  <a16:creationId xmlns:a16="http://schemas.microsoft.com/office/drawing/2014/main" id="{481B00B0-B3D7-462B-9F9B-95A2227453C5}"/>
                </a:ext>
              </a:extLst>
            </p:cNvPr>
            <p:cNvSpPr/>
            <p:nvPr/>
          </p:nvSpPr>
          <p:spPr>
            <a:xfrm>
              <a:off x="6194925" y="3183000"/>
              <a:ext cx="103725" cy="103700"/>
            </a:xfrm>
            <a:custGeom>
              <a:avLst/>
              <a:gdLst/>
              <a:ahLst/>
              <a:cxnLst/>
              <a:rect l="l" t="t" r="r" b="b"/>
              <a:pathLst>
                <a:path w="4149" h="4148" extrusionOk="0">
                  <a:moveTo>
                    <a:pt x="2092" y="577"/>
                  </a:moveTo>
                  <a:cubicBezTo>
                    <a:pt x="2886" y="577"/>
                    <a:pt x="3535" y="1263"/>
                    <a:pt x="3535" y="2056"/>
                  </a:cubicBezTo>
                  <a:cubicBezTo>
                    <a:pt x="3535" y="2886"/>
                    <a:pt x="2886" y="3535"/>
                    <a:pt x="2092" y="3535"/>
                  </a:cubicBezTo>
                  <a:cubicBezTo>
                    <a:pt x="1263" y="3535"/>
                    <a:pt x="614" y="2886"/>
                    <a:pt x="614" y="2056"/>
                  </a:cubicBezTo>
                  <a:cubicBezTo>
                    <a:pt x="614" y="1263"/>
                    <a:pt x="1263" y="577"/>
                    <a:pt x="2092" y="577"/>
                  </a:cubicBezTo>
                  <a:close/>
                  <a:moveTo>
                    <a:pt x="2092" y="0"/>
                  </a:moveTo>
                  <a:cubicBezTo>
                    <a:pt x="938" y="0"/>
                    <a:pt x="0" y="902"/>
                    <a:pt x="0" y="2056"/>
                  </a:cubicBezTo>
                  <a:cubicBezTo>
                    <a:pt x="0" y="3210"/>
                    <a:pt x="938" y="4148"/>
                    <a:pt x="2092" y="4148"/>
                  </a:cubicBezTo>
                  <a:cubicBezTo>
                    <a:pt x="3210" y="4148"/>
                    <a:pt x="4148" y="3210"/>
                    <a:pt x="4148" y="2056"/>
                  </a:cubicBezTo>
                  <a:cubicBezTo>
                    <a:pt x="4148" y="902"/>
                    <a:pt x="3210" y="0"/>
                    <a:pt x="209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820;p63">
              <a:extLst>
                <a:ext uri="{FF2B5EF4-FFF2-40B4-BE49-F238E27FC236}">
                  <a16:creationId xmlns:a16="http://schemas.microsoft.com/office/drawing/2014/main" id="{523B69B0-34CE-4B47-91A9-3218EA428CC3}"/>
                </a:ext>
              </a:extLst>
            </p:cNvPr>
            <p:cNvSpPr/>
            <p:nvPr/>
          </p:nvSpPr>
          <p:spPr>
            <a:xfrm>
              <a:off x="4767575" y="3615800"/>
              <a:ext cx="89275" cy="88400"/>
            </a:xfrm>
            <a:custGeom>
              <a:avLst/>
              <a:gdLst/>
              <a:ahLst/>
              <a:cxnLst/>
              <a:rect l="l" t="t" r="r" b="b"/>
              <a:pathLst>
                <a:path w="3571" h="3536" extrusionOk="0">
                  <a:moveTo>
                    <a:pt x="1804" y="0"/>
                  </a:moveTo>
                  <a:cubicBezTo>
                    <a:pt x="794" y="0"/>
                    <a:pt x="0" y="794"/>
                    <a:pt x="0" y="1768"/>
                  </a:cubicBezTo>
                  <a:cubicBezTo>
                    <a:pt x="0" y="2742"/>
                    <a:pt x="794" y="3535"/>
                    <a:pt x="1804" y="3535"/>
                  </a:cubicBezTo>
                  <a:cubicBezTo>
                    <a:pt x="2777" y="3535"/>
                    <a:pt x="3571" y="2742"/>
                    <a:pt x="3571" y="1768"/>
                  </a:cubicBezTo>
                  <a:cubicBezTo>
                    <a:pt x="3571" y="794"/>
                    <a:pt x="2777" y="0"/>
                    <a:pt x="1804"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4821;p63">
              <a:extLst>
                <a:ext uri="{FF2B5EF4-FFF2-40B4-BE49-F238E27FC236}">
                  <a16:creationId xmlns:a16="http://schemas.microsoft.com/office/drawing/2014/main" id="{C4FF01F9-A337-4900-9E0A-F4636BAAA961}"/>
                </a:ext>
              </a:extLst>
            </p:cNvPr>
            <p:cNvSpPr/>
            <p:nvPr/>
          </p:nvSpPr>
          <p:spPr>
            <a:xfrm>
              <a:off x="4760350" y="3607675"/>
              <a:ext cx="103725" cy="103725"/>
            </a:xfrm>
            <a:custGeom>
              <a:avLst/>
              <a:gdLst/>
              <a:ahLst/>
              <a:cxnLst/>
              <a:rect l="l" t="t" r="r" b="b"/>
              <a:pathLst>
                <a:path w="4149" h="4149" extrusionOk="0">
                  <a:moveTo>
                    <a:pt x="2093" y="614"/>
                  </a:moveTo>
                  <a:cubicBezTo>
                    <a:pt x="2886" y="614"/>
                    <a:pt x="3535" y="1263"/>
                    <a:pt x="3571" y="2093"/>
                  </a:cubicBezTo>
                  <a:cubicBezTo>
                    <a:pt x="3535" y="2886"/>
                    <a:pt x="2886" y="3572"/>
                    <a:pt x="2093" y="3572"/>
                  </a:cubicBezTo>
                  <a:cubicBezTo>
                    <a:pt x="1263" y="3572"/>
                    <a:pt x="614" y="2886"/>
                    <a:pt x="614" y="2093"/>
                  </a:cubicBezTo>
                  <a:cubicBezTo>
                    <a:pt x="614" y="1263"/>
                    <a:pt x="1263" y="614"/>
                    <a:pt x="2093" y="614"/>
                  </a:cubicBezTo>
                  <a:close/>
                  <a:moveTo>
                    <a:pt x="2093" y="1"/>
                  </a:moveTo>
                  <a:cubicBezTo>
                    <a:pt x="938" y="1"/>
                    <a:pt x="1" y="939"/>
                    <a:pt x="1" y="2093"/>
                  </a:cubicBezTo>
                  <a:cubicBezTo>
                    <a:pt x="1" y="3247"/>
                    <a:pt x="938" y="4149"/>
                    <a:pt x="2093" y="4149"/>
                  </a:cubicBezTo>
                  <a:cubicBezTo>
                    <a:pt x="3211" y="4149"/>
                    <a:pt x="4148" y="3247"/>
                    <a:pt x="4148" y="2093"/>
                  </a:cubicBezTo>
                  <a:cubicBezTo>
                    <a:pt x="4148" y="939"/>
                    <a:pt x="3211" y="1"/>
                    <a:pt x="209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822;p63">
              <a:extLst>
                <a:ext uri="{FF2B5EF4-FFF2-40B4-BE49-F238E27FC236}">
                  <a16:creationId xmlns:a16="http://schemas.microsoft.com/office/drawing/2014/main" id="{928780E4-0AEE-43DC-98FC-C3A32A22311D}"/>
                </a:ext>
              </a:extLst>
            </p:cNvPr>
            <p:cNvSpPr/>
            <p:nvPr/>
          </p:nvSpPr>
          <p:spPr>
            <a:xfrm>
              <a:off x="5351850" y="3488650"/>
              <a:ext cx="89300" cy="88400"/>
            </a:xfrm>
            <a:custGeom>
              <a:avLst/>
              <a:gdLst/>
              <a:ahLst/>
              <a:cxnLst/>
              <a:rect l="l" t="t" r="r" b="b"/>
              <a:pathLst>
                <a:path w="3572" h="3536" extrusionOk="0">
                  <a:moveTo>
                    <a:pt x="1768" y="1"/>
                  </a:moveTo>
                  <a:cubicBezTo>
                    <a:pt x="794" y="1"/>
                    <a:pt x="1" y="794"/>
                    <a:pt x="1" y="1768"/>
                  </a:cubicBezTo>
                  <a:cubicBezTo>
                    <a:pt x="1" y="2742"/>
                    <a:pt x="794" y="3536"/>
                    <a:pt x="1768" y="3536"/>
                  </a:cubicBezTo>
                  <a:cubicBezTo>
                    <a:pt x="2742" y="3536"/>
                    <a:pt x="3571" y="2742"/>
                    <a:pt x="3571" y="1768"/>
                  </a:cubicBezTo>
                  <a:cubicBezTo>
                    <a:pt x="3571" y="794"/>
                    <a:pt x="2742" y="1"/>
                    <a:pt x="1768"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823;p63">
              <a:extLst>
                <a:ext uri="{FF2B5EF4-FFF2-40B4-BE49-F238E27FC236}">
                  <a16:creationId xmlns:a16="http://schemas.microsoft.com/office/drawing/2014/main" id="{2BC41916-7F45-46F4-8394-CCC651953CF1}"/>
                </a:ext>
              </a:extLst>
            </p:cNvPr>
            <p:cNvSpPr/>
            <p:nvPr/>
          </p:nvSpPr>
          <p:spPr>
            <a:xfrm>
              <a:off x="5344650" y="3480550"/>
              <a:ext cx="103700" cy="104625"/>
            </a:xfrm>
            <a:custGeom>
              <a:avLst/>
              <a:gdLst/>
              <a:ahLst/>
              <a:cxnLst/>
              <a:rect l="l" t="t" r="r" b="b"/>
              <a:pathLst>
                <a:path w="4148" h="4185" extrusionOk="0">
                  <a:moveTo>
                    <a:pt x="2056" y="614"/>
                  </a:moveTo>
                  <a:cubicBezTo>
                    <a:pt x="2886" y="614"/>
                    <a:pt x="3535" y="1263"/>
                    <a:pt x="3535" y="2092"/>
                  </a:cubicBezTo>
                  <a:cubicBezTo>
                    <a:pt x="3535" y="2922"/>
                    <a:pt x="2886" y="3571"/>
                    <a:pt x="2056" y="3571"/>
                  </a:cubicBezTo>
                  <a:cubicBezTo>
                    <a:pt x="1263" y="3571"/>
                    <a:pt x="577" y="2922"/>
                    <a:pt x="577" y="2092"/>
                  </a:cubicBezTo>
                  <a:cubicBezTo>
                    <a:pt x="577" y="1263"/>
                    <a:pt x="1263" y="614"/>
                    <a:pt x="2056" y="614"/>
                  </a:cubicBezTo>
                  <a:close/>
                  <a:moveTo>
                    <a:pt x="2056" y="0"/>
                  </a:moveTo>
                  <a:cubicBezTo>
                    <a:pt x="902" y="0"/>
                    <a:pt x="0" y="938"/>
                    <a:pt x="0" y="2092"/>
                  </a:cubicBezTo>
                  <a:cubicBezTo>
                    <a:pt x="0" y="3246"/>
                    <a:pt x="902" y="4184"/>
                    <a:pt x="2056" y="4184"/>
                  </a:cubicBezTo>
                  <a:cubicBezTo>
                    <a:pt x="3210" y="4184"/>
                    <a:pt x="4148" y="3246"/>
                    <a:pt x="4148" y="2092"/>
                  </a:cubicBezTo>
                  <a:cubicBezTo>
                    <a:pt x="4148" y="938"/>
                    <a:pt x="3210" y="0"/>
                    <a:pt x="20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824;p63">
              <a:extLst>
                <a:ext uri="{FF2B5EF4-FFF2-40B4-BE49-F238E27FC236}">
                  <a16:creationId xmlns:a16="http://schemas.microsoft.com/office/drawing/2014/main" id="{ED1E0C21-AE4A-4D34-8176-CAC1A526EE5D}"/>
                </a:ext>
              </a:extLst>
            </p:cNvPr>
            <p:cNvSpPr/>
            <p:nvPr/>
          </p:nvSpPr>
          <p:spPr>
            <a:xfrm>
              <a:off x="2393450" y="2124425"/>
              <a:ext cx="147900" cy="90200"/>
            </a:xfrm>
            <a:custGeom>
              <a:avLst/>
              <a:gdLst/>
              <a:ahLst/>
              <a:cxnLst/>
              <a:rect l="l" t="t" r="r" b="b"/>
              <a:pathLst>
                <a:path w="5916" h="3608" extrusionOk="0">
                  <a:moveTo>
                    <a:pt x="5563" y="0"/>
                  </a:moveTo>
                  <a:cubicBezTo>
                    <a:pt x="5511" y="0"/>
                    <a:pt x="5459" y="12"/>
                    <a:pt x="5411" y="36"/>
                  </a:cubicBezTo>
                  <a:lnTo>
                    <a:pt x="181" y="3066"/>
                  </a:lnTo>
                  <a:cubicBezTo>
                    <a:pt x="37" y="3138"/>
                    <a:pt x="1" y="3319"/>
                    <a:pt x="73" y="3463"/>
                  </a:cubicBezTo>
                  <a:cubicBezTo>
                    <a:pt x="145" y="3559"/>
                    <a:pt x="249" y="3607"/>
                    <a:pt x="353" y="3607"/>
                  </a:cubicBezTo>
                  <a:cubicBezTo>
                    <a:pt x="405" y="3607"/>
                    <a:pt x="457" y="3595"/>
                    <a:pt x="506" y="3571"/>
                  </a:cubicBezTo>
                  <a:lnTo>
                    <a:pt x="5735" y="578"/>
                  </a:lnTo>
                  <a:cubicBezTo>
                    <a:pt x="5880" y="469"/>
                    <a:pt x="5916" y="289"/>
                    <a:pt x="5843" y="145"/>
                  </a:cubicBezTo>
                  <a:cubicBezTo>
                    <a:pt x="5771" y="49"/>
                    <a:pt x="5667" y="0"/>
                    <a:pt x="556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825;p63">
              <a:extLst>
                <a:ext uri="{FF2B5EF4-FFF2-40B4-BE49-F238E27FC236}">
                  <a16:creationId xmlns:a16="http://schemas.microsoft.com/office/drawing/2014/main" id="{E8804375-745C-44D7-83CC-0F4B677AC3EE}"/>
                </a:ext>
              </a:extLst>
            </p:cNvPr>
            <p:cNvSpPr/>
            <p:nvPr/>
          </p:nvSpPr>
          <p:spPr>
            <a:xfrm>
              <a:off x="1756875" y="1902825"/>
              <a:ext cx="783575" cy="901950"/>
            </a:xfrm>
            <a:custGeom>
              <a:avLst/>
              <a:gdLst/>
              <a:ahLst/>
              <a:cxnLst/>
              <a:rect l="l" t="t" r="r" b="b"/>
              <a:pathLst>
                <a:path w="31343" h="36078" extrusionOk="0">
                  <a:moveTo>
                    <a:pt x="15653" y="641"/>
                  </a:moveTo>
                  <a:lnTo>
                    <a:pt x="30729" y="9333"/>
                  </a:lnTo>
                  <a:lnTo>
                    <a:pt x="30729" y="26718"/>
                  </a:lnTo>
                  <a:lnTo>
                    <a:pt x="15653" y="35446"/>
                  </a:lnTo>
                  <a:lnTo>
                    <a:pt x="613" y="26718"/>
                  </a:lnTo>
                  <a:lnTo>
                    <a:pt x="613" y="9358"/>
                  </a:lnTo>
                  <a:lnTo>
                    <a:pt x="15653" y="641"/>
                  </a:lnTo>
                  <a:close/>
                  <a:moveTo>
                    <a:pt x="15671" y="1"/>
                  </a:moveTo>
                  <a:cubicBezTo>
                    <a:pt x="15617" y="1"/>
                    <a:pt x="15563" y="10"/>
                    <a:pt x="15509" y="28"/>
                  </a:cubicBezTo>
                  <a:lnTo>
                    <a:pt x="144" y="8900"/>
                  </a:lnTo>
                  <a:cubicBezTo>
                    <a:pt x="72" y="8973"/>
                    <a:pt x="0" y="9045"/>
                    <a:pt x="0" y="9153"/>
                  </a:cubicBezTo>
                  <a:lnTo>
                    <a:pt x="0" y="26898"/>
                  </a:lnTo>
                  <a:cubicBezTo>
                    <a:pt x="0" y="27006"/>
                    <a:pt x="72" y="27114"/>
                    <a:pt x="144" y="27150"/>
                  </a:cubicBezTo>
                  <a:lnTo>
                    <a:pt x="15509" y="36023"/>
                  </a:lnTo>
                  <a:cubicBezTo>
                    <a:pt x="15563" y="36059"/>
                    <a:pt x="15617" y="36077"/>
                    <a:pt x="15671" y="36077"/>
                  </a:cubicBezTo>
                  <a:cubicBezTo>
                    <a:pt x="15725" y="36077"/>
                    <a:pt x="15780" y="36059"/>
                    <a:pt x="15834" y="36023"/>
                  </a:cubicBezTo>
                  <a:lnTo>
                    <a:pt x="31198" y="27150"/>
                  </a:lnTo>
                  <a:cubicBezTo>
                    <a:pt x="31270" y="27114"/>
                    <a:pt x="31343" y="27006"/>
                    <a:pt x="31343" y="26898"/>
                  </a:cubicBezTo>
                  <a:lnTo>
                    <a:pt x="31343" y="9153"/>
                  </a:lnTo>
                  <a:cubicBezTo>
                    <a:pt x="31343" y="9045"/>
                    <a:pt x="31270" y="8973"/>
                    <a:pt x="31198" y="8900"/>
                  </a:cubicBezTo>
                  <a:lnTo>
                    <a:pt x="15834" y="28"/>
                  </a:lnTo>
                  <a:cubicBezTo>
                    <a:pt x="15780" y="10"/>
                    <a:pt x="15725" y="1"/>
                    <a:pt x="1567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826;p63">
              <a:extLst>
                <a:ext uri="{FF2B5EF4-FFF2-40B4-BE49-F238E27FC236}">
                  <a16:creationId xmlns:a16="http://schemas.microsoft.com/office/drawing/2014/main" id="{2583900B-0AFC-4998-8725-E613B49E828B}"/>
                </a:ext>
              </a:extLst>
            </p:cNvPr>
            <p:cNvSpPr/>
            <p:nvPr/>
          </p:nvSpPr>
          <p:spPr>
            <a:xfrm>
              <a:off x="1887600" y="2053425"/>
              <a:ext cx="522100" cy="600750"/>
            </a:xfrm>
            <a:custGeom>
              <a:avLst/>
              <a:gdLst/>
              <a:ahLst/>
              <a:cxnLst/>
              <a:rect l="l" t="t" r="r" b="b"/>
              <a:pathLst>
                <a:path w="20884" h="24030" extrusionOk="0">
                  <a:moveTo>
                    <a:pt x="10424" y="640"/>
                  </a:moveTo>
                  <a:lnTo>
                    <a:pt x="20271" y="6339"/>
                  </a:lnTo>
                  <a:lnTo>
                    <a:pt x="20271" y="17700"/>
                  </a:lnTo>
                  <a:lnTo>
                    <a:pt x="10424" y="23363"/>
                  </a:lnTo>
                  <a:lnTo>
                    <a:pt x="614" y="17700"/>
                  </a:lnTo>
                  <a:lnTo>
                    <a:pt x="614" y="6307"/>
                  </a:lnTo>
                  <a:lnTo>
                    <a:pt x="10424" y="640"/>
                  </a:lnTo>
                  <a:close/>
                  <a:moveTo>
                    <a:pt x="10442" y="0"/>
                  </a:moveTo>
                  <a:cubicBezTo>
                    <a:pt x="10388" y="0"/>
                    <a:pt x="10334" y="9"/>
                    <a:pt x="10280" y="27"/>
                  </a:cubicBezTo>
                  <a:lnTo>
                    <a:pt x="145" y="5906"/>
                  </a:lnTo>
                  <a:cubicBezTo>
                    <a:pt x="73" y="5942"/>
                    <a:pt x="1" y="6050"/>
                    <a:pt x="1" y="6159"/>
                  </a:cubicBezTo>
                  <a:lnTo>
                    <a:pt x="1" y="17880"/>
                  </a:lnTo>
                  <a:cubicBezTo>
                    <a:pt x="1" y="17989"/>
                    <a:pt x="73" y="18061"/>
                    <a:pt x="145" y="18133"/>
                  </a:cubicBezTo>
                  <a:lnTo>
                    <a:pt x="10280" y="23976"/>
                  </a:lnTo>
                  <a:cubicBezTo>
                    <a:pt x="10334" y="24012"/>
                    <a:pt x="10388" y="24030"/>
                    <a:pt x="10442" y="24030"/>
                  </a:cubicBezTo>
                  <a:cubicBezTo>
                    <a:pt x="10496" y="24030"/>
                    <a:pt x="10551" y="24012"/>
                    <a:pt x="10605" y="23976"/>
                  </a:cubicBezTo>
                  <a:lnTo>
                    <a:pt x="20740" y="18133"/>
                  </a:lnTo>
                  <a:cubicBezTo>
                    <a:pt x="20812" y="18061"/>
                    <a:pt x="20884" y="17989"/>
                    <a:pt x="20884" y="17880"/>
                  </a:cubicBezTo>
                  <a:lnTo>
                    <a:pt x="20884" y="6159"/>
                  </a:lnTo>
                  <a:cubicBezTo>
                    <a:pt x="20884" y="6050"/>
                    <a:pt x="20812" y="5942"/>
                    <a:pt x="20740" y="5906"/>
                  </a:cubicBezTo>
                  <a:lnTo>
                    <a:pt x="10605" y="27"/>
                  </a:lnTo>
                  <a:cubicBezTo>
                    <a:pt x="10551" y="9"/>
                    <a:pt x="10496" y="0"/>
                    <a:pt x="1044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4827;p63">
              <a:extLst>
                <a:ext uri="{FF2B5EF4-FFF2-40B4-BE49-F238E27FC236}">
                  <a16:creationId xmlns:a16="http://schemas.microsoft.com/office/drawing/2014/main" id="{D6A75DFA-DB0E-432E-AF3C-4ADB5AE8A072}"/>
                </a:ext>
              </a:extLst>
            </p:cNvPr>
            <p:cNvSpPr/>
            <p:nvPr/>
          </p:nvSpPr>
          <p:spPr>
            <a:xfrm>
              <a:off x="2140975" y="1573500"/>
              <a:ext cx="15350" cy="344475"/>
            </a:xfrm>
            <a:custGeom>
              <a:avLst/>
              <a:gdLst/>
              <a:ahLst/>
              <a:cxnLst/>
              <a:rect l="l" t="t" r="r" b="b"/>
              <a:pathLst>
                <a:path w="614" h="13779" extrusionOk="0">
                  <a:moveTo>
                    <a:pt x="289" y="0"/>
                  </a:moveTo>
                  <a:cubicBezTo>
                    <a:pt x="145" y="0"/>
                    <a:pt x="1" y="109"/>
                    <a:pt x="1" y="289"/>
                  </a:cubicBezTo>
                  <a:lnTo>
                    <a:pt x="1" y="13453"/>
                  </a:lnTo>
                  <a:cubicBezTo>
                    <a:pt x="1" y="13634"/>
                    <a:pt x="145" y="13778"/>
                    <a:pt x="289" y="13778"/>
                  </a:cubicBezTo>
                  <a:cubicBezTo>
                    <a:pt x="470" y="13778"/>
                    <a:pt x="614" y="13634"/>
                    <a:pt x="614" y="13453"/>
                  </a:cubicBezTo>
                  <a:lnTo>
                    <a:pt x="614" y="289"/>
                  </a:lnTo>
                  <a:cubicBezTo>
                    <a:pt x="614" y="109"/>
                    <a:pt x="470" y="0"/>
                    <a:pt x="28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4828;p63">
              <a:extLst>
                <a:ext uri="{FF2B5EF4-FFF2-40B4-BE49-F238E27FC236}">
                  <a16:creationId xmlns:a16="http://schemas.microsoft.com/office/drawing/2014/main" id="{E5A8F6C4-5936-470C-B454-14DE88797D03}"/>
                </a:ext>
              </a:extLst>
            </p:cNvPr>
            <p:cNvSpPr/>
            <p:nvPr/>
          </p:nvSpPr>
          <p:spPr>
            <a:xfrm>
              <a:off x="2083275" y="1499550"/>
              <a:ext cx="129875" cy="129875"/>
            </a:xfrm>
            <a:custGeom>
              <a:avLst/>
              <a:gdLst/>
              <a:ahLst/>
              <a:cxnLst/>
              <a:rect l="l" t="t" r="r" b="b"/>
              <a:pathLst>
                <a:path w="5195" h="5195" extrusionOk="0">
                  <a:moveTo>
                    <a:pt x="2597" y="1"/>
                  </a:moveTo>
                  <a:cubicBezTo>
                    <a:pt x="1191" y="1"/>
                    <a:pt x="1" y="1155"/>
                    <a:pt x="1" y="2598"/>
                  </a:cubicBezTo>
                  <a:cubicBezTo>
                    <a:pt x="1" y="4040"/>
                    <a:pt x="1191" y="5195"/>
                    <a:pt x="2597" y="5195"/>
                  </a:cubicBezTo>
                  <a:cubicBezTo>
                    <a:pt x="4040" y="5195"/>
                    <a:pt x="5194" y="4040"/>
                    <a:pt x="5194" y="2598"/>
                  </a:cubicBezTo>
                  <a:cubicBezTo>
                    <a:pt x="5194" y="1155"/>
                    <a:pt x="4040" y="1"/>
                    <a:pt x="259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4829;p63">
              <a:extLst>
                <a:ext uri="{FF2B5EF4-FFF2-40B4-BE49-F238E27FC236}">
                  <a16:creationId xmlns:a16="http://schemas.microsoft.com/office/drawing/2014/main" id="{128CD73D-AF2A-4950-8C5C-AC9653689C87}"/>
                </a:ext>
              </a:extLst>
            </p:cNvPr>
            <p:cNvSpPr/>
            <p:nvPr/>
          </p:nvSpPr>
          <p:spPr>
            <a:xfrm>
              <a:off x="2076050" y="1492350"/>
              <a:ext cx="145200" cy="144300"/>
            </a:xfrm>
            <a:custGeom>
              <a:avLst/>
              <a:gdLst/>
              <a:ahLst/>
              <a:cxnLst/>
              <a:rect l="l" t="t" r="r" b="b"/>
              <a:pathLst>
                <a:path w="5808" h="5772" extrusionOk="0">
                  <a:moveTo>
                    <a:pt x="2886" y="577"/>
                  </a:moveTo>
                  <a:cubicBezTo>
                    <a:pt x="3536" y="577"/>
                    <a:pt x="4113" y="830"/>
                    <a:pt x="4509" y="1263"/>
                  </a:cubicBezTo>
                  <a:cubicBezTo>
                    <a:pt x="4942" y="1659"/>
                    <a:pt x="5195" y="2237"/>
                    <a:pt x="5195" y="2886"/>
                  </a:cubicBezTo>
                  <a:cubicBezTo>
                    <a:pt x="5195" y="3499"/>
                    <a:pt x="4942" y="4076"/>
                    <a:pt x="4509" y="4509"/>
                  </a:cubicBezTo>
                  <a:cubicBezTo>
                    <a:pt x="4113" y="4906"/>
                    <a:pt x="3536" y="5158"/>
                    <a:pt x="2886" y="5158"/>
                  </a:cubicBezTo>
                  <a:cubicBezTo>
                    <a:pt x="2273" y="5158"/>
                    <a:pt x="1696" y="4906"/>
                    <a:pt x="1263" y="4509"/>
                  </a:cubicBezTo>
                  <a:cubicBezTo>
                    <a:pt x="867" y="4076"/>
                    <a:pt x="614" y="3499"/>
                    <a:pt x="614" y="2886"/>
                  </a:cubicBezTo>
                  <a:cubicBezTo>
                    <a:pt x="614" y="2237"/>
                    <a:pt x="867" y="1659"/>
                    <a:pt x="1263" y="1263"/>
                  </a:cubicBezTo>
                  <a:cubicBezTo>
                    <a:pt x="1696" y="830"/>
                    <a:pt x="2273" y="577"/>
                    <a:pt x="2886" y="577"/>
                  </a:cubicBezTo>
                  <a:close/>
                  <a:moveTo>
                    <a:pt x="2886" y="0"/>
                  </a:moveTo>
                  <a:cubicBezTo>
                    <a:pt x="1299" y="0"/>
                    <a:pt x="1" y="1299"/>
                    <a:pt x="1" y="2886"/>
                  </a:cubicBezTo>
                  <a:cubicBezTo>
                    <a:pt x="1" y="4473"/>
                    <a:pt x="1299" y="5771"/>
                    <a:pt x="2886" y="5771"/>
                  </a:cubicBezTo>
                  <a:cubicBezTo>
                    <a:pt x="4509" y="5771"/>
                    <a:pt x="5808" y="4473"/>
                    <a:pt x="5808" y="2886"/>
                  </a:cubicBezTo>
                  <a:cubicBezTo>
                    <a:pt x="5808" y="1299"/>
                    <a:pt x="4509" y="0"/>
                    <a:pt x="288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4830;p63">
              <a:extLst>
                <a:ext uri="{FF2B5EF4-FFF2-40B4-BE49-F238E27FC236}">
                  <a16:creationId xmlns:a16="http://schemas.microsoft.com/office/drawing/2014/main" id="{A96D6D49-320C-4826-945B-1717005C326D}"/>
                </a:ext>
              </a:extLst>
            </p:cNvPr>
            <p:cNvSpPr/>
            <p:nvPr/>
          </p:nvSpPr>
          <p:spPr>
            <a:xfrm>
              <a:off x="2140975" y="2779950"/>
              <a:ext cx="15350" cy="345350"/>
            </a:xfrm>
            <a:custGeom>
              <a:avLst/>
              <a:gdLst/>
              <a:ahLst/>
              <a:cxnLst/>
              <a:rect l="l" t="t" r="r" b="b"/>
              <a:pathLst>
                <a:path w="614" h="13814" extrusionOk="0">
                  <a:moveTo>
                    <a:pt x="289" y="0"/>
                  </a:moveTo>
                  <a:cubicBezTo>
                    <a:pt x="145" y="0"/>
                    <a:pt x="1" y="144"/>
                    <a:pt x="1" y="325"/>
                  </a:cubicBezTo>
                  <a:lnTo>
                    <a:pt x="1" y="13489"/>
                  </a:lnTo>
                  <a:cubicBezTo>
                    <a:pt x="1" y="13670"/>
                    <a:pt x="145" y="13814"/>
                    <a:pt x="289" y="13814"/>
                  </a:cubicBezTo>
                  <a:cubicBezTo>
                    <a:pt x="470" y="13814"/>
                    <a:pt x="614" y="13670"/>
                    <a:pt x="614" y="13489"/>
                  </a:cubicBezTo>
                  <a:lnTo>
                    <a:pt x="614" y="325"/>
                  </a:lnTo>
                  <a:cubicBezTo>
                    <a:pt x="614" y="144"/>
                    <a:pt x="470" y="0"/>
                    <a:pt x="28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4831;p63">
              <a:extLst>
                <a:ext uri="{FF2B5EF4-FFF2-40B4-BE49-F238E27FC236}">
                  <a16:creationId xmlns:a16="http://schemas.microsoft.com/office/drawing/2014/main" id="{65AFDB2B-0784-4ED6-9C93-7F41930DC65D}"/>
                </a:ext>
              </a:extLst>
            </p:cNvPr>
            <p:cNvSpPr/>
            <p:nvPr/>
          </p:nvSpPr>
          <p:spPr>
            <a:xfrm>
              <a:off x="2083275" y="3068475"/>
              <a:ext cx="129875" cy="129875"/>
            </a:xfrm>
            <a:custGeom>
              <a:avLst/>
              <a:gdLst/>
              <a:ahLst/>
              <a:cxnLst/>
              <a:rect l="l" t="t" r="r" b="b"/>
              <a:pathLst>
                <a:path w="5195" h="5195" extrusionOk="0">
                  <a:moveTo>
                    <a:pt x="2597" y="1"/>
                  </a:moveTo>
                  <a:cubicBezTo>
                    <a:pt x="1191" y="1"/>
                    <a:pt x="1" y="1191"/>
                    <a:pt x="1" y="2598"/>
                  </a:cubicBezTo>
                  <a:cubicBezTo>
                    <a:pt x="1" y="4040"/>
                    <a:pt x="1191" y="5194"/>
                    <a:pt x="2597" y="5194"/>
                  </a:cubicBezTo>
                  <a:cubicBezTo>
                    <a:pt x="4040" y="5194"/>
                    <a:pt x="5194" y="4040"/>
                    <a:pt x="5194" y="2598"/>
                  </a:cubicBezTo>
                  <a:cubicBezTo>
                    <a:pt x="5194" y="1191"/>
                    <a:pt x="4040" y="1"/>
                    <a:pt x="259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4832;p63">
              <a:extLst>
                <a:ext uri="{FF2B5EF4-FFF2-40B4-BE49-F238E27FC236}">
                  <a16:creationId xmlns:a16="http://schemas.microsoft.com/office/drawing/2014/main" id="{58661DD4-AC33-4D84-A017-4DB98162D8A5}"/>
                </a:ext>
              </a:extLst>
            </p:cNvPr>
            <p:cNvSpPr/>
            <p:nvPr/>
          </p:nvSpPr>
          <p:spPr>
            <a:xfrm>
              <a:off x="2076050" y="3061275"/>
              <a:ext cx="145200" cy="145175"/>
            </a:xfrm>
            <a:custGeom>
              <a:avLst/>
              <a:gdLst/>
              <a:ahLst/>
              <a:cxnLst/>
              <a:rect l="l" t="t" r="r" b="b"/>
              <a:pathLst>
                <a:path w="5808" h="5807" extrusionOk="0">
                  <a:moveTo>
                    <a:pt x="2886" y="613"/>
                  </a:moveTo>
                  <a:cubicBezTo>
                    <a:pt x="3536" y="613"/>
                    <a:pt x="4113" y="866"/>
                    <a:pt x="4509" y="1263"/>
                  </a:cubicBezTo>
                  <a:cubicBezTo>
                    <a:pt x="4942" y="1695"/>
                    <a:pt x="5195" y="2272"/>
                    <a:pt x="5195" y="2886"/>
                  </a:cubicBezTo>
                  <a:cubicBezTo>
                    <a:pt x="5195" y="3535"/>
                    <a:pt x="4942" y="4112"/>
                    <a:pt x="4509" y="4509"/>
                  </a:cubicBezTo>
                  <a:cubicBezTo>
                    <a:pt x="4113" y="4941"/>
                    <a:pt x="3536" y="5194"/>
                    <a:pt x="2886" y="5194"/>
                  </a:cubicBezTo>
                  <a:cubicBezTo>
                    <a:pt x="2273" y="5194"/>
                    <a:pt x="1696" y="4941"/>
                    <a:pt x="1263" y="4509"/>
                  </a:cubicBezTo>
                  <a:cubicBezTo>
                    <a:pt x="867" y="4112"/>
                    <a:pt x="614" y="3535"/>
                    <a:pt x="614" y="2886"/>
                  </a:cubicBezTo>
                  <a:cubicBezTo>
                    <a:pt x="614" y="2272"/>
                    <a:pt x="867" y="1695"/>
                    <a:pt x="1263" y="1263"/>
                  </a:cubicBezTo>
                  <a:cubicBezTo>
                    <a:pt x="1696" y="866"/>
                    <a:pt x="2273" y="613"/>
                    <a:pt x="2886" y="613"/>
                  </a:cubicBezTo>
                  <a:close/>
                  <a:moveTo>
                    <a:pt x="2886" y="0"/>
                  </a:moveTo>
                  <a:cubicBezTo>
                    <a:pt x="1299" y="0"/>
                    <a:pt x="1" y="1299"/>
                    <a:pt x="1" y="2886"/>
                  </a:cubicBezTo>
                  <a:cubicBezTo>
                    <a:pt x="1" y="4509"/>
                    <a:pt x="1299" y="5771"/>
                    <a:pt x="2886" y="5807"/>
                  </a:cubicBezTo>
                  <a:cubicBezTo>
                    <a:pt x="4509" y="5771"/>
                    <a:pt x="5808" y="4509"/>
                    <a:pt x="5808" y="2886"/>
                  </a:cubicBezTo>
                  <a:cubicBezTo>
                    <a:pt x="5808" y="1299"/>
                    <a:pt x="4509" y="0"/>
                    <a:pt x="288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4833;p63">
              <a:extLst>
                <a:ext uri="{FF2B5EF4-FFF2-40B4-BE49-F238E27FC236}">
                  <a16:creationId xmlns:a16="http://schemas.microsoft.com/office/drawing/2014/main" id="{CD375E47-C65E-4738-B0E3-C1CFB646FA43}"/>
                </a:ext>
              </a:extLst>
            </p:cNvPr>
            <p:cNvSpPr/>
            <p:nvPr/>
          </p:nvSpPr>
          <p:spPr>
            <a:xfrm>
              <a:off x="1755975" y="2124425"/>
              <a:ext cx="147900" cy="90200"/>
            </a:xfrm>
            <a:custGeom>
              <a:avLst/>
              <a:gdLst/>
              <a:ahLst/>
              <a:cxnLst/>
              <a:rect l="l" t="t" r="r" b="b"/>
              <a:pathLst>
                <a:path w="5916" h="3608" extrusionOk="0">
                  <a:moveTo>
                    <a:pt x="345" y="0"/>
                  </a:moveTo>
                  <a:cubicBezTo>
                    <a:pt x="233" y="0"/>
                    <a:pt x="120" y="49"/>
                    <a:pt x="72" y="145"/>
                  </a:cubicBezTo>
                  <a:cubicBezTo>
                    <a:pt x="0" y="289"/>
                    <a:pt x="36" y="469"/>
                    <a:pt x="180" y="578"/>
                  </a:cubicBezTo>
                  <a:lnTo>
                    <a:pt x="5410" y="3571"/>
                  </a:lnTo>
                  <a:cubicBezTo>
                    <a:pt x="5458" y="3595"/>
                    <a:pt x="5510" y="3607"/>
                    <a:pt x="5563" y="3607"/>
                  </a:cubicBezTo>
                  <a:cubicBezTo>
                    <a:pt x="5667" y="3607"/>
                    <a:pt x="5771" y="3559"/>
                    <a:pt x="5843" y="3463"/>
                  </a:cubicBezTo>
                  <a:cubicBezTo>
                    <a:pt x="5915" y="3319"/>
                    <a:pt x="5843" y="3138"/>
                    <a:pt x="5699" y="3066"/>
                  </a:cubicBezTo>
                  <a:lnTo>
                    <a:pt x="505" y="36"/>
                  </a:lnTo>
                  <a:cubicBezTo>
                    <a:pt x="457" y="12"/>
                    <a:pt x="401" y="0"/>
                    <a:pt x="34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4834;p63">
              <a:extLst>
                <a:ext uri="{FF2B5EF4-FFF2-40B4-BE49-F238E27FC236}">
                  <a16:creationId xmlns:a16="http://schemas.microsoft.com/office/drawing/2014/main" id="{BF86AE52-A45F-402E-ADEF-56CBDFBE82C1}"/>
                </a:ext>
              </a:extLst>
            </p:cNvPr>
            <p:cNvSpPr/>
            <p:nvPr/>
          </p:nvSpPr>
          <p:spPr>
            <a:xfrm>
              <a:off x="1897525" y="2348350"/>
              <a:ext cx="513075" cy="161125"/>
            </a:xfrm>
            <a:custGeom>
              <a:avLst/>
              <a:gdLst/>
              <a:ahLst/>
              <a:cxnLst/>
              <a:rect l="l" t="t" r="r" b="b"/>
              <a:pathLst>
                <a:path w="20523" h="6445" extrusionOk="0">
                  <a:moveTo>
                    <a:pt x="10450" y="0"/>
                  </a:moveTo>
                  <a:cubicBezTo>
                    <a:pt x="10406" y="0"/>
                    <a:pt x="10361" y="9"/>
                    <a:pt x="10316" y="24"/>
                  </a:cubicBezTo>
                  <a:lnTo>
                    <a:pt x="181" y="5903"/>
                  </a:lnTo>
                  <a:cubicBezTo>
                    <a:pt x="37" y="5975"/>
                    <a:pt x="1" y="6156"/>
                    <a:pt x="73" y="6300"/>
                  </a:cubicBezTo>
                  <a:cubicBezTo>
                    <a:pt x="145" y="6396"/>
                    <a:pt x="249" y="6444"/>
                    <a:pt x="353" y="6444"/>
                  </a:cubicBezTo>
                  <a:cubicBezTo>
                    <a:pt x="405" y="6444"/>
                    <a:pt x="458" y="6432"/>
                    <a:pt x="506" y="6408"/>
                  </a:cubicBezTo>
                  <a:lnTo>
                    <a:pt x="10496" y="637"/>
                  </a:lnTo>
                  <a:lnTo>
                    <a:pt x="20018" y="6336"/>
                  </a:lnTo>
                  <a:cubicBezTo>
                    <a:pt x="20066" y="6360"/>
                    <a:pt x="20118" y="6372"/>
                    <a:pt x="20170" y="6372"/>
                  </a:cubicBezTo>
                  <a:cubicBezTo>
                    <a:pt x="20274" y="6372"/>
                    <a:pt x="20379" y="6324"/>
                    <a:pt x="20451" y="6228"/>
                  </a:cubicBezTo>
                  <a:cubicBezTo>
                    <a:pt x="20523" y="6083"/>
                    <a:pt x="20487" y="5903"/>
                    <a:pt x="20343" y="5795"/>
                  </a:cubicBezTo>
                  <a:lnTo>
                    <a:pt x="10640" y="60"/>
                  </a:lnTo>
                  <a:cubicBezTo>
                    <a:pt x="10577" y="18"/>
                    <a:pt x="10514" y="0"/>
                    <a:pt x="1045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4835;p63">
              <a:extLst>
                <a:ext uri="{FF2B5EF4-FFF2-40B4-BE49-F238E27FC236}">
                  <a16:creationId xmlns:a16="http://schemas.microsoft.com/office/drawing/2014/main" id="{E0E0EC4F-2C97-444F-855E-1A875B852882}"/>
                </a:ext>
              </a:extLst>
            </p:cNvPr>
            <p:cNvSpPr/>
            <p:nvPr/>
          </p:nvSpPr>
          <p:spPr>
            <a:xfrm>
              <a:off x="2151800" y="2053200"/>
              <a:ext cx="15350" cy="310200"/>
            </a:xfrm>
            <a:custGeom>
              <a:avLst/>
              <a:gdLst/>
              <a:ahLst/>
              <a:cxnLst/>
              <a:rect l="l" t="t" r="r" b="b"/>
              <a:pathLst>
                <a:path w="614" h="12408" extrusionOk="0">
                  <a:moveTo>
                    <a:pt x="325" y="0"/>
                  </a:moveTo>
                  <a:cubicBezTo>
                    <a:pt x="145" y="0"/>
                    <a:pt x="1" y="144"/>
                    <a:pt x="1" y="325"/>
                  </a:cubicBezTo>
                  <a:lnTo>
                    <a:pt x="1" y="12119"/>
                  </a:lnTo>
                  <a:cubicBezTo>
                    <a:pt x="1" y="12263"/>
                    <a:pt x="145" y="12407"/>
                    <a:pt x="325" y="12407"/>
                  </a:cubicBezTo>
                  <a:cubicBezTo>
                    <a:pt x="469" y="12407"/>
                    <a:pt x="614" y="12263"/>
                    <a:pt x="614" y="12119"/>
                  </a:cubicBezTo>
                  <a:lnTo>
                    <a:pt x="614" y="325"/>
                  </a:lnTo>
                  <a:cubicBezTo>
                    <a:pt x="614" y="144"/>
                    <a:pt x="469" y="0"/>
                    <a:pt x="32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4836;p63">
              <a:extLst>
                <a:ext uri="{FF2B5EF4-FFF2-40B4-BE49-F238E27FC236}">
                  <a16:creationId xmlns:a16="http://schemas.microsoft.com/office/drawing/2014/main" id="{1974791E-FFEE-4E08-A4AE-EDBE3C7DDCFE}"/>
                </a:ext>
              </a:extLst>
            </p:cNvPr>
            <p:cNvSpPr/>
            <p:nvPr/>
          </p:nvSpPr>
          <p:spPr>
            <a:xfrm>
              <a:off x="2929950" y="911675"/>
              <a:ext cx="189375" cy="15350"/>
            </a:xfrm>
            <a:custGeom>
              <a:avLst/>
              <a:gdLst/>
              <a:ahLst/>
              <a:cxnLst/>
              <a:rect l="l" t="t" r="r" b="b"/>
              <a:pathLst>
                <a:path w="7575" h="614" extrusionOk="0">
                  <a:moveTo>
                    <a:pt x="325" y="0"/>
                  </a:moveTo>
                  <a:cubicBezTo>
                    <a:pt x="145" y="0"/>
                    <a:pt x="1" y="144"/>
                    <a:pt x="1" y="325"/>
                  </a:cubicBezTo>
                  <a:cubicBezTo>
                    <a:pt x="1" y="469"/>
                    <a:pt x="145" y="613"/>
                    <a:pt x="325" y="613"/>
                  </a:cubicBezTo>
                  <a:lnTo>
                    <a:pt x="7250" y="613"/>
                  </a:lnTo>
                  <a:cubicBezTo>
                    <a:pt x="7430" y="613"/>
                    <a:pt x="7575" y="469"/>
                    <a:pt x="7575" y="325"/>
                  </a:cubicBezTo>
                  <a:cubicBezTo>
                    <a:pt x="7575" y="144"/>
                    <a:pt x="7430" y="0"/>
                    <a:pt x="725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4837;p63">
              <a:extLst>
                <a:ext uri="{FF2B5EF4-FFF2-40B4-BE49-F238E27FC236}">
                  <a16:creationId xmlns:a16="http://schemas.microsoft.com/office/drawing/2014/main" id="{4CDF7F86-D5E8-4379-8280-BA6AF35E2F3D}"/>
                </a:ext>
              </a:extLst>
            </p:cNvPr>
            <p:cNvSpPr/>
            <p:nvPr/>
          </p:nvSpPr>
          <p:spPr>
            <a:xfrm>
              <a:off x="2496250" y="911675"/>
              <a:ext cx="376925" cy="15350"/>
            </a:xfrm>
            <a:custGeom>
              <a:avLst/>
              <a:gdLst/>
              <a:ahLst/>
              <a:cxnLst/>
              <a:rect l="l" t="t" r="r" b="b"/>
              <a:pathLst>
                <a:path w="15077" h="614" extrusionOk="0">
                  <a:moveTo>
                    <a:pt x="289" y="0"/>
                  </a:moveTo>
                  <a:cubicBezTo>
                    <a:pt x="108" y="0"/>
                    <a:pt x="0" y="144"/>
                    <a:pt x="0" y="325"/>
                  </a:cubicBezTo>
                  <a:cubicBezTo>
                    <a:pt x="0" y="469"/>
                    <a:pt x="108" y="613"/>
                    <a:pt x="289" y="613"/>
                  </a:cubicBezTo>
                  <a:lnTo>
                    <a:pt x="14788" y="613"/>
                  </a:lnTo>
                  <a:cubicBezTo>
                    <a:pt x="14932" y="613"/>
                    <a:pt x="15076" y="469"/>
                    <a:pt x="15076" y="325"/>
                  </a:cubicBezTo>
                  <a:cubicBezTo>
                    <a:pt x="15076" y="144"/>
                    <a:pt x="14932" y="0"/>
                    <a:pt x="1478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4838;p63">
              <a:extLst>
                <a:ext uri="{FF2B5EF4-FFF2-40B4-BE49-F238E27FC236}">
                  <a16:creationId xmlns:a16="http://schemas.microsoft.com/office/drawing/2014/main" id="{A8449A1E-1F6B-45EE-B9BA-FB1CFC4D5F01}"/>
                </a:ext>
              </a:extLst>
            </p:cNvPr>
            <p:cNvSpPr/>
            <p:nvPr/>
          </p:nvSpPr>
          <p:spPr>
            <a:xfrm>
              <a:off x="2322225" y="911675"/>
              <a:ext cx="109125" cy="15350"/>
            </a:xfrm>
            <a:custGeom>
              <a:avLst/>
              <a:gdLst/>
              <a:ahLst/>
              <a:cxnLst/>
              <a:rect l="l" t="t" r="r" b="b"/>
              <a:pathLst>
                <a:path w="4365" h="614" extrusionOk="0">
                  <a:moveTo>
                    <a:pt x="289" y="0"/>
                  </a:moveTo>
                  <a:cubicBezTo>
                    <a:pt x="145" y="0"/>
                    <a:pt x="0" y="144"/>
                    <a:pt x="0" y="325"/>
                  </a:cubicBezTo>
                  <a:cubicBezTo>
                    <a:pt x="0" y="469"/>
                    <a:pt x="145" y="613"/>
                    <a:pt x="289" y="613"/>
                  </a:cubicBezTo>
                  <a:lnTo>
                    <a:pt x="4076" y="613"/>
                  </a:lnTo>
                  <a:cubicBezTo>
                    <a:pt x="4220" y="613"/>
                    <a:pt x="4364" y="469"/>
                    <a:pt x="4364" y="325"/>
                  </a:cubicBezTo>
                  <a:cubicBezTo>
                    <a:pt x="4364" y="144"/>
                    <a:pt x="4220" y="0"/>
                    <a:pt x="407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4839;p63">
              <a:extLst>
                <a:ext uri="{FF2B5EF4-FFF2-40B4-BE49-F238E27FC236}">
                  <a16:creationId xmlns:a16="http://schemas.microsoft.com/office/drawing/2014/main" id="{9B53214E-A21A-4D53-9FCD-E3672769B29F}"/>
                </a:ext>
              </a:extLst>
            </p:cNvPr>
            <p:cNvSpPr/>
            <p:nvPr/>
          </p:nvSpPr>
          <p:spPr>
            <a:xfrm>
              <a:off x="2647725" y="984700"/>
              <a:ext cx="471600" cy="15350"/>
            </a:xfrm>
            <a:custGeom>
              <a:avLst/>
              <a:gdLst/>
              <a:ahLst/>
              <a:cxnLst/>
              <a:rect l="l" t="t" r="r" b="b"/>
              <a:pathLst>
                <a:path w="18864" h="614" extrusionOk="0">
                  <a:moveTo>
                    <a:pt x="325" y="1"/>
                  </a:moveTo>
                  <a:cubicBezTo>
                    <a:pt x="145" y="1"/>
                    <a:pt x="1" y="145"/>
                    <a:pt x="1" y="289"/>
                  </a:cubicBezTo>
                  <a:cubicBezTo>
                    <a:pt x="1" y="469"/>
                    <a:pt x="145" y="614"/>
                    <a:pt x="325" y="614"/>
                  </a:cubicBezTo>
                  <a:lnTo>
                    <a:pt x="18539" y="614"/>
                  </a:lnTo>
                  <a:cubicBezTo>
                    <a:pt x="18719" y="614"/>
                    <a:pt x="18864" y="469"/>
                    <a:pt x="18864" y="289"/>
                  </a:cubicBezTo>
                  <a:cubicBezTo>
                    <a:pt x="18864" y="145"/>
                    <a:pt x="18719" y="1"/>
                    <a:pt x="1853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4840;p63">
              <a:extLst>
                <a:ext uri="{FF2B5EF4-FFF2-40B4-BE49-F238E27FC236}">
                  <a16:creationId xmlns:a16="http://schemas.microsoft.com/office/drawing/2014/main" id="{7A2A3B40-5375-478D-9C86-078EA9B44F13}"/>
                </a:ext>
              </a:extLst>
            </p:cNvPr>
            <p:cNvSpPr/>
            <p:nvPr/>
          </p:nvSpPr>
          <p:spPr>
            <a:xfrm>
              <a:off x="2322225" y="984700"/>
              <a:ext cx="174050" cy="15350"/>
            </a:xfrm>
            <a:custGeom>
              <a:avLst/>
              <a:gdLst/>
              <a:ahLst/>
              <a:cxnLst/>
              <a:rect l="l" t="t" r="r" b="b"/>
              <a:pathLst>
                <a:path w="6962" h="614" extrusionOk="0">
                  <a:moveTo>
                    <a:pt x="289" y="1"/>
                  </a:moveTo>
                  <a:cubicBezTo>
                    <a:pt x="145" y="1"/>
                    <a:pt x="0" y="145"/>
                    <a:pt x="0" y="289"/>
                  </a:cubicBezTo>
                  <a:cubicBezTo>
                    <a:pt x="0" y="469"/>
                    <a:pt x="145" y="614"/>
                    <a:pt x="289" y="614"/>
                  </a:cubicBezTo>
                  <a:lnTo>
                    <a:pt x="6673" y="614"/>
                  </a:lnTo>
                  <a:cubicBezTo>
                    <a:pt x="6853" y="614"/>
                    <a:pt x="6961" y="469"/>
                    <a:pt x="6961" y="289"/>
                  </a:cubicBezTo>
                  <a:cubicBezTo>
                    <a:pt x="6961" y="145"/>
                    <a:pt x="6853" y="1"/>
                    <a:pt x="667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4841;p63">
              <a:extLst>
                <a:ext uri="{FF2B5EF4-FFF2-40B4-BE49-F238E27FC236}">
                  <a16:creationId xmlns:a16="http://schemas.microsoft.com/office/drawing/2014/main" id="{9BD92561-D822-4680-8A4D-C79107D7D88F}"/>
                </a:ext>
              </a:extLst>
            </p:cNvPr>
            <p:cNvSpPr/>
            <p:nvPr/>
          </p:nvSpPr>
          <p:spPr>
            <a:xfrm>
              <a:off x="3024625" y="1067650"/>
              <a:ext cx="94700" cy="15350"/>
            </a:xfrm>
            <a:custGeom>
              <a:avLst/>
              <a:gdLst/>
              <a:ahLst/>
              <a:cxnLst/>
              <a:rect l="l" t="t" r="r" b="b"/>
              <a:pathLst>
                <a:path w="3788" h="614" extrusionOk="0">
                  <a:moveTo>
                    <a:pt x="289" y="1"/>
                  </a:moveTo>
                  <a:cubicBezTo>
                    <a:pt x="145" y="1"/>
                    <a:pt x="1" y="145"/>
                    <a:pt x="1" y="325"/>
                  </a:cubicBezTo>
                  <a:cubicBezTo>
                    <a:pt x="1" y="470"/>
                    <a:pt x="145" y="614"/>
                    <a:pt x="289" y="614"/>
                  </a:cubicBezTo>
                  <a:lnTo>
                    <a:pt x="3463" y="614"/>
                  </a:lnTo>
                  <a:cubicBezTo>
                    <a:pt x="3643" y="614"/>
                    <a:pt x="3788" y="470"/>
                    <a:pt x="3788" y="325"/>
                  </a:cubicBezTo>
                  <a:cubicBezTo>
                    <a:pt x="3788" y="145"/>
                    <a:pt x="3643" y="1"/>
                    <a:pt x="346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4842;p63">
              <a:extLst>
                <a:ext uri="{FF2B5EF4-FFF2-40B4-BE49-F238E27FC236}">
                  <a16:creationId xmlns:a16="http://schemas.microsoft.com/office/drawing/2014/main" id="{C99C85D5-6DD3-4480-BD2F-0BF4366690A9}"/>
                </a:ext>
              </a:extLst>
            </p:cNvPr>
            <p:cNvSpPr/>
            <p:nvPr/>
          </p:nvSpPr>
          <p:spPr>
            <a:xfrm>
              <a:off x="2800100" y="1067650"/>
              <a:ext cx="174050" cy="15350"/>
            </a:xfrm>
            <a:custGeom>
              <a:avLst/>
              <a:gdLst/>
              <a:ahLst/>
              <a:cxnLst/>
              <a:rect l="l" t="t" r="r" b="b"/>
              <a:pathLst>
                <a:path w="6962" h="614" extrusionOk="0">
                  <a:moveTo>
                    <a:pt x="289" y="1"/>
                  </a:moveTo>
                  <a:cubicBezTo>
                    <a:pt x="145" y="1"/>
                    <a:pt x="1" y="145"/>
                    <a:pt x="1" y="325"/>
                  </a:cubicBezTo>
                  <a:cubicBezTo>
                    <a:pt x="1" y="470"/>
                    <a:pt x="145" y="614"/>
                    <a:pt x="289" y="614"/>
                  </a:cubicBezTo>
                  <a:lnTo>
                    <a:pt x="6673" y="614"/>
                  </a:lnTo>
                  <a:cubicBezTo>
                    <a:pt x="6854" y="614"/>
                    <a:pt x="6962" y="470"/>
                    <a:pt x="6962" y="325"/>
                  </a:cubicBezTo>
                  <a:cubicBezTo>
                    <a:pt x="6962" y="145"/>
                    <a:pt x="6854" y="1"/>
                    <a:pt x="667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4843;p63">
              <a:extLst>
                <a:ext uri="{FF2B5EF4-FFF2-40B4-BE49-F238E27FC236}">
                  <a16:creationId xmlns:a16="http://schemas.microsoft.com/office/drawing/2014/main" id="{96ABEE2E-31B4-45D9-A393-56A11BBE9587}"/>
                </a:ext>
              </a:extLst>
            </p:cNvPr>
            <p:cNvSpPr/>
            <p:nvPr/>
          </p:nvSpPr>
          <p:spPr>
            <a:xfrm>
              <a:off x="2322225" y="1067650"/>
              <a:ext cx="384125" cy="15350"/>
            </a:xfrm>
            <a:custGeom>
              <a:avLst/>
              <a:gdLst/>
              <a:ahLst/>
              <a:cxnLst/>
              <a:rect l="l" t="t" r="r" b="b"/>
              <a:pathLst>
                <a:path w="15365" h="614" extrusionOk="0">
                  <a:moveTo>
                    <a:pt x="289" y="1"/>
                  </a:moveTo>
                  <a:cubicBezTo>
                    <a:pt x="145" y="1"/>
                    <a:pt x="0" y="145"/>
                    <a:pt x="0" y="325"/>
                  </a:cubicBezTo>
                  <a:cubicBezTo>
                    <a:pt x="0" y="470"/>
                    <a:pt x="145" y="614"/>
                    <a:pt x="289" y="614"/>
                  </a:cubicBezTo>
                  <a:lnTo>
                    <a:pt x="15076" y="614"/>
                  </a:lnTo>
                  <a:cubicBezTo>
                    <a:pt x="15221" y="614"/>
                    <a:pt x="15365" y="470"/>
                    <a:pt x="15365" y="325"/>
                  </a:cubicBezTo>
                  <a:cubicBezTo>
                    <a:pt x="15365" y="145"/>
                    <a:pt x="15221" y="1"/>
                    <a:pt x="1507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4844;p63">
              <a:extLst>
                <a:ext uri="{FF2B5EF4-FFF2-40B4-BE49-F238E27FC236}">
                  <a16:creationId xmlns:a16="http://schemas.microsoft.com/office/drawing/2014/main" id="{9E8E9E41-DA10-4B76-80BD-793A7F1F703E}"/>
                </a:ext>
              </a:extLst>
            </p:cNvPr>
            <p:cNvSpPr/>
            <p:nvPr/>
          </p:nvSpPr>
          <p:spPr>
            <a:xfrm>
              <a:off x="2699125" y="1151525"/>
              <a:ext cx="420200" cy="14450"/>
            </a:xfrm>
            <a:custGeom>
              <a:avLst/>
              <a:gdLst/>
              <a:ahLst/>
              <a:cxnLst/>
              <a:rect l="l" t="t" r="r" b="b"/>
              <a:pathLst>
                <a:path w="16808" h="578" extrusionOk="0">
                  <a:moveTo>
                    <a:pt x="289" y="0"/>
                  </a:moveTo>
                  <a:cubicBezTo>
                    <a:pt x="109" y="0"/>
                    <a:pt x="0" y="108"/>
                    <a:pt x="0" y="289"/>
                  </a:cubicBezTo>
                  <a:cubicBezTo>
                    <a:pt x="0" y="433"/>
                    <a:pt x="109" y="577"/>
                    <a:pt x="289" y="577"/>
                  </a:cubicBezTo>
                  <a:lnTo>
                    <a:pt x="16483" y="577"/>
                  </a:lnTo>
                  <a:cubicBezTo>
                    <a:pt x="16663" y="577"/>
                    <a:pt x="16808" y="433"/>
                    <a:pt x="16808" y="289"/>
                  </a:cubicBezTo>
                  <a:cubicBezTo>
                    <a:pt x="16808" y="108"/>
                    <a:pt x="16663" y="0"/>
                    <a:pt x="1648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4845;p63">
              <a:extLst>
                <a:ext uri="{FF2B5EF4-FFF2-40B4-BE49-F238E27FC236}">
                  <a16:creationId xmlns:a16="http://schemas.microsoft.com/office/drawing/2014/main" id="{3F2D0AE9-A850-4264-83C1-2288D6BD5E44}"/>
                </a:ext>
              </a:extLst>
            </p:cNvPr>
            <p:cNvSpPr/>
            <p:nvPr/>
          </p:nvSpPr>
          <p:spPr>
            <a:xfrm>
              <a:off x="2322225" y="1151525"/>
              <a:ext cx="304775" cy="14450"/>
            </a:xfrm>
            <a:custGeom>
              <a:avLst/>
              <a:gdLst/>
              <a:ahLst/>
              <a:cxnLst/>
              <a:rect l="l" t="t" r="r" b="b"/>
              <a:pathLst>
                <a:path w="12191" h="578" extrusionOk="0">
                  <a:moveTo>
                    <a:pt x="289" y="0"/>
                  </a:moveTo>
                  <a:cubicBezTo>
                    <a:pt x="145" y="0"/>
                    <a:pt x="0" y="108"/>
                    <a:pt x="0" y="289"/>
                  </a:cubicBezTo>
                  <a:cubicBezTo>
                    <a:pt x="0" y="433"/>
                    <a:pt x="145" y="577"/>
                    <a:pt x="289" y="577"/>
                  </a:cubicBezTo>
                  <a:lnTo>
                    <a:pt x="11902" y="577"/>
                  </a:lnTo>
                  <a:cubicBezTo>
                    <a:pt x="12047" y="577"/>
                    <a:pt x="12191" y="433"/>
                    <a:pt x="12191" y="289"/>
                  </a:cubicBezTo>
                  <a:cubicBezTo>
                    <a:pt x="12191" y="108"/>
                    <a:pt x="12047" y="0"/>
                    <a:pt x="1190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4846;p63">
              <a:extLst>
                <a:ext uri="{FF2B5EF4-FFF2-40B4-BE49-F238E27FC236}">
                  <a16:creationId xmlns:a16="http://schemas.microsoft.com/office/drawing/2014/main" id="{8E259879-1DD7-4B21-979A-55C7610EEEA1}"/>
                </a:ext>
              </a:extLst>
            </p:cNvPr>
            <p:cNvSpPr/>
            <p:nvPr/>
          </p:nvSpPr>
          <p:spPr>
            <a:xfrm>
              <a:off x="2929950" y="1234475"/>
              <a:ext cx="189375" cy="14450"/>
            </a:xfrm>
            <a:custGeom>
              <a:avLst/>
              <a:gdLst/>
              <a:ahLst/>
              <a:cxnLst/>
              <a:rect l="l" t="t" r="r" b="b"/>
              <a:pathLst>
                <a:path w="7575" h="578" extrusionOk="0">
                  <a:moveTo>
                    <a:pt x="325" y="0"/>
                  </a:moveTo>
                  <a:cubicBezTo>
                    <a:pt x="145" y="0"/>
                    <a:pt x="1" y="144"/>
                    <a:pt x="1" y="289"/>
                  </a:cubicBezTo>
                  <a:cubicBezTo>
                    <a:pt x="1" y="469"/>
                    <a:pt x="145" y="577"/>
                    <a:pt x="325" y="577"/>
                  </a:cubicBezTo>
                  <a:lnTo>
                    <a:pt x="7250" y="577"/>
                  </a:lnTo>
                  <a:cubicBezTo>
                    <a:pt x="7430" y="577"/>
                    <a:pt x="7575" y="469"/>
                    <a:pt x="7575" y="289"/>
                  </a:cubicBezTo>
                  <a:cubicBezTo>
                    <a:pt x="7575" y="144"/>
                    <a:pt x="7430" y="0"/>
                    <a:pt x="725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4847;p63">
              <a:extLst>
                <a:ext uri="{FF2B5EF4-FFF2-40B4-BE49-F238E27FC236}">
                  <a16:creationId xmlns:a16="http://schemas.microsoft.com/office/drawing/2014/main" id="{50FAD501-8A35-48D9-829F-7299E9E52448}"/>
                </a:ext>
              </a:extLst>
            </p:cNvPr>
            <p:cNvSpPr/>
            <p:nvPr/>
          </p:nvSpPr>
          <p:spPr>
            <a:xfrm>
              <a:off x="2496250" y="1234475"/>
              <a:ext cx="376925" cy="14450"/>
            </a:xfrm>
            <a:custGeom>
              <a:avLst/>
              <a:gdLst/>
              <a:ahLst/>
              <a:cxnLst/>
              <a:rect l="l" t="t" r="r" b="b"/>
              <a:pathLst>
                <a:path w="15077" h="578" extrusionOk="0">
                  <a:moveTo>
                    <a:pt x="289" y="0"/>
                  </a:moveTo>
                  <a:cubicBezTo>
                    <a:pt x="108" y="0"/>
                    <a:pt x="0" y="144"/>
                    <a:pt x="0" y="289"/>
                  </a:cubicBezTo>
                  <a:cubicBezTo>
                    <a:pt x="0" y="469"/>
                    <a:pt x="108" y="577"/>
                    <a:pt x="289" y="577"/>
                  </a:cubicBezTo>
                  <a:lnTo>
                    <a:pt x="14788" y="577"/>
                  </a:lnTo>
                  <a:cubicBezTo>
                    <a:pt x="14932" y="577"/>
                    <a:pt x="15076" y="469"/>
                    <a:pt x="15076" y="289"/>
                  </a:cubicBezTo>
                  <a:cubicBezTo>
                    <a:pt x="15076" y="144"/>
                    <a:pt x="14932" y="0"/>
                    <a:pt x="1478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4848;p63">
              <a:extLst>
                <a:ext uri="{FF2B5EF4-FFF2-40B4-BE49-F238E27FC236}">
                  <a16:creationId xmlns:a16="http://schemas.microsoft.com/office/drawing/2014/main" id="{B55E1A45-75F0-4A8E-B1C3-B2E516F0A3F6}"/>
                </a:ext>
              </a:extLst>
            </p:cNvPr>
            <p:cNvSpPr/>
            <p:nvPr/>
          </p:nvSpPr>
          <p:spPr>
            <a:xfrm>
              <a:off x="2322225" y="1234475"/>
              <a:ext cx="109125" cy="14450"/>
            </a:xfrm>
            <a:custGeom>
              <a:avLst/>
              <a:gdLst/>
              <a:ahLst/>
              <a:cxnLst/>
              <a:rect l="l" t="t" r="r" b="b"/>
              <a:pathLst>
                <a:path w="4365" h="578" extrusionOk="0">
                  <a:moveTo>
                    <a:pt x="289" y="0"/>
                  </a:moveTo>
                  <a:cubicBezTo>
                    <a:pt x="145" y="0"/>
                    <a:pt x="0" y="144"/>
                    <a:pt x="0" y="289"/>
                  </a:cubicBezTo>
                  <a:cubicBezTo>
                    <a:pt x="0" y="469"/>
                    <a:pt x="145" y="577"/>
                    <a:pt x="289" y="577"/>
                  </a:cubicBezTo>
                  <a:lnTo>
                    <a:pt x="4076" y="577"/>
                  </a:lnTo>
                  <a:cubicBezTo>
                    <a:pt x="4220" y="577"/>
                    <a:pt x="4364" y="469"/>
                    <a:pt x="4364" y="289"/>
                  </a:cubicBezTo>
                  <a:cubicBezTo>
                    <a:pt x="4364" y="144"/>
                    <a:pt x="4220" y="0"/>
                    <a:pt x="407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4849;p63">
              <a:extLst>
                <a:ext uri="{FF2B5EF4-FFF2-40B4-BE49-F238E27FC236}">
                  <a16:creationId xmlns:a16="http://schemas.microsoft.com/office/drawing/2014/main" id="{8D7E1EAB-3C10-41EE-80B8-3C89C96ED7B0}"/>
                </a:ext>
              </a:extLst>
            </p:cNvPr>
            <p:cNvSpPr/>
            <p:nvPr/>
          </p:nvSpPr>
          <p:spPr>
            <a:xfrm>
              <a:off x="2647725" y="1306600"/>
              <a:ext cx="471600" cy="15350"/>
            </a:xfrm>
            <a:custGeom>
              <a:avLst/>
              <a:gdLst/>
              <a:ahLst/>
              <a:cxnLst/>
              <a:rect l="l" t="t" r="r" b="b"/>
              <a:pathLst>
                <a:path w="18864" h="614" extrusionOk="0">
                  <a:moveTo>
                    <a:pt x="325" y="1"/>
                  </a:moveTo>
                  <a:cubicBezTo>
                    <a:pt x="145" y="1"/>
                    <a:pt x="1" y="145"/>
                    <a:pt x="1" y="325"/>
                  </a:cubicBezTo>
                  <a:cubicBezTo>
                    <a:pt x="1" y="469"/>
                    <a:pt x="145" y="614"/>
                    <a:pt x="325" y="614"/>
                  </a:cubicBezTo>
                  <a:lnTo>
                    <a:pt x="18539" y="614"/>
                  </a:lnTo>
                  <a:cubicBezTo>
                    <a:pt x="18719" y="614"/>
                    <a:pt x="18864" y="469"/>
                    <a:pt x="18864" y="325"/>
                  </a:cubicBezTo>
                  <a:cubicBezTo>
                    <a:pt x="18864" y="145"/>
                    <a:pt x="18719" y="1"/>
                    <a:pt x="1853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4850;p63">
              <a:extLst>
                <a:ext uri="{FF2B5EF4-FFF2-40B4-BE49-F238E27FC236}">
                  <a16:creationId xmlns:a16="http://schemas.microsoft.com/office/drawing/2014/main" id="{2769B8B4-3A20-43CB-A6C6-4EC39A64E1A7}"/>
                </a:ext>
              </a:extLst>
            </p:cNvPr>
            <p:cNvSpPr/>
            <p:nvPr/>
          </p:nvSpPr>
          <p:spPr>
            <a:xfrm>
              <a:off x="2322225" y="1306600"/>
              <a:ext cx="174050" cy="15350"/>
            </a:xfrm>
            <a:custGeom>
              <a:avLst/>
              <a:gdLst/>
              <a:ahLst/>
              <a:cxnLst/>
              <a:rect l="l" t="t" r="r" b="b"/>
              <a:pathLst>
                <a:path w="6962" h="614" extrusionOk="0">
                  <a:moveTo>
                    <a:pt x="289" y="1"/>
                  </a:moveTo>
                  <a:cubicBezTo>
                    <a:pt x="145" y="1"/>
                    <a:pt x="0" y="145"/>
                    <a:pt x="0" y="325"/>
                  </a:cubicBezTo>
                  <a:cubicBezTo>
                    <a:pt x="0" y="469"/>
                    <a:pt x="145" y="614"/>
                    <a:pt x="289" y="614"/>
                  </a:cubicBezTo>
                  <a:lnTo>
                    <a:pt x="6673" y="614"/>
                  </a:lnTo>
                  <a:cubicBezTo>
                    <a:pt x="6853" y="614"/>
                    <a:pt x="6961" y="469"/>
                    <a:pt x="6961" y="325"/>
                  </a:cubicBezTo>
                  <a:cubicBezTo>
                    <a:pt x="6961" y="145"/>
                    <a:pt x="6853" y="1"/>
                    <a:pt x="667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4851;p63">
              <a:extLst>
                <a:ext uri="{FF2B5EF4-FFF2-40B4-BE49-F238E27FC236}">
                  <a16:creationId xmlns:a16="http://schemas.microsoft.com/office/drawing/2014/main" id="{11837E7C-57B6-4D25-870D-FB8EA596C3D4}"/>
                </a:ext>
              </a:extLst>
            </p:cNvPr>
            <p:cNvSpPr/>
            <p:nvPr/>
          </p:nvSpPr>
          <p:spPr>
            <a:xfrm>
              <a:off x="3024625" y="1390450"/>
              <a:ext cx="94700" cy="14450"/>
            </a:xfrm>
            <a:custGeom>
              <a:avLst/>
              <a:gdLst/>
              <a:ahLst/>
              <a:cxnLst/>
              <a:rect l="l" t="t" r="r" b="b"/>
              <a:pathLst>
                <a:path w="3788" h="578" extrusionOk="0">
                  <a:moveTo>
                    <a:pt x="289" y="1"/>
                  </a:moveTo>
                  <a:cubicBezTo>
                    <a:pt x="145" y="1"/>
                    <a:pt x="1" y="109"/>
                    <a:pt x="1" y="289"/>
                  </a:cubicBezTo>
                  <a:cubicBezTo>
                    <a:pt x="1" y="470"/>
                    <a:pt x="145" y="578"/>
                    <a:pt x="289" y="578"/>
                  </a:cubicBezTo>
                  <a:lnTo>
                    <a:pt x="3463" y="578"/>
                  </a:lnTo>
                  <a:cubicBezTo>
                    <a:pt x="3643" y="578"/>
                    <a:pt x="3788" y="470"/>
                    <a:pt x="3788" y="289"/>
                  </a:cubicBezTo>
                  <a:cubicBezTo>
                    <a:pt x="3788" y="109"/>
                    <a:pt x="3643" y="1"/>
                    <a:pt x="346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4852;p63">
              <a:extLst>
                <a:ext uri="{FF2B5EF4-FFF2-40B4-BE49-F238E27FC236}">
                  <a16:creationId xmlns:a16="http://schemas.microsoft.com/office/drawing/2014/main" id="{F169E32E-7E77-45C4-B65A-9CC97B72D15F}"/>
                </a:ext>
              </a:extLst>
            </p:cNvPr>
            <p:cNvSpPr/>
            <p:nvPr/>
          </p:nvSpPr>
          <p:spPr>
            <a:xfrm>
              <a:off x="2800100" y="1390450"/>
              <a:ext cx="174050" cy="14450"/>
            </a:xfrm>
            <a:custGeom>
              <a:avLst/>
              <a:gdLst/>
              <a:ahLst/>
              <a:cxnLst/>
              <a:rect l="l" t="t" r="r" b="b"/>
              <a:pathLst>
                <a:path w="6962" h="578" extrusionOk="0">
                  <a:moveTo>
                    <a:pt x="289" y="1"/>
                  </a:moveTo>
                  <a:cubicBezTo>
                    <a:pt x="145" y="1"/>
                    <a:pt x="1" y="109"/>
                    <a:pt x="1" y="289"/>
                  </a:cubicBezTo>
                  <a:cubicBezTo>
                    <a:pt x="1" y="470"/>
                    <a:pt x="145" y="578"/>
                    <a:pt x="289" y="578"/>
                  </a:cubicBezTo>
                  <a:lnTo>
                    <a:pt x="6673" y="578"/>
                  </a:lnTo>
                  <a:cubicBezTo>
                    <a:pt x="6854" y="578"/>
                    <a:pt x="6962" y="470"/>
                    <a:pt x="6962" y="289"/>
                  </a:cubicBezTo>
                  <a:cubicBezTo>
                    <a:pt x="6962" y="109"/>
                    <a:pt x="6854" y="1"/>
                    <a:pt x="667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4853;p63">
              <a:extLst>
                <a:ext uri="{FF2B5EF4-FFF2-40B4-BE49-F238E27FC236}">
                  <a16:creationId xmlns:a16="http://schemas.microsoft.com/office/drawing/2014/main" id="{F95F2640-9254-4361-9576-CDEEFA58C5C6}"/>
                </a:ext>
              </a:extLst>
            </p:cNvPr>
            <p:cNvSpPr/>
            <p:nvPr/>
          </p:nvSpPr>
          <p:spPr>
            <a:xfrm>
              <a:off x="2322225" y="1390450"/>
              <a:ext cx="384125" cy="14450"/>
            </a:xfrm>
            <a:custGeom>
              <a:avLst/>
              <a:gdLst/>
              <a:ahLst/>
              <a:cxnLst/>
              <a:rect l="l" t="t" r="r" b="b"/>
              <a:pathLst>
                <a:path w="15365" h="578" extrusionOk="0">
                  <a:moveTo>
                    <a:pt x="289" y="1"/>
                  </a:moveTo>
                  <a:cubicBezTo>
                    <a:pt x="145" y="1"/>
                    <a:pt x="0" y="109"/>
                    <a:pt x="0" y="289"/>
                  </a:cubicBezTo>
                  <a:cubicBezTo>
                    <a:pt x="0" y="470"/>
                    <a:pt x="145" y="578"/>
                    <a:pt x="289" y="578"/>
                  </a:cubicBezTo>
                  <a:lnTo>
                    <a:pt x="15076" y="578"/>
                  </a:lnTo>
                  <a:cubicBezTo>
                    <a:pt x="15221" y="578"/>
                    <a:pt x="15365" y="470"/>
                    <a:pt x="15365" y="289"/>
                  </a:cubicBezTo>
                  <a:cubicBezTo>
                    <a:pt x="15365" y="109"/>
                    <a:pt x="15221" y="1"/>
                    <a:pt x="1507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4854;p63">
              <a:extLst>
                <a:ext uri="{FF2B5EF4-FFF2-40B4-BE49-F238E27FC236}">
                  <a16:creationId xmlns:a16="http://schemas.microsoft.com/office/drawing/2014/main" id="{4D5D41DC-FB18-400C-8075-9E62D5871362}"/>
                </a:ext>
              </a:extLst>
            </p:cNvPr>
            <p:cNvSpPr/>
            <p:nvPr/>
          </p:nvSpPr>
          <p:spPr>
            <a:xfrm>
              <a:off x="2699125" y="1473400"/>
              <a:ext cx="420200" cy="15375"/>
            </a:xfrm>
            <a:custGeom>
              <a:avLst/>
              <a:gdLst/>
              <a:ahLst/>
              <a:cxnLst/>
              <a:rect l="l" t="t" r="r" b="b"/>
              <a:pathLst>
                <a:path w="16808" h="615" extrusionOk="0">
                  <a:moveTo>
                    <a:pt x="289" y="1"/>
                  </a:moveTo>
                  <a:cubicBezTo>
                    <a:pt x="109" y="1"/>
                    <a:pt x="0" y="145"/>
                    <a:pt x="0" y="290"/>
                  </a:cubicBezTo>
                  <a:cubicBezTo>
                    <a:pt x="0" y="470"/>
                    <a:pt x="109" y="614"/>
                    <a:pt x="289" y="614"/>
                  </a:cubicBezTo>
                  <a:lnTo>
                    <a:pt x="16483" y="614"/>
                  </a:lnTo>
                  <a:cubicBezTo>
                    <a:pt x="16663" y="614"/>
                    <a:pt x="16808" y="470"/>
                    <a:pt x="16808" y="290"/>
                  </a:cubicBezTo>
                  <a:cubicBezTo>
                    <a:pt x="16808" y="145"/>
                    <a:pt x="16663" y="1"/>
                    <a:pt x="1648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4855;p63">
              <a:extLst>
                <a:ext uri="{FF2B5EF4-FFF2-40B4-BE49-F238E27FC236}">
                  <a16:creationId xmlns:a16="http://schemas.microsoft.com/office/drawing/2014/main" id="{E606331E-C87D-4AA5-8DB4-F7D285827103}"/>
                </a:ext>
              </a:extLst>
            </p:cNvPr>
            <p:cNvSpPr/>
            <p:nvPr/>
          </p:nvSpPr>
          <p:spPr>
            <a:xfrm>
              <a:off x="2322225" y="1473400"/>
              <a:ext cx="304775" cy="15375"/>
            </a:xfrm>
            <a:custGeom>
              <a:avLst/>
              <a:gdLst/>
              <a:ahLst/>
              <a:cxnLst/>
              <a:rect l="l" t="t" r="r" b="b"/>
              <a:pathLst>
                <a:path w="12191" h="615" extrusionOk="0">
                  <a:moveTo>
                    <a:pt x="289" y="1"/>
                  </a:moveTo>
                  <a:cubicBezTo>
                    <a:pt x="145" y="1"/>
                    <a:pt x="0" y="145"/>
                    <a:pt x="0" y="290"/>
                  </a:cubicBezTo>
                  <a:cubicBezTo>
                    <a:pt x="0" y="470"/>
                    <a:pt x="145" y="614"/>
                    <a:pt x="289" y="614"/>
                  </a:cubicBezTo>
                  <a:lnTo>
                    <a:pt x="11902" y="614"/>
                  </a:lnTo>
                  <a:cubicBezTo>
                    <a:pt x="12047" y="614"/>
                    <a:pt x="12191" y="470"/>
                    <a:pt x="12191" y="290"/>
                  </a:cubicBezTo>
                  <a:cubicBezTo>
                    <a:pt x="12191" y="145"/>
                    <a:pt x="12047" y="1"/>
                    <a:pt x="1190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4856;p63">
              <a:extLst>
                <a:ext uri="{FF2B5EF4-FFF2-40B4-BE49-F238E27FC236}">
                  <a16:creationId xmlns:a16="http://schemas.microsoft.com/office/drawing/2014/main" id="{5FB08F6E-A4E8-400E-92DF-8D8F3BCECE25}"/>
                </a:ext>
              </a:extLst>
            </p:cNvPr>
            <p:cNvSpPr/>
            <p:nvPr/>
          </p:nvSpPr>
          <p:spPr>
            <a:xfrm>
              <a:off x="2929950" y="1556375"/>
              <a:ext cx="189375" cy="15350"/>
            </a:xfrm>
            <a:custGeom>
              <a:avLst/>
              <a:gdLst/>
              <a:ahLst/>
              <a:cxnLst/>
              <a:rect l="l" t="t" r="r" b="b"/>
              <a:pathLst>
                <a:path w="7575" h="614" extrusionOk="0">
                  <a:moveTo>
                    <a:pt x="325" y="0"/>
                  </a:moveTo>
                  <a:cubicBezTo>
                    <a:pt x="145" y="0"/>
                    <a:pt x="1" y="144"/>
                    <a:pt x="1" y="325"/>
                  </a:cubicBezTo>
                  <a:cubicBezTo>
                    <a:pt x="1" y="469"/>
                    <a:pt x="145" y="613"/>
                    <a:pt x="325" y="613"/>
                  </a:cubicBezTo>
                  <a:lnTo>
                    <a:pt x="7250" y="613"/>
                  </a:lnTo>
                  <a:cubicBezTo>
                    <a:pt x="7430" y="613"/>
                    <a:pt x="7575" y="469"/>
                    <a:pt x="7575" y="325"/>
                  </a:cubicBezTo>
                  <a:cubicBezTo>
                    <a:pt x="7575" y="144"/>
                    <a:pt x="7430" y="0"/>
                    <a:pt x="725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4857;p63">
              <a:extLst>
                <a:ext uri="{FF2B5EF4-FFF2-40B4-BE49-F238E27FC236}">
                  <a16:creationId xmlns:a16="http://schemas.microsoft.com/office/drawing/2014/main" id="{24CB5729-8E55-416C-B793-6EE008553E55}"/>
                </a:ext>
              </a:extLst>
            </p:cNvPr>
            <p:cNvSpPr/>
            <p:nvPr/>
          </p:nvSpPr>
          <p:spPr>
            <a:xfrm>
              <a:off x="2496250" y="1556375"/>
              <a:ext cx="376925" cy="15350"/>
            </a:xfrm>
            <a:custGeom>
              <a:avLst/>
              <a:gdLst/>
              <a:ahLst/>
              <a:cxnLst/>
              <a:rect l="l" t="t" r="r" b="b"/>
              <a:pathLst>
                <a:path w="15077" h="614" extrusionOk="0">
                  <a:moveTo>
                    <a:pt x="289" y="0"/>
                  </a:moveTo>
                  <a:cubicBezTo>
                    <a:pt x="108" y="0"/>
                    <a:pt x="0" y="144"/>
                    <a:pt x="0" y="325"/>
                  </a:cubicBezTo>
                  <a:cubicBezTo>
                    <a:pt x="0" y="469"/>
                    <a:pt x="108" y="613"/>
                    <a:pt x="289" y="613"/>
                  </a:cubicBezTo>
                  <a:lnTo>
                    <a:pt x="14788" y="613"/>
                  </a:lnTo>
                  <a:cubicBezTo>
                    <a:pt x="14932" y="613"/>
                    <a:pt x="15076" y="469"/>
                    <a:pt x="15076" y="325"/>
                  </a:cubicBezTo>
                  <a:cubicBezTo>
                    <a:pt x="15076" y="144"/>
                    <a:pt x="14932" y="0"/>
                    <a:pt x="1478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4858;p63">
              <a:extLst>
                <a:ext uri="{FF2B5EF4-FFF2-40B4-BE49-F238E27FC236}">
                  <a16:creationId xmlns:a16="http://schemas.microsoft.com/office/drawing/2014/main" id="{6DB042E9-97E3-43F8-A014-09876B0AA14A}"/>
                </a:ext>
              </a:extLst>
            </p:cNvPr>
            <p:cNvSpPr/>
            <p:nvPr/>
          </p:nvSpPr>
          <p:spPr>
            <a:xfrm>
              <a:off x="2322225" y="1556375"/>
              <a:ext cx="109125" cy="15350"/>
            </a:xfrm>
            <a:custGeom>
              <a:avLst/>
              <a:gdLst/>
              <a:ahLst/>
              <a:cxnLst/>
              <a:rect l="l" t="t" r="r" b="b"/>
              <a:pathLst>
                <a:path w="4365" h="614" extrusionOk="0">
                  <a:moveTo>
                    <a:pt x="289" y="0"/>
                  </a:moveTo>
                  <a:cubicBezTo>
                    <a:pt x="145" y="0"/>
                    <a:pt x="0" y="144"/>
                    <a:pt x="0" y="325"/>
                  </a:cubicBezTo>
                  <a:cubicBezTo>
                    <a:pt x="0" y="469"/>
                    <a:pt x="145" y="613"/>
                    <a:pt x="289" y="613"/>
                  </a:cubicBezTo>
                  <a:lnTo>
                    <a:pt x="4076" y="613"/>
                  </a:lnTo>
                  <a:cubicBezTo>
                    <a:pt x="4220" y="613"/>
                    <a:pt x="4364" y="469"/>
                    <a:pt x="4364" y="325"/>
                  </a:cubicBezTo>
                  <a:cubicBezTo>
                    <a:pt x="4364" y="144"/>
                    <a:pt x="4220" y="0"/>
                    <a:pt x="407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4859;p63">
              <a:extLst>
                <a:ext uri="{FF2B5EF4-FFF2-40B4-BE49-F238E27FC236}">
                  <a16:creationId xmlns:a16="http://schemas.microsoft.com/office/drawing/2014/main" id="{E3A927EA-B3FC-4503-A616-74878E7431E5}"/>
                </a:ext>
              </a:extLst>
            </p:cNvPr>
            <p:cNvSpPr/>
            <p:nvPr/>
          </p:nvSpPr>
          <p:spPr>
            <a:xfrm>
              <a:off x="2647725" y="1629400"/>
              <a:ext cx="471600" cy="15350"/>
            </a:xfrm>
            <a:custGeom>
              <a:avLst/>
              <a:gdLst/>
              <a:ahLst/>
              <a:cxnLst/>
              <a:rect l="l" t="t" r="r" b="b"/>
              <a:pathLst>
                <a:path w="18864" h="614" extrusionOk="0">
                  <a:moveTo>
                    <a:pt x="325" y="1"/>
                  </a:moveTo>
                  <a:cubicBezTo>
                    <a:pt x="145" y="1"/>
                    <a:pt x="1" y="145"/>
                    <a:pt x="1" y="289"/>
                  </a:cubicBezTo>
                  <a:cubicBezTo>
                    <a:pt x="1" y="469"/>
                    <a:pt x="145" y="614"/>
                    <a:pt x="325" y="614"/>
                  </a:cubicBezTo>
                  <a:lnTo>
                    <a:pt x="18539" y="614"/>
                  </a:lnTo>
                  <a:cubicBezTo>
                    <a:pt x="18719" y="614"/>
                    <a:pt x="18864" y="469"/>
                    <a:pt x="18864" y="289"/>
                  </a:cubicBezTo>
                  <a:cubicBezTo>
                    <a:pt x="18864" y="145"/>
                    <a:pt x="18719" y="1"/>
                    <a:pt x="1853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4860;p63">
              <a:extLst>
                <a:ext uri="{FF2B5EF4-FFF2-40B4-BE49-F238E27FC236}">
                  <a16:creationId xmlns:a16="http://schemas.microsoft.com/office/drawing/2014/main" id="{733BEF51-B803-469E-899A-697A8CC1494D}"/>
                </a:ext>
              </a:extLst>
            </p:cNvPr>
            <p:cNvSpPr/>
            <p:nvPr/>
          </p:nvSpPr>
          <p:spPr>
            <a:xfrm>
              <a:off x="2322225" y="1629400"/>
              <a:ext cx="174050" cy="15350"/>
            </a:xfrm>
            <a:custGeom>
              <a:avLst/>
              <a:gdLst/>
              <a:ahLst/>
              <a:cxnLst/>
              <a:rect l="l" t="t" r="r" b="b"/>
              <a:pathLst>
                <a:path w="6962" h="614" extrusionOk="0">
                  <a:moveTo>
                    <a:pt x="289" y="1"/>
                  </a:moveTo>
                  <a:cubicBezTo>
                    <a:pt x="145" y="1"/>
                    <a:pt x="0" y="145"/>
                    <a:pt x="0" y="289"/>
                  </a:cubicBezTo>
                  <a:cubicBezTo>
                    <a:pt x="0" y="469"/>
                    <a:pt x="145" y="614"/>
                    <a:pt x="289" y="614"/>
                  </a:cubicBezTo>
                  <a:lnTo>
                    <a:pt x="6673" y="614"/>
                  </a:lnTo>
                  <a:cubicBezTo>
                    <a:pt x="6853" y="614"/>
                    <a:pt x="6961" y="469"/>
                    <a:pt x="6961" y="289"/>
                  </a:cubicBezTo>
                  <a:cubicBezTo>
                    <a:pt x="6961" y="145"/>
                    <a:pt x="6853" y="1"/>
                    <a:pt x="667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4861;p63">
              <a:extLst>
                <a:ext uri="{FF2B5EF4-FFF2-40B4-BE49-F238E27FC236}">
                  <a16:creationId xmlns:a16="http://schemas.microsoft.com/office/drawing/2014/main" id="{3A852A0E-0CA2-40B0-AA26-D0562CBC12C5}"/>
                </a:ext>
              </a:extLst>
            </p:cNvPr>
            <p:cNvSpPr/>
            <p:nvPr/>
          </p:nvSpPr>
          <p:spPr>
            <a:xfrm>
              <a:off x="3024625" y="1712350"/>
              <a:ext cx="94700" cy="15350"/>
            </a:xfrm>
            <a:custGeom>
              <a:avLst/>
              <a:gdLst/>
              <a:ahLst/>
              <a:cxnLst/>
              <a:rect l="l" t="t" r="r" b="b"/>
              <a:pathLst>
                <a:path w="3788" h="614" extrusionOk="0">
                  <a:moveTo>
                    <a:pt x="289" y="1"/>
                  </a:moveTo>
                  <a:cubicBezTo>
                    <a:pt x="145" y="1"/>
                    <a:pt x="1" y="145"/>
                    <a:pt x="1" y="325"/>
                  </a:cubicBezTo>
                  <a:cubicBezTo>
                    <a:pt x="1" y="470"/>
                    <a:pt x="145" y="614"/>
                    <a:pt x="289" y="614"/>
                  </a:cubicBezTo>
                  <a:lnTo>
                    <a:pt x="3463" y="614"/>
                  </a:lnTo>
                  <a:cubicBezTo>
                    <a:pt x="3643" y="614"/>
                    <a:pt x="3788" y="470"/>
                    <a:pt x="3788" y="325"/>
                  </a:cubicBezTo>
                  <a:cubicBezTo>
                    <a:pt x="3788" y="145"/>
                    <a:pt x="3643" y="1"/>
                    <a:pt x="346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4862;p63">
              <a:extLst>
                <a:ext uri="{FF2B5EF4-FFF2-40B4-BE49-F238E27FC236}">
                  <a16:creationId xmlns:a16="http://schemas.microsoft.com/office/drawing/2014/main" id="{8847FDA2-C110-4745-A7A9-40BA5219AEB8}"/>
                </a:ext>
              </a:extLst>
            </p:cNvPr>
            <p:cNvSpPr/>
            <p:nvPr/>
          </p:nvSpPr>
          <p:spPr>
            <a:xfrm>
              <a:off x="2800100" y="1712350"/>
              <a:ext cx="174050" cy="15350"/>
            </a:xfrm>
            <a:custGeom>
              <a:avLst/>
              <a:gdLst/>
              <a:ahLst/>
              <a:cxnLst/>
              <a:rect l="l" t="t" r="r" b="b"/>
              <a:pathLst>
                <a:path w="6962" h="614" extrusionOk="0">
                  <a:moveTo>
                    <a:pt x="289" y="1"/>
                  </a:moveTo>
                  <a:cubicBezTo>
                    <a:pt x="145" y="1"/>
                    <a:pt x="1" y="145"/>
                    <a:pt x="1" y="325"/>
                  </a:cubicBezTo>
                  <a:cubicBezTo>
                    <a:pt x="1" y="470"/>
                    <a:pt x="145" y="614"/>
                    <a:pt x="289" y="614"/>
                  </a:cubicBezTo>
                  <a:lnTo>
                    <a:pt x="6673" y="614"/>
                  </a:lnTo>
                  <a:cubicBezTo>
                    <a:pt x="6854" y="614"/>
                    <a:pt x="6962" y="470"/>
                    <a:pt x="6962" y="325"/>
                  </a:cubicBezTo>
                  <a:cubicBezTo>
                    <a:pt x="6962" y="145"/>
                    <a:pt x="6854" y="1"/>
                    <a:pt x="667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4863;p63">
              <a:extLst>
                <a:ext uri="{FF2B5EF4-FFF2-40B4-BE49-F238E27FC236}">
                  <a16:creationId xmlns:a16="http://schemas.microsoft.com/office/drawing/2014/main" id="{5D18B4EE-70A6-4E6F-B200-1BFEB69D205D}"/>
                </a:ext>
              </a:extLst>
            </p:cNvPr>
            <p:cNvSpPr/>
            <p:nvPr/>
          </p:nvSpPr>
          <p:spPr>
            <a:xfrm>
              <a:off x="2322225" y="1712350"/>
              <a:ext cx="384125" cy="15350"/>
            </a:xfrm>
            <a:custGeom>
              <a:avLst/>
              <a:gdLst/>
              <a:ahLst/>
              <a:cxnLst/>
              <a:rect l="l" t="t" r="r" b="b"/>
              <a:pathLst>
                <a:path w="15365" h="614" extrusionOk="0">
                  <a:moveTo>
                    <a:pt x="289" y="1"/>
                  </a:moveTo>
                  <a:cubicBezTo>
                    <a:pt x="145" y="1"/>
                    <a:pt x="0" y="145"/>
                    <a:pt x="0" y="325"/>
                  </a:cubicBezTo>
                  <a:cubicBezTo>
                    <a:pt x="0" y="470"/>
                    <a:pt x="145" y="614"/>
                    <a:pt x="289" y="614"/>
                  </a:cubicBezTo>
                  <a:lnTo>
                    <a:pt x="15076" y="614"/>
                  </a:lnTo>
                  <a:cubicBezTo>
                    <a:pt x="15221" y="614"/>
                    <a:pt x="15365" y="470"/>
                    <a:pt x="15365" y="325"/>
                  </a:cubicBezTo>
                  <a:cubicBezTo>
                    <a:pt x="15365" y="145"/>
                    <a:pt x="15221" y="1"/>
                    <a:pt x="1507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4864;p63">
              <a:extLst>
                <a:ext uri="{FF2B5EF4-FFF2-40B4-BE49-F238E27FC236}">
                  <a16:creationId xmlns:a16="http://schemas.microsoft.com/office/drawing/2014/main" id="{B0919611-696C-40C5-A083-49251C89C338}"/>
                </a:ext>
              </a:extLst>
            </p:cNvPr>
            <p:cNvSpPr/>
            <p:nvPr/>
          </p:nvSpPr>
          <p:spPr>
            <a:xfrm>
              <a:off x="2699125" y="1795300"/>
              <a:ext cx="420200" cy="15375"/>
            </a:xfrm>
            <a:custGeom>
              <a:avLst/>
              <a:gdLst/>
              <a:ahLst/>
              <a:cxnLst/>
              <a:rect l="l" t="t" r="r" b="b"/>
              <a:pathLst>
                <a:path w="16808" h="615" extrusionOk="0">
                  <a:moveTo>
                    <a:pt x="289" y="1"/>
                  </a:moveTo>
                  <a:cubicBezTo>
                    <a:pt x="109" y="1"/>
                    <a:pt x="0" y="145"/>
                    <a:pt x="0" y="326"/>
                  </a:cubicBezTo>
                  <a:cubicBezTo>
                    <a:pt x="0" y="470"/>
                    <a:pt x="109" y="614"/>
                    <a:pt x="289" y="614"/>
                  </a:cubicBezTo>
                  <a:lnTo>
                    <a:pt x="16483" y="614"/>
                  </a:lnTo>
                  <a:cubicBezTo>
                    <a:pt x="16663" y="614"/>
                    <a:pt x="16808" y="470"/>
                    <a:pt x="16808" y="326"/>
                  </a:cubicBezTo>
                  <a:cubicBezTo>
                    <a:pt x="16808" y="145"/>
                    <a:pt x="16663" y="1"/>
                    <a:pt x="1648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4865;p63">
              <a:extLst>
                <a:ext uri="{FF2B5EF4-FFF2-40B4-BE49-F238E27FC236}">
                  <a16:creationId xmlns:a16="http://schemas.microsoft.com/office/drawing/2014/main" id="{AB71558E-2926-4169-8B33-98BD03508468}"/>
                </a:ext>
              </a:extLst>
            </p:cNvPr>
            <p:cNvSpPr/>
            <p:nvPr/>
          </p:nvSpPr>
          <p:spPr>
            <a:xfrm>
              <a:off x="2322225" y="1795300"/>
              <a:ext cx="304775" cy="15375"/>
            </a:xfrm>
            <a:custGeom>
              <a:avLst/>
              <a:gdLst/>
              <a:ahLst/>
              <a:cxnLst/>
              <a:rect l="l" t="t" r="r" b="b"/>
              <a:pathLst>
                <a:path w="12191" h="615" extrusionOk="0">
                  <a:moveTo>
                    <a:pt x="289" y="1"/>
                  </a:moveTo>
                  <a:cubicBezTo>
                    <a:pt x="145" y="1"/>
                    <a:pt x="0" y="145"/>
                    <a:pt x="0" y="326"/>
                  </a:cubicBezTo>
                  <a:cubicBezTo>
                    <a:pt x="0" y="470"/>
                    <a:pt x="145" y="614"/>
                    <a:pt x="289" y="614"/>
                  </a:cubicBezTo>
                  <a:lnTo>
                    <a:pt x="11902" y="614"/>
                  </a:lnTo>
                  <a:cubicBezTo>
                    <a:pt x="12047" y="614"/>
                    <a:pt x="12191" y="470"/>
                    <a:pt x="12191" y="326"/>
                  </a:cubicBezTo>
                  <a:cubicBezTo>
                    <a:pt x="12191" y="145"/>
                    <a:pt x="12047" y="1"/>
                    <a:pt x="1190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4866;p63">
              <a:extLst>
                <a:ext uri="{FF2B5EF4-FFF2-40B4-BE49-F238E27FC236}">
                  <a16:creationId xmlns:a16="http://schemas.microsoft.com/office/drawing/2014/main" id="{3E31AD89-AAA3-4504-9231-FBC94E5574A9}"/>
                </a:ext>
              </a:extLst>
            </p:cNvPr>
            <p:cNvSpPr/>
            <p:nvPr/>
          </p:nvSpPr>
          <p:spPr>
            <a:xfrm>
              <a:off x="2929950" y="1879175"/>
              <a:ext cx="189375" cy="14450"/>
            </a:xfrm>
            <a:custGeom>
              <a:avLst/>
              <a:gdLst/>
              <a:ahLst/>
              <a:cxnLst/>
              <a:rect l="l" t="t" r="r" b="b"/>
              <a:pathLst>
                <a:path w="7575" h="578" extrusionOk="0">
                  <a:moveTo>
                    <a:pt x="325" y="0"/>
                  </a:moveTo>
                  <a:cubicBezTo>
                    <a:pt x="145" y="0"/>
                    <a:pt x="1" y="108"/>
                    <a:pt x="1" y="289"/>
                  </a:cubicBezTo>
                  <a:cubicBezTo>
                    <a:pt x="1" y="469"/>
                    <a:pt x="145" y="577"/>
                    <a:pt x="325" y="577"/>
                  </a:cubicBezTo>
                  <a:lnTo>
                    <a:pt x="7250" y="577"/>
                  </a:lnTo>
                  <a:cubicBezTo>
                    <a:pt x="7430" y="577"/>
                    <a:pt x="7575" y="469"/>
                    <a:pt x="7575" y="289"/>
                  </a:cubicBezTo>
                  <a:cubicBezTo>
                    <a:pt x="7575" y="108"/>
                    <a:pt x="7430" y="0"/>
                    <a:pt x="725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4867;p63">
              <a:extLst>
                <a:ext uri="{FF2B5EF4-FFF2-40B4-BE49-F238E27FC236}">
                  <a16:creationId xmlns:a16="http://schemas.microsoft.com/office/drawing/2014/main" id="{C7E8045B-576E-4E1B-9969-FA78163A207D}"/>
                </a:ext>
              </a:extLst>
            </p:cNvPr>
            <p:cNvSpPr/>
            <p:nvPr/>
          </p:nvSpPr>
          <p:spPr>
            <a:xfrm>
              <a:off x="2496250" y="1879175"/>
              <a:ext cx="376925" cy="14450"/>
            </a:xfrm>
            <a:custGeom>
              <a:avLst/>
              <a:gdLst/>
              <a:ahLst/>
              <a:cxnLst/>
              <a:rect l="l" t="t" r="r" b="b"/>
              <a:pathLst>
                <a:path w="15077" h="578" extrusionOk="0">
                  <a:moveTo>
                    <a:pt x="289" y="0"/>
                  </a:moveTo>
                  <a:cubicBezTo>
                    <a:pt x="108" y="0"/>
                    <a:pt x="0" y="108"/>
                    <a:pt x="0" y="289"/>
                  </a:cubicBezTo>
                  <a:cubicBezTo>
                    <a:pt x="0" y="469"/>
                    <a:pt x="108" y="577"/>
                    <a:pt x="289" y="577"/>
                  </a:cubicBezTo>
                  <a:lnTo>
                    <a:pt x="14788" y="577"/>
                  </a:lnTo>
                  <a:cubicBezTo>
                    <a:pt x="14932" y="577"/>
                    <a:pt x="15076" y="469"/>
                    <a:pt x="15076" y="289"/>
                  </a:cubicBezTo>
                  <a:cubicBezTo>
                    <a:pt x="15076" y="108"/>
                    <a:pt x="14932" y="0"/>
                    <a:pt x="1478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4868;p63">
              <a:extLst>
                <a:ext uri="{FF2B5EF4-FFF2-40B4-BE49-F238E27FC236}">
                  <a16:creationId xmlns:a16="http://schemas.microsoft.com/office/drawing/2014/main" id="{4309B964-342D-4EE2-BD19-365E4539821C}"/>
                </a:ext>
              </a:extLst>
            </p:cNvPr>
            <p:cNvSpPr/>
            <p:nvPr/>
          </p:nvSpPr>
          <p:spPr>
            <a:xfrm>
              <a:off x="2322225" y="1879175"/>
              <a:ext cx="109125" cy="14450"/>
            </a:xfrm>
            <a:custGeom>
              <a:avLst/>
              <a:gdLst/>
              <a:ahLst/>
              <a:cxnLst/>
              <a:rect l="l" t="t" r="r" b="b"/>
              <a:pathLst>
                <a:path w="4365" h="578" extrusionOk="0">
                  <a:moveTo>
                    <a:pt x="289" y="0"/>
                  </a:moveTo>
                  <a:cubicBezTo>
                    <a:pt x="145" y="0"/>
                    <a:pt x="0" y="108"/>
                    <a:pt x="0" y="289"/>
                  </a:cubicBezTo>
                  <a:cubicBezTo>
                    <a:pt x="0" y="469"/>
                    <a:pt x="145" y="577"/>
                    <a:pt x="289" y="577"/>
                  </a:cubicBezTo>
                  <a:lnTo>
                    <a:pt x="4076" y="577"/>
                  </a:lnTo>
                  <a:cubicBezTo>
                    <a:pt x="4220" y="577"/>
                    <a:pt x="4364" y="469"/>
                    <a:pt x="4364" y="289"/>
                  </a:cubicBezTo>
                  <a:cubicBezTo>
                    <a:pt x="4364" y="108"/>
                    <a:pt x="4220" y="0"/>
                    <a:pt x="407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166;p40">
            <a:extLst>
              <a:ext uri="{FF2B5EF4-FFF2-40B4-BE49-F238E27FC236}">
                <a16:creationId xmlns:a16="http://schemas.microsoft.com/office/drawing/2014/main" id="{8A6588C0-857F-44C8-88BA-AFEBEA536A2B}"/>
              </a:ext>
            </a:extLst>
          </p:cNvPr>
          <p:cNvSpPr txBox="1">
            <a:spLocks/>
          </p:cNvSpPr>
          <p:nvPr/>
        </p:nvSpPr>
        <p:spPr>
          <a:xfrm>
            <a:off x="1230080" y="1018282"/>
            <a:ext cx="1945200" cy="375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C" sz="1800" dirty="0">
                <a:solidFill>
                  <a:schemeClr val="accent1"/>
                </a:solidFill>
              </a:rPr>
              <a:t>Uso de semáforos</a:t>
            </a:r>
            <a:endParaRPr lang="es-EC"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73"/>
        <p:cNvGrpSpPr/>
        <p:nvPr/>
      </p:nvGrpSpPr>
      <p:grpSpPr>
        <a:xfrm>
          <a:off x="0" y="0"/>
          <a:ext cx="0" cy="0"/>
          <a:chOff x="0" y="0"/>
          <a:chExt cx="0" cy="0"/>
        </a:xfrm>
      </p:grpSpPr>
      <p:sp>
        <p:nvSpPr>
          <p:cNvPr id="4876" name="Google Shape;4876;p64"/>
          <p:cNvSpPr txBox="1">
            <a:spLocks noGrp="1"/>
          </p:cNvSpPr>
          <p:nvPr>
            <p:ph type="title"/>
          </p:nvPr>
        </p:nvSpPr>
        <p:spPr>
          <a:xfrm>
            <a:off x="1263383" y="814853"/>
            <a:ext cx="311588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Restricciones</a:t>
            </a:r>
            <a:endParaRPr dirty="0"/>
          </a:p>
        </p:txBody>
      </p:sp>
      <p:sp>
        <p:nvSpPr>
          <p:cNvPr id="4880" name="Google Shape;4880;p64"/>
          <p:cNvSpPr txBox="1"/>
          <p:nvPr/>
        </p:nvSpPr>
        <p:spPr>
          <a:xfrm>
            <a:off x="4220335" y="3039946"/>
            <a:ext cx="3308100" cy="523200"/>
          </a:xfrm>
          <a:prstGeom prst="rect">
            <a:avLst/>
          </a:prstGeom>
          <a:noFill/>
          <a:ln>
            <a:noFill/>
          </a:ln>
        </p:spPr>
        <p:txBody>
          <a:bodyPr spcFirstLastPara="1" wrap="square" lIns="91425" tIns="91425" rIns="91425" bIns="91425" anchor="t" anchorCtr="0">
            <a:noAutofit/>
          </a:bodyPr>
          <a:lstStyle/>
          <a:p>
            <a:pPr marL="139700" marR="50800" lvl="0" algn="l" rtl="0">
              <a:spcBef>
                <a:spcPts val="0"/>
              </a:spcBef>
              <a:spcAft>
                <a:spcPts val="0"/>
              </a:spcAft>
              <a:buClr>
                <a:schemeClr val="accent1"/>
              </a:buClr>
              <a:buSzPts val="1400"/>
            </a:pPr>
            <a:endParaRPr dirty="0">
              <a:solidFill>
                <a:srgbClr val="595959"/>
              </a:solidFill>
              <a:latin typeface="Barlow Semi Condensed"/>
              <a:ea typeface="Barlow Semi Condensed"/>
              <a:cs typeface="Barlow Semi Condensed"/>
              <a:sym typeface="Barlow Semi Condensed"/>
            </a:endParaRPr>
          </a:p>
        </p:txBody>
      </p:sp>
      <p:pic>
        <p:nvPicPr>
          <p:cNvPr id="1026" name="Picture 2" descr="https://cdn.discordapp.com/attachments/753436630894903367/754569025585152070/lector_escrito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0335" y="135447"/>
            <a:ext cx="4051962" cy="2243292"/>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950171" y="2399287"/>
            <a:ext cx="6858189" cy="1969770"/>
          </a:xfrm>
          <a:prstGeom prst="rect">
            <a:avLst/>
          </a:prstGeom>
        </p:spPr>
        <p:txBody>
          <a:bodyPr wrap="square">
            <a:spAutoFit/>
          </a:bodyPr>
          <a:lstStyle/>
          <a:p>
            <a:pPr fontAlgn="base">
              <a:spcBef>
                <a:spcPts val="1200"/>
              </a:spcBef>
              <a:buFont typeface="Arial" panose="020B0604020202020204" pitchFamily="34" charset="0"/>
              <a:buChar char="•"/>
            </a:pPr>
            <a:r>
              <a:rPr lang="es-ES" dirty="0">
                <a:solidFill>
                  <a:schemeClr val="bg2">
                    <a:lumMod val="75000"/>
                  </a:schemeClr>
                </a:solidFill>
                <a:latin typeface="Times New Roman" panose="02020603050405020304" pitchFamily="18" charset="0"/>
              </a:rPr>
              <a:t>Solo se permite que un escritor tenga acceso al objeto al mismo tiempo. </a:t>
            </a:r>
            <a:br>
              <a:rPr lang="es-ES" dirty="0">
                <a:solidFill>
                  <a:schemeClr val="bg2">
                    <a:lumMod val="75000"/>
                  </a:schemeClr>
                </a:solidFill>
                <a:latin typeface="Times New Roman" panose="02020603050405020304" pitchFamily="18" charset="0"/>
              </a:rPr>
            </a:br>
            <a:endParaRPr lang="es-ES" dirty="0">
              <a:solidFill>
                <a:schemeClr val="bg2">
                  <a:lumMod val="75000"/>
                </a:schemeClr>
              </a:solidFill>
              <a:latin typeface="Times New Roman" panose="02020603050405020304" pitchFamily="18" charset="0"/>
            </a:endParaRPr>
          </a:p>
          <a:p>
            <a:pPr fontAlgn="base">
              <a:buFont typeface="Arial" panose="020B0604020202020204" pitchFamily="34" charset="0"/>
              <a:buChar char="•"/>
            </a:pPr>
            <a:r>
              <a:rPr lang="es-ES" dirty="0">
                <a:solidFill>
                  <a:schemeClr val="bg2">
                    <a:lumMod val="75000"/>
                  </a:schemeClr>
                </a:solidFill>
                <a:latin typeface="Times New Roman" panose="02020603050405020304" pitchFamily="18" charset="0"/>
              </a:rPr>
              <a:t>Se permite que múltiples lectores tengan acceso al objeto.</a:t>
            </a:r>
          </a:p>
          <a:p>
            <a:pPr fontAlgn="base">
              <a:buFont typeface="Arial" panose="020B0604020202020204" pitchFamily="34" charset="0"/>
              <a:buChar char="•"/>
            </a:pPr>
            <a:endParaRPr lang="es-ES" dirty="0">
              <a:solidFill>
                <a:schemeClr val="bg2">
                  <a:lumMod val="75000"/>
                </a:schemeClr>
              </a:solidFill>
              <a:latin typeface="Times New Roman" panose="02020603050405020304" pitchFamily="18" charset="0"/>
            </a:endParaRPr>
          </a:p>
          <a:p>
            <a:pPr fontAlgn="base">
              <a:buFont typeface="Arial" panose="020B0604020202020204" pitchFamily="34" charset="0"/>
              <a:buChar char="•"/>
            </a:pPr>
            <a:r>
              <a:rPr lang="es-ES" dirty="0">
                <a:solidFill>
                  <a:schemeClr val="bg2">
                    <a:lumMod val="75000"/>
                  </a:schemeClr>
                </a:solidFill>
                <a:latin typeface="Times New Roman" panose="02020603050405020304" pitchFamily="18" charset="0"/>
              </a:rPr>
              <a:t>No se debe tener ningún lector en espera a menos que el escritor tenga el permiso del uso del objeto.</a:t>
            </a:r>
          </a:p>
          <a:p>
            <a:pPr fontAlgn="base">
              <a:spcBef>
                <a:spcPts val="1200"/>
              </a:spcBef>
              <a:spcAft>
                <a:spcPts val="1200"/>
              </a:spcAft>
              <a:buFont typeface="Arial" panose="020B0604020202020204" pitchFamily="34" charset="0"/>
              <a:buChar char="•"/>
            </a:pPr>
            <a:r>
              <a:rPr lang="es-ES" dirty="0">
                <a:solidFill>
                  <a:schemeClr val="bg2">
                    <a:lumMod val="75000"/>
                  </a:schemeClr>
                </a:solidFill>
              </a:rPr>
              <a:t>Si un escritor está esperando acceder al objeto, ningún otro lector puede comenzar a leer.</a:t>
            </a:r>
            <a:endParaRPr lang="es-ES" dirty="0">
              <a:solidFill>
                <a:schemeClr val="bg2">
                  <a:lumMod val="75000"/>
                </a:schemeClr>
              </a:solidFill>
              <a:latin typeface="Times New Roman" panose="02020603050405020304" pitchFamily="18" charset="0"/>
            </a:endParaRPr>
          </a:p>
        </p:txBody>
      </p:sp>
    </p:spTree>
    <p:extLst>
      <p:ext uri="{BB962C8B-B14F-4D97-AF65-F5344CB8AC3E}">
        <p14:creationId xmlns:p14="http://schemas.microsoft.com/office/powerpoint/2010/main" val="18754999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62"/>
        <p:cNvGrpSpPr/>
        <p:nvPr/>
      </p:nvGrpSpPr>
      <p:grpSpPr>
        <a:xfrm>
          <a:off x="0" y="0"/>
          <a:ext cx="0" cy="0"/>
          <a:chOff x="0" y="0"/>
          <a:chExt cx="0" cy="0"/>
        </a:xfrm>
      </p:grpSpPr>
      <p:grpSp>
        <p:nvGrpSpPr>
          <p:cNvPr id="2263" name="Google Shape;2263;p43"/>
          <p:cNvGrpSpPr/>
          <p:nvPr/>
        </p:nvGrpSpPr>
        <p:grpSpPr>
          <a:xfrm>
            <a:off x="5522400" y="761693"/>
            <a:ext cx="2383200" cy="2384708"/>
            <a:chOff x="4522050" y="622650"/>
            <a:chExt cx="3898200" cy="3898200"/>
          </a:xfrm>
        </p:grpSpPr>
        <p:sp>
          <p:nvSpPr>
            <p:cNvPr id="2264" name="Google Shape;2264;p43"/>
            <p:cNvSpPr/>
            <p:nvPr/>
          </p:nvSpPr>
          <p:spPr>
            <a:xfrm>
              <a:off x="4522050" y="622650"/>
              <a:ext cx="3898200" cy="3898200"/>
            </a:xfrm>
            <a:prstGeom prst="ellipse">
              <a:avLst/>
            </a:prstGeom>
            <a:solidFill>
              <a:srgbClr val="77C6F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3"/>
            <p:cNvSpPr/>
            <p:nvPr/>
          </p:nvSpPr>
          <p:spPr>
            <a:xfrm>
              <a:off x="4698900" y="799500"/>
              <a:ext cx="3544500" cy="3544500"/>
            </a:xfrm>
            <a:prstGeom prst="ellipse">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7" name="Google Shape;2267;p43"/>
          <p:cNvSpPr txBox="1">
            <a:spLocks noGrp="1"/>
          </p:cNvSpPr>
          <p:nvPr>
            <p:ph type="subTitle" idx="1"/>
          </p:nvPr>
        </p:nvSpPr>
        <p:spPr>
          <a:xfrm>
            <a:off x="2215872" y="1984248"/>
            <a:ext cx="2543328" cy="5875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595959"/>
                </a:solidFill>
                <a:latin typeface="Fjalla One" panose="020B0604020202020204" charset="0"/>
              </a:rPr>
              <a:t>Implementación</a:t>
            </a:r>
            <a:endParaRPr sz="1900" dirty="0">
              <a:solidFill>
                <a:srgbClr val="595959"/>
              </a:solidFill>
              <a:latin typeface="Fjalla One" panose="020B0604020202020204" charset="0"/>
              <a:sym typeface="Barlow Semi Condensed"/>
            </a:endParaRPr>
          </a:p>
        </p:txBody>
      </p:sp>
      <p:pic>
        <p:nvPicPr>
          <p:cNvPr id="2268" name="Google Shape;2268;p43"/>
          <p:cNvPicPr preferRelativeResize="0"/>
          <p:nvPr/>
        </p:nvPicPr>
        <p:blipFill rotWithShape="1">
          <a:blip r:embed="rId3">
            <a:alphaModFix/>
          </a:blip>
          <a:srcRect l="34985" r="2674"/>
          <a:stretch/>
        </p:blipFill>
        <p:spPr>
          <a:xfrm>
            <a:off x="5759986" y="1015179"/>
            <a:ext cx="1931752" cy="1938138"/>
          </a:xfrm>
          <a:prstGeom prst="ellipse">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91"/>
        <p:cNvGrpSpPr/>
        <p:nvPr/>
      </p:nvGrpSpPr>
      <p:grpSpPr>
        <a:xfrm>
          <a:off x="0" y="0"/>
          <a:ext cx="0" cy="0"/>
          <a:chOff x="0" y="0"/>
          <a:chExt cx="0" cy="0"/>
        </a:xfrm>
      </p:grpSpPr>
      <p:sp>
        <p:nvSpPr>
          <p:cNvPr id="2092" name="Google Shape;2092;p37"/>
          <p:cNvSpPr txBox="1">
            <a:spLocks noGrp="1"/>
          </p:cNvSpPr>
          <p:nvPr>
            <p:ph type="title"/>
          </p:nvPr>
        </p:nvSpPr>
        <p:spPr>
          <a:xfrm>
            <a:off x="2971800" y="1767150"/>
            <a:ext cx="3200400"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700" dirty="0"/>
              <a:t>Filósofos Comensales</a:t>
            </a:r>
            <a:endParaRPr sz="4700" dirty="0"/>
          </a:p>
        </p:txBody>
      </p:sp>
    </p:spTree>
    <p:extLst>
      <p:ext uri="{BB962C8B-B14F-4D97-AF65-F5344CB8AC3E}">
        <p14:creationId xmlns:p14="http://schemas.microsoft.com/office/powerpoint/2010/main" val="2321355330"/>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26"/>
        <p:cNvGrpSpPr/>
        <p:nvPr/>
      </p:nvGrpSpPr>
      <p:grpSpPr>
        <a:xfrm>
          <a:off x="0" y="0"/>
          <a:ext cx="0" cy="0"/>
          <a:chOff x="0" y="0"/>
          <a:chExt cx="0" cy="0"/>
        </a:xfrm>
      </p:grpSpPr>
      <p:grpSp>
        <p:nvGrpSpPr>
          <p:cNvPr id="1627" name="Google Shape;1627;p34"/>
          <p:cNvGrpSpPr/>
          <p:nvPr/>
        </p:nvGrpSpPr>
        <p:grpSpPr>
          <a:xfrm>
            <a:off x="303210" y="959719"/>
            <a:ext cx="5343540" cy="4183680"/>
            <a:chOff x="469775" y="238125"/>
            <a:chExt cx="6679425" cy="5229600"/>
          </a:xfrm>
        </p:grpSpPr>
        <p:sp>
          <p:nvSpPr>
            <p:cNvPr id="1628" name="Google Shape;1628;p34"/>
            <p:cNvSpPr/>
            <p:nvPr/>
          </p:nvSpPr>
          <p:spPr>
            <a:xfrm>
              <a:off x="830950" y="238200"/>
              <a:ext cx="6001825" cy="5109175"/>
            </a:xfrm>
            <a:custGeom>
              <a:avLst/>
              <a:gdLst/>
              <a:ahLst/>
              <a:cxnLst/>
              <a:rect l="l" t="t" r="r" b="b"/>
              <a:pathLst>
                <a:path w="240073" h="204367" extrusionOk="0">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4"/>
            <p:cNvSpPr/>
            <p:nvPr/>
          </p:nvSpPr>
          <p:spPr>
            <a:xfrm>
              <a:off x="1009000" y="238125"/>
              <a:ext cx="5764775" cy="5102425"/>
            </a:xfrm>
            <a:custGeom>
              <a:avLst/>
              <a:gdLst/>
              <a:ahLst/>
              <a:cxnLst/>
              <a:rect l="l" t="t" r="r" b="b"/>
              <a:pathLst>
                <a:path w="230591" h="204097" extrusionOk="0">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rgbClr val="D6E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4"/>
            <p:cNvSpPr/>
            <p:nvPr/>
          </p:nvSpPr>
          <p:spPr>
            <a:xfrm>
              <a:off x="6155150" y="3211050"/>
              <a:ext cx="888225" cy="2247525"/>
            </a:xfrm>
            <a:custGeom>
              <a:avLst/>
              <a:gdLst/>
              <a:ahLst/>
              <a:cxnLst/>
              <a:rect l="l" t="t" r="r" b="b"/>
              <a:pathLst>
                <a:path w="35529" h="89901" extrusionOk="0">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4"/>
            <p:cNvSpPr/>
            <p:nvPr/>
          </p:nvSpPr>
          <p:spPr>
            <a:xfrm>
              <a:off x="2992975" y="2455100"/>
              <a:ext cx="2658575" cy="3012625"/>
            </a:xfrm>
            <a:custGeom>
              <a:avLst/>
              <a:gdLst/>
              <a:ahLst/>
              <a:cxnLst/>
              <a:rect l="l" t="t" r="r" b="b"/>
              <a:pathLst>
                <a:path w="106343" h="120505" extrusionOk="0">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4"/>
            <p:cNvSpPr/>
            <p:nvPr/>
          </p:nvSpPr>
          <p:spPr>
            <a:xfrm>
              <a:off x="2992975" y="2709450"/>
              <a:ext cx="2434725" cy="2758275"/>
            </a:xfrm>
            <a:custGeom>
              <a:avLst/>
              <a:gdLst/>
              <a:ahLst/>
              <a:cxnLst/>
              <a:rect l="l" t="t" r="r" b="b"/>
              <a:pathLst>
                <a:path w="97389" h="110331" extrusionOk="0">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4"/>
            <p:cNvSpPr/>
            <p:nvPr/>
          </p:nvSpPr>
          <p:spPr>
            <a:xfrm>
              <a:off x="5418525" y="2464250"/>
              <a:ext cx="224875" cy="2994325"/>
            </a:xfrm>
            <a:custGeom>
              <a:avLst/>
              <a:gdLst/>
              <a:ahLst/>
              <a:cxnLst/>
              <a:rect l="l" t="t" r="r" b="b"/>
              <a:pathLst>
                <a:path w="8995" h="119773" extrusionOk="0">
                  <a:moveTo>
                    <a:pt x="8995" y="1"/>
                  </a:moveTo>
                  <a:lnTo>
                    <a:pt x="1" y="10134"/>
                  </a:lnTo>
                  <a:lnTo>
                    <a:pt x="1" y="119772"/>
                  </a:lnTo>
                  <a:lnTo>
                    <a:pt x="8995" y="119772"/>
                  </a:lnTo>
                  <a:lnTo>
                    <a:pt x="899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4"/>
            <p:cNvSpPr/>
            <p:nvPr/>
          </p:nvSpPr>
          <p:spPr>
            <a:xfrm>
              <a:off x="5533500" y="4907100"/>
              <a:ext cx="109900" cy="551475"/>
            </a:xfrm>
            <a:custGeom>
              <a:avLst/>
              <a:gdLst/>
              <a:ahLst/>
              <a:cxnLst/>
              <a:rect l="l" t="t" r="r" b="b"/>
              <a:pathLst>
                <a:path w="4396" h="22059" extrusionOk="0">
                  <a:moveTo>
                    <a:pt x="0" y="1"/>
                  </a:moveTo>
                  <a:lnTo>
                    <a:pt x="0"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4"/>
            <p:cNvSpPr/>
            <p:nvPr/>
          </p:nvSpPr>
          <p:spPr>
            <a:xfrm>
              <a:off x="5525350" y="4898950"/>
              <a:ext cx="126200" cy="568775"/>
            </a:xfrm>
            <a:custGeom>
              <a:avLst/>
              <a:gdLst/>
              <a:ahLst/>
              <a:cxnLst/>
              <a:rect l="l" t="t" r="r" b="b"/>
              <a:pathLst>
                <a:path w="5048" h="22751" extrusionOk="0">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4"/>
            <p:cNvSpPr/>
            <p:nvPr/>
          </p:nvSpPr>
          <p:spPr>
            <a:xfrm>
              <a:off x="5643375" y="4524550"/>
              <a:ext cx="474150" cy="934025"/>
            </a:xfrm>
            <a:custGeom>
              <a:avLst/>
              <a:gdLst/>
              <a:ahLst/>
              <a:cxnLst/>
              <a:rect l="l" t="t" r="r" b="b"/>
              <a:pathLst>
                <a:path w="18966" h="37361" extrusionOk="0">
                  <a:moveTo>
                    <a:pt x="18965" y="0"/>
                  </a:moveTo>
                  <a:lnTo>
                    <a:pt x="1" y="15303"/>
                  </a:lnTo>
                  <a:lnTo>
                    <a:pt x="1" y="37360"/>
                  </a:lnTo>
                  <a:lnTo>
                    <a:pt x="18965" y="37360"/>
                  </a:lnTo>
                  <a:lnTo>
                    <a:pt x="1896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4"/>
            <p:cNvSpPr/>
            <p:nvPr/>
          </p:nvSpPr>
          <p:spPr>
            <a:xfrm>
              <a:off x="5634225" y="4516325"/>
              <a:ext cx="491450" cy="951400"/>
            </a:xfrm>
            <a:custGeom>
              <a:avLst/>
              <a:gdLst/>
              <a:ahLst/>
              <a:cxnLst/>
              <a:rect l="l" t="t" r="r" b="b"/>
              <a:pathLst>
                <a:path w="19658" h="38056" extrusionOk="0">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4"/>
            <p:cNvSpPr/>
            <p:nvPr/>
          </p:nvSpPr>
          <p:spPr>
            <a:xfrm>
              <a:off x="1820900" y="4907100"/>
              <a:ext cx="109900" cy="551475"/>
            </a:xfrm>
            <a:custGeom>
              <a:avLst/>
              <a:gdLst/>
              <a:ahLst/>
              <a:cxnLst/>
              <a:rect l="l" t="t" r="r" b="b"/>
              <a:pathLst>
                <a:path w="4396" h="22059" extrusionOk="0">
                  <a:moveTo>
                    <a:pt x="1" y="1"/>
                  </a:moveTo>
                  <a:lnTo>
                    <a:pt x="1"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4"/>
            <p:cNvSpPr/>
            <p:nvPr/>
          </p:nvSpPr>
          <p:spPr>
            <a:xfrm>
              <a:off x="1812775" y="4898950"/>
              <a:ext cx="126175" cy="568775"/>
            </a:xfrm>
            <a:custGeom>
              <a:avLst/>
              <a:gdLst/>
              <a:ahLst/>
              <a:cxnLst/>
              <a:rect l="l" t="t" r="r" b="b"/>
              <a:pathLst>
                <a:path w="5047" h="22751" extrusionOk="0">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4"/>
            <p:cNvSpPr/>
            <p:nvPr/>
          </p:nvSpPr>
          <p:spPr>
            <a:xfrm>
              <a:off x="1930800" y="4524550"/>
              <a:ext cx="474125" cy="934025"/>
            </a:xfrm>
            <a:custGeom>
              <a:avLst/>
              <a:gdLst/>
              <a:ahLst/>
              <a:cxnLst/>
              <a:rect l="l" t="t" r="r" b="b"/>
              <a:pathLst>
                <a:path w="18965" h="37361" extrusionOk="0">
                  <a:moveTo>
                    <a:pt x="18965" y="0"/>
                  </a:moveTo>
                  <a:lnTo>
                    <a:pt x="0" y="15303"/>
                  </a:lnTo>
                  <a:lnTo>
                    <a:pt x="0" y="37360"/>
                  </a:lnTo>
                  <a:lnTo>
                    <a:pt x="18965" y="37360"/>
                  </a:lnTo>
                  <a:lnTo>
                    <a:pt x="1896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4"/>
            <p:cNvSpPr/>
            <p:nvPr/>
          </p:nvSpPr>
          <p:spPr>
            <a:xfrm>
              <a:off x="1921625" y="4516325"/>
              <a:ext cx="491450" cy="951400"/>
            </a:xfrm>
            <a:custGeom>
              <a:avLst/>
              <a:gdLst/>
              <a:ahLst/>
              <a:cxnLst/>
              <a:rect l="l" t="t" r="r" b="b"/>
              <a:pathLst>
                <a:path w="19658" h="38056" extrusionOk="0">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4"/>
            <p:cNvSpPr/>
            <p:nvPr/>
          </p:nvSpPr>
          <p:spPr>
            <a:xfrm>
              <a:off x="1398675" y="4437050"/>
              <a:ext cx="5067825" cy="567750"/>
            </a:xfrm>
            <a:custGeom>
              <a:avLst/>
              <a:gdLst/>
              <a:ahLst/>
              <a:cxnLst/>
              <a:rect l="l" t="t" r="r" b="b"/>
              <a:pathLst>
                <a:path w="202713" h="22710" extrusionOk="0">
                  <a:moveTo>
                    <a:pt x="202713" y="0"/>
                  </a:moveTo>
                  <a:lnTo>
                    <a:pt x="0" y="21285"/>
                  </a:lnTo>
                  <a:lnTo>
                    <a:pt x="82" y="22709"/>
                  </a:lnTo>
                  <a:lnTo>
                    <a:pt x="175039" y="22709"/>
                  </a:lnTo>
                  <a:lnTo>
                    <a:pt x="202713" y="1425"/>
                  </a:lnTo>
                  <a:lnTo>
                    <a:pt x="2027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4"/>
            <p:cNvSpPr/>
            <p:nvPr/>
          </p:nvSpPr>
          <p:spPr>
            <a:xfrm>
              <a:off x="1390525" y="4428500"/>
              <a:ext cx="5084125" cy="584450"/>
            </a:xfrm>
            <a:custGeom>
              <a:avLst/>
              <a:gdLst/>
              <a:ahLst/>
              <a:cxnLst/>
              <a:rect l="l" t="t" r="r" b="b"/>
              <a:pathLst>
                <a:path w="203365" h="23378" extrusionOk="0">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4"/>
            <p:cNvSpPr/>
            <p:nvPr/>
          </p:nvSpPr>
          <p:spPr>
            <a:xfrm>
              <a:off x="1400700" y="4437050"/>
              <a:ext cx="5065800" cy="531125"/>
            </a:xfrm>
            <a:custGeom>
              <a:avLst/>
              <a:gdLst/>
              <a:ahLst/>
              <a:cxnLst/>
              <a:rect l="l" t="t" r="r" b="b"/>
              <a:pathLst>
                <a:path w="202632" h="21245" extrusionOk="0">
                  <a:moveTo>
                    <a:pt x="44157" y="0"/>
                  </a:moveTo>
                  <a:lnTo>
                    <a:pt x="1" y="21244"/>
                  </a:lnTo>
                  <a:lnTo>
                    <a:pt x="174958" y="21244"/>
                  </a:lnTo>
                  <a:lnTo>
                    <a:pt x="2026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4"/>
            <p:cNvSpPr/>
            <p:nvPr/>
          </p:nvSpPr>
          <p:spPr>
            <a:xfrm>
              <a:off x="1391550" y="4427900"/>
              <a:ext cx="5084100" cy="549425"/>
            </a:xfrm>
            <a:custGeom>
              <a:avLst/>
              <a:gdLst/>
              <a:ahLst/>
              <a:cxnLst/>
              <a:rect l="l" t="t" r="r" b="b"/>
              <a:pathLst>
                <a:path w="203364" h="21977" extrusionOk="0">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4"/>
            <p:cNvSpPr/>
            <p:nvPr/>
          </p:nvSpPr>
          <p:spPr>
            <a:xfrm>
              <a:off x="5056325" y="4664950"/>
              <a:ext cx="755975" cy="213700"/>
            </a:xfrm>
            <a:custGeom>
              <a:avLst/>
              <a:gdLst/>
              <a:ahLst/>
              <a:cxnLst/>
              <a:rect l="l" t="t" r="r" b="b"/>
              <a:pathLst>
                <a:path w="30239" h="8548" extrusionOk="0">
                  <a:moveTo>
                    <a:pt x="10704" y="1"/>
                  </a:moveTo>
                  <a:lnTo>
                    <a:pt x="0" y="8547"/>
                  </a:lnTo>
                  <a:lnTo>
                    <a:pt x="18558" y="8547"/>
                  </a:lnTo>
                  <a:lnTo>
                    <a:pt x="30238"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4"/>
            <p:cNvSpPr/>
            <p:nvPr/>
          </p:nvSpPr>
          <p:spPr>
            <a:xfrm>
              <a:off x="5047175" y="4656825"/>
              <a:ext cx="774275" cy="230975"/>
            </a:xfrm>
            <a:custGeom>
              <a:avLst/>
              <a:gdLst/>
              <a:ahLst/>
              <a:cxnLst/>
              <a:rect l="l" t="t" r="r" b="b"/>
              <a:pathLst>
                <a:path w="30971" h="9239" extrusionOk="0">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4"/>
            <p:cNvSpPr/>
            <p:nvPr/>
          </p:nvSpPr>
          <p:spPr>
            <a:xfrm>
              <a:off x="5774625" y="4437050"/>
              <a:ext cx="691875" cy="567750"/>
            </a:xfrm>
            <a:custGeom>
              <a:avLst/>
              <a:gdLst/>
              <a:ahLst/>
              <a:cxnLst/>
              <a:rect l="l" t="t" r="r" b="b"/>
              <a:pathLst>
                <a:path w="27675" h="22710" extrusionOk="0">
                  <a:moveTo>
                    <a:pt x="27675" y="0"/>
                  </a:moveTo>
                  <a:lnTo>
                    <a:pt x="1" y="21244"/>
                  </a:lnTo>
                  <a:lnTo>
                    <a:pt x="1" y="22709"/>
                  </a:lnTo>
                  <a:lnTo>
                    <a:pt x="27675" y="1425"/>
                  </a:lnTo>
                  <a:lnTo>
                    <a:pt x="2767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4"/>
            <p:cNvSpPr/>
            <p:nvPr/>
          </p:nvSpPr>
          <p:spPr>
            <a:xfrm>
              <a:off x="5766475" y="4428250"/>
              <a:ext cx="708175" cy="584775"/>
            </a:xfrm>
            <a:custGeom>
              <a:avLst/>
              <a:gdLst/>
              <a:ahLst/>
              <a:cxnLst/>
              <a:rect l="l" t="t" r="r" b="b"/>
              <a:pathLst>
                <a:path w="28327" h="23391" extrusionOk="0">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4"/>
            <p:cNvSpPr/>
            <p:nvPr/>
          </p:nvSpPr>
          <p:spPr>
            <a:xfrm>
              <a:off x="5189600" y="4452300"/>
              <a:ext cx="914700" cy="283675"/>
            </a:xfrm>
            <a:custGeom>
              <a:avLst/>
              <a:gdLst/>
              <a:ahLst/>
              <a:cxnLst/>
              <a:rect l="l" t="t" r="r" b="b"/>
              <a:pathLst>
                <a:path w="36588" h="11347" extrusionOk="0">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4"/>
            <p:cNvSpPr/>
            <p:nvPr/>
          </p:nvSpPr>
          <p:spPr>
            <a:xfrm>
              <a:off x="5292375" y="4676900"/>
              <a:ext cx="262500" cy="176300"/>
            </a:xfrm>
            <a:custGeom>
              <a:avLst/>
              <a:gdLst/>
              <a:ahLst/>
              <a:cxnLst/>
              <a:rect l="l" t="t" r="r" b="b"/>
              <a:pathLst>
                <a:path w="10500" h="7052" extrusionOk="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4"/>
            <p:cNvSpPr/>
            <p:nvPr/>
          </p:nvSpPr>
          <p:spPr>
            <a:xfrm>
              <a:off x="5442950" y="4707275"/>
              <a:ext cx="72250" cy="119475"/>
            </a:xfrm>
            <a:custGeom>
              <a:avLst/>
              <a:gdLst/>
              <a:ahLst/>
              <a:cxnLst/>
              <a:rect l="l" t="t" r="r" b="b"/>
              <a:pathLst>
                <a:path w="2890" h="4779" extrusionOk="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4"/>
            <p:cNvSpPr/>
            <p:nvPr/>
          </p:nvSpPr>
          <p:spPr>
            <a:xfrm>
              <a:off x="3283975" y="4592725"/>
              <a:ext cx="2022650" cy="316425"/>
            </a:xfrm>
            <a:custGeom>
              <a:avLst/>
              <a:gdLst/>
              <a:ahLst/>
              <a:cxnLst/>
              <a:rect l="l" t="t" r="r" b="b"/>
              <a:pathLst>
                <a:path w="80906" h="12657" extrusionOk="0">
                  <a:moveTo>
                    <a:pt x="15831" y="0"/>
                  </a:moveTo>
                  <a:lnTo>
                    <a:pt x="0" y="12657"/>
                  </a:lnTo>
                  <a:lnTo>
                    <a:pt x="65075" y="12657"/>
                  </a:lnTo>
                  <a:lnTo>
                    <a:pt x="809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4"/>
            <p:cNvSpPr/>
            <p:nvPr/>
          </p:nvSpPr>
          <p:spPr>
            <a:xfrm>
              <a:off x="3274800" y="4584575"/>
              <a:ext cx="2041000" cy="332725"/>
            </a:xfrm>
            <a:custGeom>
              <a:avLst/>
              <a:gdLst/>
              <a:ahLst/>
              <a:cxnLst/>
              <a:rect l="l" t="t" r="r" b="b"/>
              <a:pathLst>
                <a:path w="81640" h="13309" extrusionOk="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4"/>
            <p:cNvSpPr/>
            <p:nvPr/>
          </p:nvSpPr>
          <p:spPr>
            <a:xfrm>
              <a:off x="4902700" y="4584475"/>
              <a:ext cx="413100" cy="352825"/>
            </a:xfrm>
            <a:custGeom>
              <a:avLst/>
              <a:gdLst/>
              <a:ahLst/>
              <a:cxnLst/>
              <a:rect l="l" t="t" r="r" b="b"/>
              <a:pathLst>
                <a:path w="16524" h="14113" extrusionOk="0">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4"/>
            <p:cNvSpPr/>
            <p:nvPr/>
          </p:nvSpPr>
          <p:spPr>
            <a:xfrm>
              <a:off x="3283975" y="4909125"/>
              <a:ext cx="1626875" cy="19375"/>
            </a:xfrm>
            <a:custGeom>
              <a:avLst/>
              <a:gdLst/>
              <a:ahLst/>
              <a:cxnLst/>
              <a:rect l="l" t="t" r="r" b="b"/>
              <a:pathLst>
                <a:path w="65075" h="775" extrusionOk="0">
                  <a:moveTo>
                    <a:pt x="0" y="1"/>
                  </a:moveTo>
                  <a:lnTo>
                    <a:pt x="0" y="774"/>
                  </a:lnTo>
                  <a:lnTo>
                    <a:pt x="65075" y="774"/>
                  </a:lnTo>
                  <a:lnTo>
                    <a:pt x="650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4"/>
            <p:cNvSpPr/>
            <p:nvPr/>
          </p:nvSpPr>
          <p:spPr>
            <a:xfrm>
              <a:off x="3274800" y="4899975"/>
              <a:ext cx="1645225" cy="37675"/>
            </a:xfrm>
            <a:custGeom>
              <a:avLst/>
              <a:gdLst/>
              <a:ahLst/>
              <a:cxnLst/>
              <a:rect l="l" t="t" r="r" b="b"/>
              <a:pathLst>
                <a:path w="65809" h="1507" extrusionOk="0">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4"/>
            <p:cNvSpPr/>
            <p:nvPr/>
          </p:nvSpPr>
          <p:spPr>
            <a:xfrm>
              <a:off x="3753000" y="4763650"/>
              <a:ext cx="178075" cy="60050"/>
            </a:xfrm>
            <a:custGeom>
              <a:avLst/>
              <a:gdLst/>
              <a:ahLst/>
              <a:cxnLst/>
              <a:rect l="l" t="t" r="r" b="b"/>
              <a:pathLst>
                <a:path w="7123" h="2402" extrusionOk="0">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4"/>
            <p:cNvSpPr/>
            <p:nvPr/>
          </p:nvSpPr>
          <p:spPr>
            <a:xfrm>
              <a:off x="38608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4"/>
            <p:cNvSpPr/>
            <p:nvPr/>
          </p:nvSpPr>
          <p:spPr>
            <a:xfrm>
              <a:off x="36451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4"/>
            <p:cNvSpPr/>
            <p:nvPr/>
          </p:nvSpPr>
          <p:spPr>
            <a:xfrm>
              <a:off x="3698050" y="4721925"/>
              <a:ext cx="178075" cy="59050"/>
            </a:xfrm>
            <a:custGeom>
              <a:avLst/>
              <a:gdLst/>
              <a:ahLst/>
              <a:cxnLst/>
              <a:rect l="l" t="t" r="r" b="b"/>
              <a:pathLst>
                <a:path w="7123" h="2362" extrusionOk="0">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4"/>
            <p:cNvSpPr/>
            <p:nvPr/>
          </p:nvSpPr>
          <p:spPr>
            <a:xfrm>
              <a:off x="38578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4"/>
            <p:cNvSpPr/>
            <p:nvPr/>
          </p:nvSpPr>
          <p:spPr>
            <a:xfrm>
              <a:off x="3749950" y="4679200"/>
              <a:ext cx="178075" cy="60050"/>
            </a:xfrm>
            <a:custGeom>
              <a:avLst/>
              <a:gdLst/>
              <a:ahLst/>
              <a:cxnLst/>
              <a:rect l="l" t="t" r="r" b="b"/>
              <a:pathLst>
                <a:path w="7123" h="2402" extrusionOk="0">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4"/>
            <p:cNvSpPr/>
            <p:nvPr/>
          </p:nvSpPr>
          <p:spPr>
            <a:xfrm>
              <a:off x="39676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4"/>
            <p:cNvSpPr/>
            <p:nvPr/>
          </p:nvSpPr>
          <p:spPr>
            <a:xfrm>
              <a:off x="45048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4"/>
            <p:cNvSpPr/>
            <p:nvPr/>
          </p:nvSpPr>
          <p:spPr>
            <a:xfrm>
              <a:off x="3964625"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4"/>
            <p:cNvSpPr/>
            <p:nvPr/>
          </p:nvSpPr>
          <p:spPr>
            <a:xfrm>
              <a:off x="4075525"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4"/>
            <p:cNvSpPr/>
            <p:nvPr/>
          </p:nvSpPr>
          <p:spPr>
            <a:xfrm>
              <a:off x="4719550" y="4763650"/>
              <a:ext cx="178075" cy="60050"/>
            </a:xfrm>
            <a:custGeom>
              <a:avLst/>
              <a:gdLst/>
              <a:ahLst/>
              <a:cxnLst/>
              <a:rect l="l" t="t" r="r" b="b"/>
              <a:pathLst>
                <a:path w="7123" h="2402" extrusionOk="0">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4"/>
            <p:cNvSpPr/>
            <p:nvPr/>
          </p:nvSpPr>
          <p:spPr>
            <a:xfrm>
              <a:off x="4772450" y="4721925"/>
              <a:ext cx="178075" cy="59050"/>
            </a:xfrm>
            <a:custGeom>
              <a:avLst/>
              <a:gdLst/>
              <a:ahLst/>
              <a:cxnLst/>
              <a:rect l="l" t="t" r="r" b="b"/>
              <a:pathLst>
                <a:path w="7123" h="2362" extrusionOk="0">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4"/>
            <p:cNvSpPr/>
            <p:nvPr/>
          </p:nvSpPr>
          <p:spPr>
            <a:xfrm>
              <a:off x="4612725" y="4763650"/>
              <a:ext cx="178075" cy="60050"/>
            </a:xfrm>
            <a:custGeom>
              <a:avLst/>
              <a:gdLst/>
              <a:ahLst/>
              <a:cxnLst/>
              <a:rect l="l" t="t" r="r" b="b"/>
              <a:pathLst>
                <a:path w="7123" h="2402" extrusionOk="0">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4"/>
            <p:cNvSpPr/>
            <p:nvPr/>
          </p:nvSpPr>
          <p:spPr>
            <a:xfrm>
              <a:off x="43980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4"/>
            <p:cNvSpPr/>
            <p:nvPr/>
          </p:nvSpPr>
          <p:spPr>
            <a:xfrm>
              <a:off x="41823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4"/>
            <p:cNvSpPr/>
            <p:nvPr/>
          </p:nvSpPr>
          <p:spPr>
            <a:xfrm>
              <a:off x="4290200" y="4763650"/>
              <a:ext cx="178075" cy="60050"/>
            </a:xfrm>
            <a:custGeom>
              <a:avLst/>
              <a:gdLst/>
              <a:ahLst/>
              <a:cxnLst/>
              <a:rect l="l" t="t" r="r" b="b"/>
              <a:pathLst>
                <a:path w="7123" h="2402" extrusionOk="0">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4"/>
            <p:cNvSpPr/>
            <p:nvPr/>
          </p:nvSpPr>
          <p:spPr>
            <a:xfrm>
              <a:off x="43950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4"/>
            <p:cNvSpPr/>
            <p:nvPr/>
          </p:nvSpPr>
          <p:spPr>
            <a:xfrm>
              <a:off x="45577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4"/>
            <p:cNvSpPr/>
            <p:nvPr/>
          </p:nvSpPr>
          <p:spPr>
            <a:xfrm>
              <a:off x="4342100" y="4721925"/>
              <a:ext cx="178075" cy="59050"/>
            </a:xfrm>
            <a:custGeom>
              <a:avLst/>
              <a:gdLst/>
              <a:ahLst/>
              <a:cxnLst/>
              <a:rect l="l" t="t" r="r" b="b"/>
              <a:pathLst>
                <a:path w="7123" h="2362" extrusionOk="0">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4"/>
            <p:cNvSpPr/>
            <p:nvPr/>
          </p:nvSpPr>
          <p:spPr>
            <a:xfrm>
              <a:off x="4127400" y="4721925"/>
              <a:ext cx="178075" cy="59050"/>
            </a:xfrm>
            <a:custGeom>
              <a:avLst/>
              <a:gdLst/>
              <a:ahLst/>
              <a:cxnLst/>
              <a:rect l="l" t="t" r="r" b="b"/>
              <a:pathLst>
                <a:path w="7123" h="2362" extrusionOk="0">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4"/>
            <p:cNvSpPr/>
            <p:nvPr/>
          </p:nvSpPr>
          <p:spPr>
            <a:xfrm>
              <a:off x="44499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4"/>
            <p:cNvSpPr/>
            <p:nvPr/>
          </p:nvSpPr>
          <p:spPr>
            <a:xfrm>
              <a:off x="40724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4"/>
            <p:cNvSpPr/>
            <p:nvPr/>
          </p:nvSpPr>
          <p:spPr>
            <a:xfrm>
              <a:off x="3804900" y="4721925"/>
              <a:ext cx="178050" cy="59050"/>
            </a:xfrm>
            <a:custGeom>
              <a:avLst/>
              <a:gdLst/>
              <a:ahLst/>
              <a:cxnLst/>
              <a:rect l="l" t="t" r="r" b="b"/>
              <a:pathLst>
                <a:path w="7122" h="2362" extrusionOk="0">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4"/>
            <p:cNvSpPr/>
            <p:nvPr/>
          </p:nvSpPr>
          <p:spPr>
            <a:xfrm>
              <a:off x="40205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4"/>
            <p:cNvSpPr/>
            <p:nvPr/>
          </p:nvSpPr>
          <p:spPr>
            <a:xfrm>
              <a:off x="39127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4"/>
            <p:cNvSpPr/>
            <p:nvPr/>
          </p:nvSpPr>
          <p:spPr>
            <a:xfrm>
              <a:off x="4235250"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4"/>
            <p:cNvSpPr/>
            <p:nvPr/>
          </p:nvSpPr>
          <p:spPr>
            <a:xfrm>
              <a:off x="4287150"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4"/>
            <p:cNvSpPr/>
            <p:nvPr/>
          </p:nvSpPr>
          <p:spPr>
            <a:xfrm>
              <a:off x="4824350" y="4679200"/>
              <a:ext cx="178075" cy="60050"/>
            </a:xfrm>
            <a:custGeom>
              <a:avLst/>
              <a:gdLst/>
              <a:ahLst/>
              <a:cxnLst/>
              <a:rect l="l" t="t" r="r" b="b"/>
              <a:pathLst>
                <a:path w="7123" h="2402" extrusionOk="0">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4"/>
            <p:cNvSpPr/>
            <p:nvPr/>
          </p:nvSpPr>
          <p:spPr>
            <a:xfrm>
              <a:off x="41803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4"/>
            <p:cNvSpPr/>
            <p:nvPr/>
          </p:nvSpPr>
          <p:spPr>
            <a:xfrm>
              <a:off x="46096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4"/>
            <p:cNvSpPr/>
            <p:nvPr/>
          </p:nvSpPr>
          <p:spPr>
            <a:xfrm>
              <a:off x="47175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4"/>
            <p:cNvSpPr/>
            <p:nvPr/>
          </p:nvSpPr>
          <p:spPr>
            <a:xfrm>
              <a:off x="4664625" y="4721925"/>
              <a:ext cx="178075" cy="59050"/>
            </a:xfrm>
            <a:custGeom>
              <a:avLst/>
              <a:gdLst/>
              <a:ahLst/>
              <a:cxnLst/>
              <a:rect l="l" t="t" r="r" b="b"/>
              <a:pathLst>
                <a:path w="7123" h="2362" extrusionOk="0">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4"/>
            <p:cNvSpPr/>
            <p:nvPr/>
          </p:nvSpPr>
          <p:spPr>
            <a:xfrm>
              <a:off x="4501825" y="4679200"/>
              <a:ext cx="178075" cy="60050"/>
            </a:xfrm>
            <a:custGeom>
              <a:avLst/>
              <a:gdLst/>
              <a:ahLst/>
              <a:cxnLst/>
              <a:rect l="l" t="t" r="r" b="b"/>
              <a:pathLst>
                <a:path w="7123" h="2402" extrusionOk="0">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4"/>
            <p:cNvSpPr/>
            <p:nvPr/>
          </p:nvSpPr>
          <p:spPr>
            <a:xfrm>
              <a:off x="4238300" y="4806375"/>
              <a:ext cx="178075" cy="59025"/>
            </a:xfrm>
            <a:custGeom>
              <a:avLst/>
              <a:gdLst/>
              <a:ahLst/>
              <a:cxnLst/>
              <a:rect l="l" t="t" r="r" b="b"/>
              <a:pathLst>
                <a:path w="7123" h="2361" extrusionOk="0">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4"/>
            <p:cNvSpPr/>
            <p:nvPr/>
          </p:nvSpPr>
          <p:spPr>
            <a:xfrm>
              <a:off x="43451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4"/>
            <p:cNvSpPr/>
            <p:nvPr/>
          </p:nvSpPr>
          <p:spPr>
            <a:xfrm>
              <a:off x="41304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4"/>
            <p:cNvSpPr/>
            <p:nvPr/>
          </p:nvSpPr>
          <p:spPr>
            <a:xfrm>
              <a:off x="4453000" y="4806375"/>
              <a:ext cx="178075" cy="59025"/>
            </a:xfrm>
            <a:custGeom>
              <a:avLst/>
              <a:gdLst/>
              <a:ahLst/>
              <a:cxnLst/>
              <a:rect l="l" t="t" r="r" b="b"/>
              <a:pathLst>
                <a:path w="7123"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4"/>
            <p:cNvSpPr/>
            <p:nvPr/>
          </p:nvSpPr>
          <p:spPr>
            <a:xfrm>
              <a:off x="40226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4"/>
            <p:cNvSpPr/>
            <p:nvPr/>
          </p:nvSpPr>
          <p:spPr>
            <a:xfrm>
              <a:off x="3915800" y="4806375"/>
              <a:ext cx="178050" cy="59025"/>
            </a:xfrm>
            <a:custGeom>
              <a:avLst/>
              <a:gdLst/>
              <a:ahLst/>
              <a:cxnLst/>
              <a:rect l="l" t="t" r="r" b="b"/>
              <a:pathLst>
                <a:path w="7122"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4"/>
            <p:cNvSpPr/>
            <p:nvPr/>
          </p:nvSpPr>
          <p:spPr>
            <a:xfrm>
              <a:off x="45598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4"/>
            <p:cNvSpPr/>
            <p:nvPr/>
          </p:nvSpPr>
          <p:spPr>
            <a:xfrm>
              <a:off x="3700100" y="4806375"/>
              <a:ext cx="179075" cy="59025"/>
            </a:xfrm>
            <a:custGeom>
              <a:avLst/>
              <a:gdLst/>
              <a:ahLst/>
              <a:cxnLst/>
              <a:rect l="l" t="t" r="r" b="b"/>
              <a:pathLst>
                <a:path w="716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4"/>
            <p:cNvSpPr/>
            <p:nvPr/>
          </p:nvSpPr>
          <p:spPr>
            <a:xfrm>
              <a:off x="38079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4"/>
            <p:cNvSpPr/>
            <p:nvPr/>
          </p:nvSpPr>
          <p:spPr>
            <a:xfrm>
              <a:off x="4879300" y="4721925"/>
              <a:ext cx="179075" cy="59050"/>
            </a:xfrm>
            <a:custGeom>
              <a:avLst/>
              <a:gdLst/>
              <a:ahLst/>
              <a:cxnLst/>
              <a:rect l="l" t="t" r="r" b="b"/>
              <a:pathLst>
                <a:path w="7163" h="2362" extrusionOk="0">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4"/>
            <p:cNvSpPr/>
            <p:nvPr/>
          </p:nvSpPr>
          <p:spPr>
            <a:xfrm>
              <a:off x="4984075" y="4637475"/>
              <a:ext cx="178075" cy="59050"/>
            </a:xfrm>
            <a:custGeom>
              <a:avLst/>
              <a:gdLst/>
              <a:ahLst/>
              <a:cxnLst/>
              <a:rect l="l" t="t" r="r" b="b"/>
              <a:pathLst>
                <a:path w="7123" h="2362" extrusionOk="0">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4"/>
            <p:cNvSpPr/>
            <p:nvPr/>
          </p:nvSpPr>
          <p:spPr>
            <a:xfrm>
              <a:off x="4932200" y="4679200"/>
              <a:ext cx="178075" cy="60050"/>
            </a:xfrm>
            <a:custGeom>
              <a:avLst/>
              <a:gdLst/>
              <a:ahLst/>
              <a:cxnLst/>
              <a:rect l="l" t="t" r="r" b="b"/>
              <a:pathLst>
                <a:path w="7123" h="2402" extrusionOk="0">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4"/>
            <p:cNvSpPr/>
            <p:nvPr/>
          </p:nvSpPr>
          <p:spPr>
            <a:xfrm>
              <a:off x="35932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4"/>
            <p:cNvSpPr/>
            <p:nvPr/>
          </p:nvSpPr>
          <p:spPr>
            <a:xfrm>
              <a:off x="46676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4"/>
            <p:cNvSpPr/>
            <p:nvPr/>
          </p:nvSpPr>
          <p:spPr>
            <a:xfrm>
              <a:off x="4775525" y="4806375"/>
              <a:ext cx="178075" cy="59025"/>
            </a:xfrm>
            <a:custGeom>
              <a:avLst/>
              <a:gdLst/>
              <a:ahLst/>
              <a:cxnLst/>
              <a:rect l="l" t="t" r="r" b="b"/>
              <a:pathLst>
                <a:path w="7123" h="2361" extrusionOk="0">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4"/>
            <p:cNvSpPr/>
            <p:nvPr/>
          </p:nvSpPr>
          <p:spPr>
            <a:xfrm>
              <a:off x="4827400" y="4763650"/>
              <a:ext cx="178075" cy="60050"/>
            </a:xfrm>
            <a:custGeom>
              <a:avLst/>
              <a:gdLst/>
              <a:ahLst/>
              <a:cxnLst/>
              <a:rect l="l" t="t" r="r" b="b"/>
              <a:pathLst>
                <a:path w="7123" h="2402" extrusionOk="0">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4"/>
            <p:cNvSpPr/>
            <p:nvPr/>
          </p:nvSpPr>
          <p:spPr>
            <a:xfrm>
              <a:off x="3590200" y="4721925"/>
              <a:ext cx="178075" cy="59050"/>
            </a:xfrm>
            <a:custGeom>
              <a:avLst/>
              <a:gdLst/>
              <a:ahLst/>
              <a:cxnLst/>
              <a:rect l="l" t="t" r="r" b="b"/>
              <a:pathLst>
                <a:path w="7123" h="2362" extrusionOk="0">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4"/>
            <p:cNvSpPr/>
            <p:nvPr/>
          </p:nvSpPr>
          <p:spPr>
            <a:xfrm>
              <a:off x="43400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4"/>
            <p:cNvSpPr/>
            <p:nvPr/>
          </p:nvSpPr>
          <p:spPr>
            <a:xfrm>
              <a:off x="4446875" y="4637475"/>
              <a:ext cx="178075" cy="59050"/>
            </a:xfrm>
            <a:custGeom>
              <a:avLst/>
              <a:gdLst/>
              <a:ahLst/>
              <a:cxnLst/>
              <a:rect l="l" t="t" r="r" b="b"/>
              <a:pathLst>
                <a:path w="7123" h="2362" extrusionOk="0">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4"/>
            <p:cNvSpPr/>
            <p:nvPr/>
          </p:nvSpPr>
          <p:spPr>
            <a:xfrm>
              <a:off x="42322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4"/>
            <p:cNvSpPr/>
            <p:nvPr/>
          </p:nvSpPr>
          <p:spPr>
            <a:xfrm>
              <a:off x="45547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4"/>
            <p:cNvSpPr/>
            <p:nvPr/>
          </p:nvSpPr>
          <p:spPr>
            <a:xfrm>
              <a:off x="47694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4"/>
            <p:cNvSpPr/>
            <p:nvPr/>
          </p:nvSpPr>
          <p:spPr>
            <a:xfrm>
              <a:off x="46615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4"/>
            <p:cNvSpPr/>
            <p:nvPr/>
          </p:nvSpPr>
          <p:spPr>
            <a:xfrm>
              <a:off x="41243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4"/>
            <p:cNvSpPr/>
            <p:nvPr/>
          </p:nvSpPr>
          <p:spPr>
            <a:xfrm>
              <a:off x="3538325" y="4763650"/>
              <a:ext cx="178075" cy="60050"/>
            </a:xfrm>
            <a:custGeom>
              <a:avLst/>
              <a:gdLst/>
              <a:ahLst/>
              <a:cxnLst/>
              <a:rect l="l" t="t" r="r" b="b"/>
              <a:pathLst>
                <a:path w="7123" h="2402" extrusionOk="0">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4"/>
            <p:cNvSpPr/>
            <p:nvPr/>
          </p:nvSpPr>
          <p:spPr>
            <a:xfrm>
              <a:off x="3642100" y="4679200"/>
              <a:ext cx="179100" cy="60050"/>
            </a:xfrm>
            <a:custGeom>
              <a:avLst/>
              <a:gdLst/>
              <a:ahLst/>
              <a:cxnLst/>
              <a:rect l="l" t="t" r="r" b="b"/>
              <a:pathLst>
                <a:path w="7164" h="2402" extrusionOk="0">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4"/>
            <p:cNvSpPr/>
            <p:nvPr/>
          </p:nvSpPr>
          <p:spPr>
            <a:xfrm>
              <a:off x="48772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4"/>
            <p:cNvSpPr/>
            <p:nvPr/>
          </p:nvSpPr>
          <p:spPr>
            <a:xfrm>
              <a:off x="34854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4"/>
            <p:cNvSpPr/>
            <p:nvPr/>
          </p:nvSpPr>
          <p:spPr>
            <a:xfrm>
              <a:off x="3695000" y="4637475"/>
              <a:ext cx="178075" cy="59050"/>
            </a:xfrm>
            <a:custGeom>
              <a:avLst/>
              <a:gdLst/>
              <a:ahLst/>
              <a:cxnLst/>
              <a:rect l="l" t="t" r="r" b="b"/>
              <a:pathLst>
                <a:path w="7123" h="2362" extrusionOk="0">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4"/>
            <p:cNvSpPr/>
            <p:nvPr/>
          </p:nvSpPr>
          <p:spPr>
            <a:xfrm>
              <a:off x="3909675" y="4637475"/>
              <a:ext cx="178075" cy="59050"/>
            </a:xfrm>
            <a:custGeom>
              <a:avLst/>
              <a:gdLst/>
              <a:ahLst/>
              <a:cxnLst/>
              <a:rect l="l" t="t" r="r" b="b"/>
              <a:pathLst>
                <a:path w="7123" h="2362" extrusionOk="0">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4"/>
            <p:cNvSpPr/>
            <p:nvPr/>
          </p:nvSpPr>
          <p:spPr>
            <a:xfrm>
              <a:off x="3801825" y="4637475"/>
              <a:ext cx="179100" cy="59050"/>
            </a:xfrm>
            <a:custGeom>
              <a:avLst/>
              <a:gdLst/>
              <a:ahLst/>
              <a:cxnLst/>
              <a:rect l="l" t="t" r="r" b="b"/>
              <a:pathLst>
                <a:path w="7164" h="2362" extrusionOk="0">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4"/>
            <p:cNvSpPr/>
            <p:nvPr/>
          </p:nvSpPr>
          <p:spPr>
            <a:xfrm>
              <a:off x="40175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4"/>
            <p:cNvSpPr/>
            <p:nvPr/>
          </p:nvSpPr>
          <p:spPr>
            <a:xfrm>
              <a:off x="4791800" y="4478775"/>
              <a:ext cx="657275" cy="73275"/>
            </a:xfrm>
            <a:custGeom>
              <a:avLst/>
              <a:gdLst/>
              <a:ahLst/>
              <a:cxnLst/>
              <a:rect l="l" t="t" r="r" b="b"/>
              <a:pathLst>
                <a:path w="26291" h="2931" extrusionOk="0">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4"/>
            <p:cNvSpPr/>
            <p:nvPr/>
          </p:nvSpPr>
          <p:spPr>
            <a:xfrm>
              <a:off x="4786700" y="4470625"/>
              <a:ext cx="667450" cy="89550"/>
            </a:xfrm>
            <a:custGeom>
              <a:avLst/>
              <a:gdLst/>
              <a:ahLst/>
              <a:cxnLst/>
              <a:rect l="l" t="t" r="r" b="b"/>
              <a:pathLst>
                <a:path w="26698" h="3582" extrusionOk="0">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4"/>
            <p:cNvSpPr/>
            <p:nvPr/>
          </p:nvSpPr>
          <p:spPr>
            <a:xfrm>
              <a:off x="5097025" y="4128775"/>
              <a:ext cx="102775" cy="392750"/>
            </a:xfrm>
            <a:custGeom>
              <a:avLst/>
              <a:gdLst/>
              <a:ahLst/>
              <a:cxnLst/>
              <a:rect l="l" t="t" r="r" b="b"/>
              <a:pathLst>
                <a:path w="4111" h="15710" extrusionOk="0">
                  <a:moveTo>
                    <a:pt x="0" y="0"/>
                  </a:moveTo>
                  <a:lnTo>
                    <a:pt x="0" y="15709"/>
                  </a:lnTo>
                  <a:lnTo>
                    <a:pt x="4111" y="15709"/>
                  </a:lnTo>
                  <a:lnTo>
                    <a:pt x="41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4"/>
            <p:cNvSpPr/>
            <p:nvPr/>
          </p:nvSpPr>
          <p:spPr>
            <a:xfrm>
              <a:off x="5088875" y="4119600"/>
              <a:ext cx="120075" cy="410050"/>
            </a:xfrm>
            <a:custGeom>
              <a:avLst/>
              <a:gdLst/>
              <a:ahLst/>
              <a:cxnLst/>
              <a:rect l="l" t="t" r="r" b="b"/>
              <a:pathLst>
                <a:path w="4803" h="16402" extrusionOk="0">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4"/>
            <p:cNvSpPr/>
            <p:nvPr/>
          </p:nvSpPr>
          <p:spPr>
            <a:xfrm>
              <a:off x="5080750" y="4128775"/>
              <a:ext cx="135325" cy="284900"/>
            </a:xfrm>
            <a:custGeom>
              <a:avLst/>
              <a:gdLst/>
              <a:ahLst/>
              <a:cxnLst/>
              <a:rect l="l" t="t" r="r" b="b"/>
              <a:pathLst>
                <a:path w="5413" h="11396" extrusionOk="0">
                  <a:moveTo>
                    <a:pt x="0" y="0"/>
                  </a:moveTo>
                  <a:lnTo>
                    <a:pt x="0" y="11395"/>
                  </a:lnTo>
                  <a:lnTo>
                    <a:pt x="5413" y="11395"/>
                  </a:lnTo>
                  <a:lnTo>
                    <a:pt x="5413"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4"/>
            <p:cNvSpPr/>
            <p:nvPr/>
          </p:nvSpPr>
          <p:spPr>
            <a:xfrm>
              <a:off x="5072600" y="4119600"/>
              <a:ext cx="152650" cy="302200"/>
            </a:xfrm>
            <a:custGeom>
              <a:avLst/>
              <a:gdLst/>
              <a:ahLst/>
              <a:cxnLst/>
              <a:rect l="l" t="t" r="r" b="b"/>
              <a:pathLst>
                <a:path w="6106" h="12088" extrusionOk="0">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4"/>
            <p:cNvSpPr/>
            <p:nvPr/>
          </p:nvSpPr>
          <p:spPr>
            <a:xfrm>
              <a:off x="4319700" y="2821375"/>
              <a:ext cx="1707275" cy="1335900"/>
            </a:xfrm>
            <a:custGeom>
              <a:avLst/>
              <a:gdLst/>
              <a:ahLst/>
              <a:cxnLst/>
              <a:rect l="l" t="t" r="r" b="b"/>
              <a:pathLst>
                <a:path w="68291" h="53436" extrusionOk="0">
                  <a:moveTo>
                    <a:pt x="1" y="0"/>
                  </a:moveTo>
                  <a:lnTo>
                    <a:pt x="1" y="53436"/>
                  </a:lnTo>
                  <a:lnTo>
                    <a:pt x="68290" y="53436"/>
                  </a:lnTo>
                  <a:lnTo>
                    <a:pt x="682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4"/>
            <p:cNvSpPr/>
            <p:nvPr/>
          </p:nvSpPr>
          <p:spPr>
            <a:xfrm>
              <a:off x="4310550" y="2813225"/>
              <a:ext cx="1724550" cy="1352200"/>
            </a:xfrm>
            <a:custGeom>
              <a:avLst/>
              <a:gdLst/>
              <a:ahLst/>
              <a:cxnLst/>
              <a:rect l="l" t="t" r="r" b="b"/>
              <a:pathLst>
                <a:path w="68982" h="54088" extrusionOk="0">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4"/>
            <p:cNvSpPr/>
            <p:nvPr/>
          </p:nvSpPr>
          <p:spPr>
            <a:xfrm>
              <a:off x="4410250" y="2892600"/>
              <a:ext cx="1525150" cy="1193450"/>
            </a:xfrm>
            <a:custGeom>
              <a:avLst/>
              <a:gdLst/>
              <a:ahLst/>
              <a:cxnLst/>
              <a:rect l="l" t="t" r="r" b="b"/>
              <a:pathLst>
                <a:path w="61006" h="47738" extrusionOk="0">
                  <a:moveTo>
                    <a:pt x="1" y="0"/>
                  </a:moveTo>
                  <a:lnTo>
                    <a:pt x="1" y="47738"/>
                  </a:lnTo>
                  <a:lnTo>
                    <a:pt x="61006" y="47738"/>
                  </a:lnTo>
                  <a:lnTo>
                    <a:pt x="61006"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4"/>
            <p:cNvSpPr/>
            <p:nvPr/>
          </p:nvSpPr>
          <p:spPr>
            <a:xfrm>
              <a:off x="440212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4"/>
            <p:cNvSpPr/>
            <p:nvPr/>
          </p:nvSpPr>
          <p:spPr>
            <a:xfrm>
              <a:off x="4506925" y="2953625"/>
              <a:ext cx="534150" cy="335775"/>
            </a:xfrm>
            <a:custGeom>
              <a:avLst/>
              <a:gdLst/>
              <a:ahLst/>
              <a:cxnLst/>
              <a:rect l="l" t="t" r="r" b="b"/>
              <a:pathLst>
                <a:path w="21366" h="13431" extrusionOk="0">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4"/>
            <p:cNvSpPr/>
            <p:nvPr/>
          </p:nvSpPr>
          <p:spPr>
            <a:xfrm>
              <a:off x="4506925" y="3313800"/>
              <a:ext cx="534150" cy="334775"/>
            </a:xfrm>
            <a:custGeom>
              <a:avLst/>
              <a:gdLst/>
              <a:ahLst/>
              <a:cxnLst/>
              <a:rect l="l" t="t" r="r" b="b"/>
              <a:pathLst>
                <a:path w="21366" h="13391" extrusionOk="0">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4"/>
            <p:cNvSpPr/>
            <p:nvPr/>
          </p:nvSpPr>
          <p:spPr>
            <a:xfrm>
              <a:off x="4506925" y="3681100"/>
              <a:ext cx="534150" cy="335775"/>
            </a:xfrm>
            <a:custGeom>
              <a:avLst/>
              <a:gdLst/>
              <a:ahLst/>
              <a:cxnLst/>
              <a:rect l="l" t="t" r="r" b="b"/>
              <a:pathLst>
                <a:path w="21366" h="13431" extrusionOk="0">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4"/>
            <p:cNvSpPr/>
            <p:nvPr/>
          </p:nvSpPr>
          <p:spPr>
            <a:xfrm>
              <a:off x="5110250" y="2953625"/>
              <a:ext cx="534175" cy="335775"/>
            </a:xfrm>
            <a:custGeom>
              <a:avLst/>
              <a:gdLst/>
              <a:ahLst/>
              <a:cxnLst/>
              <a:rect l="l" t="t" r="r" b="b"/>
              <a:pathLst>
                <a:path w="21367" h="13431" extrusionOk="0">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4"/>
            <p:cNvSpPr/>
            <p:nvPr/>
          </p:nvSpPr>
          <p:spPr>
            <a:xfrm>
              <a:off x="5110250" y="3321950"/>
              <a:ext cx="534175" cy="335775"/>
            </a:xfrm>
            <a:custGeom>
              <a:avLst/>
              <a:gdLst/>
              <a:ahLst/>
              <a:cxnLst/>
              <a:rect l="l" t="t" r="r" b="b"/>
              <a:pathLst>
                <a:path w="21367" h="13431" extrusionOk="0">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4"/>
            <p:cNvSpPr/>
            <p:nvPr/>
          </p:nvSpPr>
          <p:spPr>
            <a:xfrm>
              <a:off x="3941225" y="2531400"/>
              <a:ext cx="657275" cy="73275"/>
            </a:xfrm>
            <a:custGeom>
              <a:avLst/>
              <a:gdLst/>
              <a:ahLst/>
              <a:cxnLst/>
              <a:rect l="l" t="t" r="r" b="b"/>
              <a:pathLst>
                <a:path w="26291" h="2931" extrusionOk="0">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4"/>
            <p:cNvSpPr/>
            <p:nvPr/>
          </p:nvSpPr>
          <p:spPr>
            <a:xfrm>
              <a:off x="3936125" y="2523250"/>
              <a:ext cx="668475" cy="89575"/>
            </a:xfrm>
            <a:custGeom>
              <a:avLst/>
              <a:gdLst/>
              <a:ahLst/>
              <a:cxnLst/>
              <a:rect l="l" t="t" r="r" b="b"/>
              <a:pathLst>
                <a:path w="26739" h="3583" extrusionOk="0">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4"/>
            <p:cNvSpPr/>
            <p:nvPr/>
          </p:nvSpPr>
          <p:spPr>
            <a:xfrm>
              <a:off x="4246450" y="2181400"/>
              <a:ext cx="103800" cy="392750"/>
            </a:xfrm>
            <a:custGeom>
              <a:avLst/>
              <a:gdLst/>
              <a:ahLst/>
              <a:cxnLst/>
              <a:rect l="l" t="t" r="r" b="b"/>
              <a:pathLst>
                <a:path w="4152" h="15710" extrusionOk="0">
                  <a:moveTo>
                    <a:pt x="1" y="1"/>
                  </a:moveTo>
                  <a:lnTo>
                    <a:pt x="1" y="15710"/>
                  </a:lnTo>
                  <a:lnTo>
                    <a:pt x="4152" y="15710"/>
                  </a:lnTo>
                  <a:lnTo>
                    <a:pt x="41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4"/>
            <p:cNvSpPr/>
            <p:nvPr/>
          </p:nvSpPr>
          <p:spPr>
            <a:xfrm>
              <a:off x="4238300" y="2172250"/>
              <a:ext cx="120100" cy="410050"/>
            </a:xfrm>
            <a:custGeom>
              <a:avLst/>
              <a:gdLst/>
              <a:ahLst/>
              <a:cxnLst/>
              <a:rect l="l" t="t" r="r" b="b"/>
              <a:pathLst>
                <a:path w="4804" h="16402" extrusionOk="0">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4"/>
            <p:cNvSpPr/>
            <p:nvPr/>
          </p:nvSpPr>
          <p:spPr>
            <a:xfrm>
              <a:off x="4230175" y="2181400"/>
              <a:ext cx="136350" cy="284900"/>
            </a:xfrm>
            <a:custGeom>
              <a:avLst/>
              <a:gdLst/>
              <a:ahLst/>
              <a:cxnLst/>
              <a:rect l="l" t="t" r="r" b="b"/>
              <a:pathLst>
                <a:path w="5454" h="11396" extrusionOk="0">
                  <a:moveTo>
                    <a:pt x="0" y="1"/>
                  </a:moveTo>
                  <a:lnTo>
                    <a:pt x="0" y="11396"/>
                  </a:lnTo>
                  <a:lnTo>
                    <a:pt x="5454" y="11396"/>
                  </a:lnTo>
                  <a:lnTo>
                    <a:pt x="5454"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4"/>
            <p:cNvSpPr/>
            <p:nvPr/>
          </p:nvSpPr>
          <p:spPr>
            <a:xfrm>
              <a:off x="4222025" y="2172250"/>
              <a:ext cx="152650" cy="303225"/>
            </a:xfrm>
            <a:custGeom>
              <a:avLst/>
              <a:gdLst/>
              <a:ahLst/>
              <a:cxnLst/>
              <a:rect l="l" t="t" r="r" b="b"/>
              <a:pathLst>
                <a:path w="6106" h="12129" extrusionOk="0">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4"/>
            <p:cNvSpPr/>
            <p:nvPr/>
          </p:nvSpPr>
          <p:spPr>
            <a:xfrm>
              <a:off x="3469125" y="874000"/>
              <a:ext cx="1707275" cy="1335925"/>
            </a:xfrm>
            <a:custGeom>
              <a:avLst/>
              <a:gdLst/>
              <a:ahLst/>
              <a:cxnLst/>
              <a:rect l="l" t="t" r="r" b="b"/>
              <a:pathLst>
                <a:path w="68291" h="53437" extrusionOk="0">
                  <a:moveTo>
                    <a:pt x="1" y="1"/>
                  </a:moveTo>
                  <a:lnTo>
                    <a:pt x="1" y="53436"/>
                  </a:lnTo>
                  <a:lnTo>
                    <a:pt x="68291" y="53436"/>
                  </a:lnTo>
                  <a:lnTo>
                    <a:pt x="682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4"/>
            <p:cNvSpPr/>
            <p:nvPr/>
          </p:nvSpPr>
          <p:spPr>
            <a:xfrm>
              <a:off x="3461000" y="865875"/>
              <a:ext cx="1723550" cy="1352175"/>
            </a:xfrm>
            <a:custGeom>
              <a:avLst/>
              <a:gdLst/>
              <a:ahLst/>
              <a:cxnLst/>
              <a:rect l="l" t="t" r="r" b="b"/>
              <a:pathLst>
                <a:path w="68942" h="54087" extrusionOk="0">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4"/>
            <p:cNvSpPr/>
            <p:nvPr/>
          </p:nvSpPr>
          <p:spPr>
            <a:xfrm>
              <a:off x="3560700" y="945225"/>
              <a:ext cx="1524125" cy="1193475"/>
            </a:xfrm>
            <a:custGeom>
              <a:avLst/>
              <a:gdLst/>
              <a:ahLst/>
              <a:cxnLst/>
              <a:rect l="l" t="t" r="r" b="b"/>
              <a:pathLst>
                <a:path w="60965" h="47739" extrusionOk="0">
                  <a:moveTo>
                    <a:pt x="1" y="1"/>
                  </a:moveTo>
                  <a:lnTo>
                    <a:pt x="1" y="47738"/>
                  </a:lnTo>
                  <a:lnTo>
                    <a:pt x="60965" y="47738"/>
                  </a:lnTo>
                  <a:lnTo>
                    <a:pt x="6096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4"/>
            <p:cNvSpPr/>
            <p:nvPr/>
          </p:nvSpPr>
          <p:spPr>
            <a:xfrm>
              <a:off x="3551550" y="937075"/>
              <a:ext cx="1542450" cy="1209750"/>
            </a:xfrm>
            <a:custGeom>
              <a:avLst/>
              <a:gdLst/>
              <a:ahLst/>
              <a:cxnLst/>
              <a:rect l="l" t="t" r="r" b="b"/>
              <a:pathLst>
                <a:path w="61698" h="48390" extrusionOk="0">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4"/>
            <p:cNvSpPr/>
            <p:nvPr/>
          </p:nvSpPr>
          <p:spPr>
            <a:xfrm>
              <a:off x="3671600" y="1070375"/>
              <a:ext cx="637950" cy="293050"/>
            </a:xfrm>
            <a:custGeom>
              <a:avLst/>
              <a:gdLst/>
              <a:ahLst/>
              <a:cxnLst/>
              <a:rect l="l" t="t" r="r" b="b"/>
              <a:pathLst>
                <a:path w="25518" h="11722" extrusionOk="0">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4"/>
            <p:cNvSpPr/>
            <p:nvPr/>
          </p:nvSpPr>
          <p:spPr>
            <a:xfrm>
              <a:off x="3760125" y="1538400"/>
              <a:ext cx="1047975" cy="116000"/>
            </a:xfrm>
            <a:custGeom>
              <a:avLst/>
              <a:gdLst/>
              <a:ahLst/>
              <a:cxnLst/>
              <a:rect l="l" t="t" r="r" b="b"/>
              <a:pathLst>
                <a:path w="41919" h="4640" extrusionOk="0">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4"/>
            <p:cNvSpPr/>
            <p:nvPr/>
          </p:nvSpPr>
          <p:spPr>
            <a:xfrm>
              <a:off x="3760125" y="1639125"/>
              <a:ext cx="1047975" cy="116000"/>
            </a:xfrm>
            <a:custGeom>
              <a:avLst/>
              <a:gdLst/>
              <a:ahLst/>
              <a:cxnLst/>
              <a:rect l="l" t="t" r="r" b="b"/>
              <a:pathLst>
                <a:path w="41919" h="4640" extrusionOk="0">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4"/>
            <p:cNvSpPr/>
            <p:nvPr/>
          </p:nvSpPr>
          <p:spPr>
            <a:xfrm>
              <a:off x="3760125" y="1866000"/>
              <a:ext cx="1047975" cy="115000"/>
            </a:xfrm>
            <a:custGeom>
              <a:avLst/>
              <a:gdLst/>
              <a:ahLst/>
              <a:cxnLst/>
              <a:rect l="l" t="t" r="r" b="b"/>
              <a:pathLst>
                <a:path w="41919" h="4600" extrusionOk="0">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4"/>
            <p:cNvSpPr/>
            <p:nvPr/>
          </p:nvSpPr>
          <p:spPr>
            <a:xfrm>
              <a:off x="3760125" y="1764250"/>
              <a:ext cx="1047975" cy="116025"/>
            </a:xfrm>
            <a:custGeom>
              <a:avLst/>
              <a:gdLst/>
              <a:ahLst/>
              <a:cxnLst/>
              <a:rect l="l" t="t" r="r" b="b"/>
              <a:pathLst>
                <a:path w="41919" h="4641" extrusionOk="0">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4"/>
            <p:cNvSpPr/>
            <p:nvPr/>
          </p:nvSpPr>
          <p:spPr>
            <a:xfrm>
              <a:off x="4825375" y="1479375"/>
              <a:ext cx="96675" cy="97700"/>
            </a:xfrm>
            <a:custGeom>
              <a:avLst/>
              <a:gdLst/>
              <a:ahLst/>
              <a:cxnLst/>
              <a:rect l="l" t="t" r="r" b="b"/>
              <a:pathLst>
                <a:path w="3867" h="3908" extrusionOk="0">
                  <a:moveTo>
                    <a:pt x="0" y="1"/>
                  </a:moveTo>
                  <a:lnTo>
                    <a:pt x="0" y="3908"/>
                  </a:lnTo>
                  <a:lnTo>
                    <a:pt x="3866" y="3908"/>
                  </a:lnTo>
                  <a:lnTo>
                    <a:pt x="3866"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4"/>
            <p:cNvSpPr/>
            <p:nvPr/>
          </p:nvSpPr>
          <p:spPr>
            <a:xfrm>
              <a:off x="4825375" y="1599425"/>
              <a:ext cx="96675" cy="96700"/>
            </a:xfrm>
            <a:custGeom>
              <a:avLst/>
              <a:gdLst/>
              <a:ahLst/>
              <a:cxnLst/>
              <a:rect l="l" t="t" r="r" b="b"/>
              <a:pathLst>
                <a:path w="3867" h="3868" extrusionOk="0">
                  <a:moveTo>
                    <a:pt x="0" y="1"/>
                  </a:moveTo>
                  <a:lnTo>
                    <a:pt x="0" y="3867"/>
                  </a:lnTo>
                  <a:lnTo>
                    <a:pt x="3866" y="3867"/>
                  </a:lnTo>
                  <a:lnTo>
                    <a:pt x="3866"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4"/>
            <p:cNvSpPr/>
            <p:nvPr/>
          </p:nvSpPr>
          <p:spPr>
            <a:xfrm>
              <a:off x="4825375" y="1804950"/>
              <a:ext cx="96675" cy="96675"/>
            </a:xfrm>
            <a:custGeom>
              <a:avLst/>
              <a:gdLst/>
              <a:ahLst/>
              <a:cxnLst/>
              <a:rect l="l" t="t" r="r" b="b"/>
              <a:pathLst>
                <a:path w="3867" h="3867" extrusionOk="0">
                  <a:moveTo>
                    <a:pt x="0" y="1"/>
                  </a:moveTo>
                  <a:lnTo>
                    <a:pt x="0" y="3867"/>
                  </a:lnTo>
                  <a:lnTo>
                    <a:pt x="3866" y="3867"/>
                  </a:lnTo>
                  <a:lnTo>
                    <a:pt x="3866"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4"/>
            <p:cNvSpPr/>
            <p:nvPr/>
          </p:nvSpPr>
          <p:spPr>
            <a:xfrm>
              <a:off x="4825375" y="1924000"/>
              <a:ext cx="96675" cy="97700"/>
            </a:xfrm>
            <a:custGeom>
              <a:avLst/>
              <a:gdLst/>
              <a:ahLst/>
              <a:cxnLst/>
              <a:rect l="l" t="t" r="r" b="b"/>
              <a:pathLst>
                <a:path w="3867" h="3908" extrusionOk="0">
                  <a:moveTo>
                    <a:pt x="0" y="0"/>
                  </a:moveTo>
                  <a:lnTo>
                    <a:pt x="0" y="3907"/>
                  </a:lnTo>
                  <a:lnTo>
                    <a:pt x="3866" y="3907"/>
                  </a:lnTo>
                  <a:lnTo>
                    <a:pt x="3866"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4"/>
            <p:cNvSpPr/>
            <p:nvPr/>
          </p:nvSpPr>
          <p:spPr>
            <a:xfrm>
              <a:off x="3644125" y="1479375"/>
              <a:ext cx="96700" cy="97700"/>
            </a:xfrm>
            <a:custGeom>
              <a:avLst/>
              <a:gdLst/>
              <a:ahLst/>
              <a:cxnLst/>
              <a:rect l="l" t="t" r="r" b="b"/>
              <a:pathLst>
                <a:path w="3868" h="3908" extrusionOk="0">
                  <a:moveTo>
                    <a:pt x="1" y="1"/>
                  </a:moveTo>
                  <a:lnTo>
                    <a:pt x="1" y="3908"/>
                  </a:lnTo>
                  <a:lnTo>
                    <a:pt x="3867" y="3908"/>
                  </a:lnTo>
                  <a:lnTo>
                    <a:pt x="3867"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4"/>
            <p:cNvSpPr/>
            <p:nvPr/>
          </p:nvSpPr>
          <p:spPr>
            <a:xfrm>
              <a:off x="3644125" y="1599425"/>
              <a:ext cx="96700" cy="96700"/>
            </a:xfrm>
            <a:custGeom>
              <a:avLst/>
              <a:gdLst/>
              <a:ahLst/>
              <a:cxnLst/>
              <a:rect l="l" t="t" r="r" b="b"/>
              <a:pathLst>
                <a:path w="3868" h="3868" extrusionOk="0">
                  <a:moveTo>
                    <a:pt x="1" y="1"/>
                  </a:moveTo>
                  <a:lnTo>
                    <a:pt x="1" y="3867"/>
                  </a:lnTo>
                  <a:lnTo>
                    <a:pt x="3867" y="3867"/>
                  </a:lnTo>
                  <a:lnTo>
                    <a:pt x="3867"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4"/>
            <p:cNvSpPr/>
            <p:nvPr/>
          </p:nvSpPr>
          <p:spPr>
            <a:xfrm>
              <a:off x="3644125" y="1804950"/>
              <a:ext cx="96700" cy="96675"/>
            </a:xfrm>
            <a:custGeom>
              <a:avLst/>
              <a:gdLst/>
              <a:ahLst/>
              <a:cxnLst/>
              <a:rect l="l" t="t" r="r" b="b"/>
              <a:pathLst>
                <a:path w="3868" h="3867" extrusionOk="0">
                  <a:moveTo>
                    <a:pt x="1" y="1"/>
                  </a:moveTo>
                  <a:lnTo>
                    <a:pt x="1" y="3867"/>
                  </a:lnTo>
                  <a:lnTo>
                    <a:pt x="3867" y="3867"/>
                  </a:lnTo>
                  <a:lnTo>
                    <a:pt x="3867"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4"/>
            <p:cNvSpPr/>
            <p:nvPr/>
          </p:nvSpPr>
          <p:spPr>
            <a:xfrm>
              <a:off x="3644125" y="1924000"/>
              <a:ext cx="96700" cy="97700"/>
            </a:xfrm>
            <a:custGeom>
              <a:avLst/>
              <a:gdLst/>
              <a:ahLst/>
              <a:cxnLst/>
              <a:rect l="l" t="t" r="r" b="b"/>
              <a:pathLst>
                <a:path w="3868" h="3908" extrusionOk="0">
                  <a:moveTo>
                    <a:pt x="1" y="0"/>
                  </a:moveTo>
                  <a:lnTo>
                    <a:pt x="1" y="3907"/>
                  </a:lnTo>
                  <a:lnTo>
                    <a:pt x="3867" y="3907"/>
                  </a:lnTo>
                  <a:lnTo>
                    <a:pt x="3867"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4"/>
            <p:cNvSpPr/>
            <p:nvPr/>
          </p:nvSpPr>
          <p:spPr>
            <a:xfrm>
              <a:off x="4389900" y="1053075"/>
              <a:ext cx="534175" cy="335775"/>
            </a:xfrm>
            <a:custGeom>
              <a:avLst/>
              <a:gdLst/>
              <a:ahLst/>
              <a:cxnLst/>
              <a:rect l="l" t="t" r="r" b="b"/>
              <a:pathLst>
                <a:path w="21367" h="13431" extrusionOk="0">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4"/>
            <p:cNvSpPr/>
            <p:nvPr/>
          </p:nvSpPr>
          <p:spPr>
            <a:xfrm>
              <a:off x="2792550" y="4478775"/>
              <a:ext cx="657275" cy="73275"/>
            </a:xfrm>
            <a:custGeom>
              <a:avLst/>
              <a:gdLst/>
              <a:ahLst/>
              <a:cxnLst/>
              <a:rect l="l" t="t" r="r" b="b"/>
              <a:pathLst>
                <a:path w="26291" h="2931" extrusionOk="0">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4"/>
            <p:cNvSpPr/>
            <p:nvPr/>
          </p:nvSpPr>
          <p:spPr>
            <a:xfrm>
              <a:off x="2787450" y="4470625"/>
              <a:ext cx="667475" cy="89550"/>
            </a:xfrm>
            <a:custGeom>
              <a:avLst/>
              <a:gdLst/>
              <a:ahLst/>
              <a:cxnLst/>
              <a:rect l="l" t="t" r="r" b="b"/>
              <a:pathLst>
                <a:path w="26699" h="3582" extrusionOk="0">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4"/>
            <p:cNvSpPr/>
            <p:nvPr/>
          </p:nvSpPr>
          <p:spPr>
            <a:xfrm>
              <a:off x="3097775" y="4128775"/>
              <a:ext cx="102775" cy="392750"/>
            </a:xfrm>
            <a:custGeom>
              <a:avLst/>
              <a:gdLst/>
              <a:ahLst/>
              <a:cxnLst/>
              <a:rect l="l" t="t" r="r" b="b"/>
              <a:pathLst>
                <a:path w="4111" h="15710" extrusionOk="0">
                  <a:moveTo>
                    <a:pt x="1" y="0"/>
                  </a:moveTo>
                  <a:lnTo>
                    <a:pt x="1" y="15709"/>
                  </a:lnTo>
                  <a:lnTo>
                    <a:pt x="4111" y="15709"/>
                  </a:lnTo>
                  <a:lnTo>
                    <a:pt x="41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4"/>
            <p:cNvSpPr/>
            <p:nvPr/>
          </p:nvSpPr>
          <p:spPr>
            <a:xfrm>
              <a:off x="3089625" y="4119600"/>
              <a:ext cx="120100" cy="410050"/>
            </a:xfrm>
            <a:custGeom>
              <a:avLst/>
              <a:gdLst/>
              <a:ahLst/>
              <a:cxnLst/>
              <a:rect l="l" t="t" r="r" b="b"/>
              <a:pathLst>
                <a:path w="4804" h="16402" extrusionOk="0">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4"/>
            <p:cNvSpPr/>
            <p:nvPr/>
          </p:nvSpPr>
          <p:spPr>
            <a:xfrm>
              <a:off x="3081500" y="4128775"/>
              <a:ext cx="135350" cy="284900"/>
            </a:xfrm>
            <a:custGeom>
              <a:avLst/>
              <a:gdLst/>
              <a:ahLst/>
              <a:cxnLst/>
              <a:rect l="l" t="t" r="r" b="b"/>
              <a:pathLst>
                <a:path w="5414" h="11396" extrusionOk="0">
                  <a:moveTo>
                    <a:pt x="0" y="0"/>
                  </a:moveTo>
                  <a:lnTo>
                    <a:pt x="0" y="11395"/>
                  </a:lnTo>
                  <a:lnTo>
                    <a:pt x="5413" y="11395"/>
                  </a:lnTo>
                  <a:lnTo>
                    <a:pt x="5413"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4"/>
            <p:cNvSpPr/>
            <p:nvPr/>
          </p:nvSpPr>
          <p:spPr>
            <a:xfrm>
              <a:off x="3073350" y="4119600"/>
              <a:ext cx="152650" cy="302200"/>
            </a:xfrm>
            <a:custGeom>
              <a:avLst/>
              <a:gdLst/>
              <a:ahLst/>
              <a:cxnLst/>
              <a:rect l="l" t="t" r="r" b="b"/>
              <a:pathLst>
                <a:path w="6106" h="12088" extrusionOk="0">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4"/>
            <p:cNvSpPr/>
            <p:nvPr/>
          </p:nvSpPr>
          <p:spPr>
            <a:xfrm>
              <a:off x="2320450" y="2821375"/>
              <a:ext cx="1707275" cy="1335900"/>
            </a:xfrm>
            <a:custGeom>
              <a:avLst/>
              <a:gdLst/>
              <a:ahLst/>
              <a:cxnLst/>
              <a:rect l="l" t="t" r="r" b="b"/>
              <a:pathLst>
                <a:path w="68291" h="53436" extrusionOk="0">
                  <a:moveTo>
                    <a:pt x="1" y="0"/>
                  </a:moveTo>
                  <a:lnTo>
                    <a:pt x="1" y="53436"/>
                  </a:lnTo>
                  <a:lnTo>
                    <a:pt x="68291" y="53436"/>
                  </a:lnTo>
                  <a:lnTo>
                    <a:pt x="682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4"/>
            <p:cNvSpPr/>
            <p:nvPr/>
          </p:nvSpPr>
          <p:spPr>
            <a:xfrm>
              <a:off x="2311300" y="2813225"/>
              <a:ext cx="1724575" cy="1352200"/>
            </a:xfrm>
            <a:custGeom>
              <a:avLst/>
              <a:gdLst/>
              <a:ahLst/>
              <a:cxnLst/>
              <a:rect l="l" t="t" r="r" b="b"/>
              <a:pathLst>
                <a:path w="68983" h="54088" extrusionOk="0">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4"/>
            <p:cNvSpPr/>
            <p:nvPr/>
          </p:nvSpPr>
          <p:spPr>
            <a:xfrm>
              <a:off x="2411025" y="2892600"/>
              <a:ext cx="1525125" cy="1193450"/>
            </a:xfrm>
            <a:custGeom>
              <a:avLst/>
              <a:gdLst/>
              <a:ahLst/>
              <a:cxnLst/>
              <a:rect l="l" t="t" r="r" b="b"/>
              <a:pathLst>
                <a:path w="61005" h="47738" extrusionOk="0">
                  <a:moveTo>
                    <a:pt x="0" y="0"/>
                  </a:moveTo>
                  <a:lnTo>
                    <a:pt x="0" y="47738"/>
                  </a:lnTo>
                  <a:lnTo>
                    <a:pt x="61005" y="47738"/>
                  </a:lnTo>
                  <a:lnTo>
                    <a:pt x="6100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4"/>
            <p:cNvSpPr/>
            <p:nvPr/>
          </p:nvSpPr>
          <p:spPr>
            <a:xfrm>
              <a:off x="240287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4"/>
            <p:cNvSpPr/>
            <p:nvPr/>
          </p:nvSpPr>
          <p:spPr>
            <a:xfrm>
              <a:off x="2700975" y="2953625"/>
              <a:ext cx="534175" cy="335775"/>
            </a:xfrm>
            <a:custGeom>
              <a:avLst/>
              <a:gdLst/>
              <a:ahLst/>
              <a:cxnLst/>
              <a:rect l="l" t="t" r="r" b="b"/>
              <a:pathLst>
                <a:path w="21367" h="13431" extrusionOk="0">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4"/>
            <p:cNvSpPr/>
            <p:nvPr/>
          </p:nvSpPr>
          <p:spPr>
            <a:xfrm>
              <a:off x="2700975" y="3313800"/>
              <a:ext cx="534175" cy="334775"/>
            </a:xfrm>
            <a:custGeom>
              <a:avLst/>
              <a:gdLst/>
              <a:ahLst/>
              <a:cxnLst/>
              <a:rect l="l" t="t" r="r" b="b"/>
              <a:pathLst>
                <a:path w="21367" h="13391" extrusionOk="0">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4"/>
            <p:cNvSpPr/>
            <p:nvPr/>
          </p:nvSpPr>
          <p:spPr>
            <a:xfrm>
              <a:off x="2700975" y="3681100"/>
              <a:ext cx="534175" cy="335775"/>
            </a:xfrm>
            <a:custGeom>
              <a:avLst/>
              <a:gdLst/>
              <a:ahLst/>
              <a:cxnLst/>
              <a:rect l="l" t="t" r="r" b="b"/>
              <a:pathLst>
                <a:path w="21367" h="13431" extrusionOk="0">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4"/>
            <p:cNvSpPr/>
            <p:nvPr/>
          </p:nvSpPr>
          <p:spPr>
            <a:xfrm>
              <a:off x="2692850" y="3672950"/>
              <a:ext cx="551450" cy="352075"/>
            </a:xfrm>
            <a:custGeom>
              <a:avLst/>
              <a:gdLst/>
              <a:ahLst/>
              <a:cxnLst/>
              <a:rect l="l" t="t" r="r" b="b"/>
              <a:pathLst>
                <a:path w="22058" h="14083" extrusionOk="0">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4"/>
            <p:cNvSpPr/>
            <p:nvPr/>
          </p:nvSpPr>
          <p:spPr>
            <a:xfrm>
              <a:off x="3304325" y="2953625"/>
              <a:ext cx="534175" cy="335775"/>
            </a:xfrm>
            <a:custGeom>
              <a:avLst/>
              <a:gdLst/>
              <a:ahLst/>
              <a:cxnLst/>
              <a:rect l="l" t="t" r="r" b="b"/>
              <a:pathLst>
                <a:path w="21367" h="13431" extrusionOk="0">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4"/>
            <p:cNvSpPr/>
            <p:nvPr/>
          </p:nvSpPr>
          <p:spPr>
            <a:xfrm>
              <a:off x="3304325" y="3321950"/>
              <a:ext cx="534175" cy="335775"/>
            </a:xfrm>
            <a:custGeom>
              <a:avLst/>
              <a:gdLst/>
              <a:ahLst/>
              <a:cxnLst/>
              <a:rect l="l" t="t" r="r" b="b"/>
              <a:pathLst>
                <a:path w="21367" h="13431" extrusionOk="0">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4"/>
            <p:cNvSpPr/>
            <p:nvPr/>
          </p:nvSpPr>
          <p:spPr>
            <a:xfrm>
              <a:off x="3173075" y="2324875"/>
              <a:ext cx="135325" cy="249275"/>
            </a:xfrm>
            <a:custGeom>
              <a:avLst/>
              <a:gdLst/>
              <a:ahLst/>
              <a:cxnLst/>
              <a:rect l="l" t="t" r="r" b="b"/>
              <a:pathLst>
                <a:path w="5413" h="9971" extrusionOk="0">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4"/>
            <p:cNvSpPr/>
            <p:nvPr/>
          </p:nvSpPr>
          <p:spPr>
            <a:xfrm>
              <a:off x="2390675" y="1910275"/>
              <a:ext cx="866850" cy="1118675"/>
            </a:xfrm>
            <a:custGeom>
              <a:avLst/>
              <a:gdLst/>
              <a:ahLst/>
              <a:cxnLst/>
              <a:rect l="l" t="t" r="r" b="b"/>
              <a:pathLst>
                <a:path w="34674" h="44747" extrusionOk="0">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4"/>
            <p:cNvSpPr/>
            <p:nvPr/>
          </p:nvSpPr>
          <p:spPr>
            <a:xfrm>
              <a:off x="2431350" y="1943325"/>
              <a:ext cx="633900" cy="998125"/>
            </a:xfrm>
            <a:custGeom>
              <a:avLst/>
              <a:gdLst/>
              <a:ahLst/>
              <a:cxnLst/>
              <a:rect l="l" t="t" r="r" b="b"/>
              <a:pathLst>
                <a:path w="25356" h="39925" extrusionOk="0">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4"/>
            <p:cNvSpPr/>
            <p:nvPr/>
          </p:nvSpPr>
          <p:spPr>
            <a:xfrm>
              <a:off x="2939050" y="2055250"/>
              <a:ext cx="304250" cy="177050"/>
            </a:xfrm>
            <a:custGeom>
              <a:avLst/>
              <a:gdLst/>
              <a:ahLst/>
              <a:cxnLst/>
              <a:rect l="l" t="t" r="r" b="b"/>
              <a:pathLst>
                <a:path w="12170" h="7082" extrusionOk="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4"/>
            <p:cNvSpPr/>
            <p:nvPr/>
          </p:nvSpPr>
          <p:spPr>
            <a:xfrm>
              <a:off x="2382525" y="1901600"/>
              <a:ext cx="878075" cy="1136150"/>
            </a:xfrm>
            <a:custGeom>
              <a:avLst/>
              <a:gdLst/>
              <a:ahLst/>
              <a:cxnLst/>
              <a:rect l="l" t="t" r="r" b="b"/>
              <a:pathLst>
                <a:path w="35123" h="45446" extrusionOk="0">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4"/>
            <p:cNvSpPr/>
            <p:nvPr/>
          </p:nvSpPr>
          <p:spPr>
            <a:xfrm>
              <a:off x="2417125" y="1742250"/>
              <a:ext cx="1039825" cy="903125"/>
            </a:xfrm>
            <a:custGeom>
              <a:avLst/>
              <a:gdLst/>
              <a:ahLst/>
              <a:cxnLst/>
              <a:rect l="l" t="t" r="r" b="b"/>
              <a:pathLst>
                <a:path w="41593" h="36125" extrusionOk="0">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4"/>
            <p:cNvSpPr/>
            <p:nvPr/>
          </p:nvSpPr>
          <p:spPr>
            <a:xfrm>
              <a:off x="2435425" y="1733725"/>
              <a:ext cx="997100" cy="919800"/>
            </a:xfrm>
            <a:custGeom>
              <a:avLst/>
              <a:gdLst/>
              <a:ahLst/>
              <a:cxnLst/>
              <a:rect l="l" t="t" r="r" b="b"/>
              <a:pathLst>
                <a:path w="39884" h="36792" extrusionOk="0">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4"/>
            <p:cNvSpPr/>
            <p:nvPr/>
          </p:nvSpPr>
          <p:spPr>
            <a:xfrm>
              <a:off x="2586000" y="2406000"/>
              <a:ext cx="59050" cy="52500"/>
            </a:xfrm>
            <a:custGeom>
              <a:avLst/>
              <a:gdLst/>
              <a:ahLst/>
              <a:cxnLst/>
              <a:rect l="l" t="t" r="r" b="b"/>
              <a:pathLst>
                <a:path w="2362" h="2100" extrusionOk="0">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4"/>
            <p:cNvSpPr/>
            <p:nvPr/>
          </p:nvSpPr>
          <p:spPr>
            <a:xfrm>
              <a:off x="2671475" y="1981950"/>
              <a:ext cx="727475" cy="348225"/>
            </a:xfrm>
            <a:custGeom>
              <a:avLst/>
              <a:gdLst/>
              <a:ahLst/>
              <a:cxnLst/>
              <a:rect l="l" t="t" r="r" b="b"/>
              <a:pathLst>
                <a:path w="29099" h="13929" extrusionOk="0">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4"/>
            <p:cNvSpPr/>
            <p:nvPr/>
          </p:nvSpPr>
          <p:spPr>
            <a:xfrm>
              <a:off x="2657225" y="2145625"/>
              <a:ext cx="358175" cy="400300"/>
            </a:xfrm>
            <a:custGeom>
              <a:avLst/>
              <a:gdLst/>
              <a:ahLst/>
              <a:cxnLst/>
              <a:rect l="l" t="t" r="r" b="b"/>
              <a:pathLst>
                <a:path w="14327" h="16012" extrusionOk="0">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4"/>
            <p:cNvSpPr/>
            <p:nvPr/>
          </p:nvSpPr>
          <p:spPr>
            <a:xfrm>
              <a:off x="2814925" y="2364375"/>
              <a:ext cx="487375" cy="66325"/>
            </a:xfrm>
            <a:custGeom>
              <a:avLst/>
              <a:gdLst/>
              <a:ahLst/>
              <a:cxnLst/>
              <a:rect l="l" t="t" r="r" b="b"/>
              <a:pathLst>
                <a:path w="19495" h="2653" extrusionOk="0">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4"/>
            <p:cNvSpPr/>
            <p:nvPr/>
          </p:nvSpPr>
          <p:spPr>
            <a:xfrm>
              <a:off x="2735575" y="2281825"/>
              <a:ext cx="160775" cy="314125"/>
            </a:xfrm>
            <a:custGeom>
              <a:avLst/>
              <a:gdLst/>
              <a:ahLst/>
              <a:cxnLst/>
              <a:rect l="l" t="t" r="r" b="b"/>
              <a:pathLst>
                <a:path w="6431" h="12565" extrusionOk="0">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4"/>
            <p:cNvSpPr/>
            <p:nvPr/>
          </p:nvSpPr>
          <p:spPr>
            <a:xfrm>
              <a:off x="2734550" y="2272975"/>
              <a:ext cx="163825" cy="331700"/>
            </a:xfrm>
            <a:custGeom>
              <a:avLst/>
              <a:gdLst/>
              <a:ahLst/>
              <a:cxnLst/>
              <a:rect l="l" t="t" r="r" b="b"/>
              <a:pathLst>
                <a:path w="6553" h="13268" extrusionOk="0">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4"/>
            <p:cNvSpPr/>
            <p:nvPr/>
          </p:nvSpPr>
          <p:spPr>
            <a:xfrm>
              <a:off x="1585875" y="4992575"/>
              <a:ext cx="2500875" cy="466000"/>
            </a:xfrm>
            <a:custGeom>
              <a:avLst/>
              <a:gdLst/>
              <a:ahLst/>
              <a:cxnLst/>
              <a:rect l="l" t="t" r="r" b="b"/>
              <a:pathLst>
                <a:path w="100035" h="18640" extrusionOk="0">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4"/>
            <p:cNvSpPr/>
            <p:nvPr/>
          </p:nvSpPr>
          <p:spPr>
            <a:xfrm>
              <a:off x="1577750" y="4984425"/>
              <a:ext cx="2518150" cy="483300"/>
            </a:xfrm>
            <a:custGeom>
              <a:avLst/>
              <a:gdLst/>
              <a:ahLst/>
              <a:cxnLst/>
              <a:rect l="l" t="t" r="r" b="b"/>
              <a:pathLst>
                <a:path w="100726" h="19332" extrusionOk="0">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4"/>
            <p:cNvSpPr/>
            <p:nvPr/>
          </p:nvSpPr>
          <p:spPr>
            <a:xfrm>
              <a:off x="1598100" y="2881400"/>
              <a:ext cx="1406100" cy="2341600"/>
            </a:xfrm>
            <a:custGeom>
              <a:avLst/>
              <a:gdLst/>
              <a:ahLst/>
              <a:cxnLst/>
              <a:rect l="l" t="t" r="r" b="b"/>
              <a:pathLst>
                <a:path w="56244" h="93664" extrusionOk="0">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4"/>
            <p:cNvSpPr/>
            <p:nvPr/>
          </p:nvSpPr>
          <p:spPr>
            <a:xfrm>
              <a:off x="1631675" y="2921075"/>
              <a:ext cx="1264675" cy="2293325"/>
            </a:xfrm>
            <a:custGeom>
              <a:avLst/>
              <a:gdLst/>
              <a:ahLst/>
              <a:cxnLst/>
              <a:rect l="l" t="t" r="r" b="b"/>
              <a:pathLst>
                <a:path w="50587" h="91733" extrusionOk="0">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rgbClr val="477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4"/>
            <p:cNvSpPr/>
            <p:nvPr/>
          </p:nvSpPr>
          <p:spPr>
            <a:xfrm>
              <a:off x="2061025" y="3553925"/>
              <a:ext cx="189250" cy="494225"/>
            </a:xfrm>
            <a:custGeom>
              <a:avLst/>
              <a:gdLst/>
              <a:ahLst/>
              <a:cxnLst/>
              <a:rect l="l" t="t" r="r" b="b"/>
              <a:pathLst>
                <a:path w="7570" h="19769" extrusionOk="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4"/>
            <p:cNvSpPr/>
            <p:nvPr/>
          </p:nvSpPr>
          <p:spPr>
            <a:xfrm>
              <a:off x="2482225" y="4041475"/>
              <a:ext cx="199450" cy="202600"/>
            </a:xfrm>
            <a:custGeom>
              <a:avLst/>
              <a:gdLst/>
              <a:ahLst/>
              <a:cxnLst/>
              <a:rect l="l" t="t" r="r" b="b"/>
              <a:pathLst>
                <a:path w="7978" h="8104" extrusionOk="0">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4"/>
            <p:cNvSpPr/>
            <p:nvPr/>
          </p:nvSpPr>
          <p:spPr>
            <a:xfrm>
              <a:off x="2361150" y="4252250"/>
              <a:ext cx="335775" cy="50525"/>
            </a:xfrm>
            <a:custGeom>
              <a:avLst/>
              <a:gdLst/>
              <a:ahLst/>
              <a:cxnLst/>
              <a:rect l="l" t="t" r="r" b="b"/>
              <a:pathLst>
                <a:path w="13431" h="2021" extrusionOk="0">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4"/>
            <p:cNvSpPr/>
            <p:nvPr/>
          </p:nvSpPr>
          <p:spPr>
            <a:xfrm>
              <a:off x="2311300" y="4874800"/>
              <a:ext cx="481275" cy="353625"/>
            </a:xfrm>
            <a:custGeom>
              <a:avLst/>
              <a:gdLst/>
              <a:ahLst/>
              <a:cxnLst/>
              <a:rect l="l" t="t" r="r" b="b"/>
              <a:pathLst>
                <a:path w="19251" h="14145" extrusionOk="0">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4"/>
            <p:cNvSpPr/>
            <p:nvPr/>
          </p:nvSpPr>
          <p:spPr>
            <a:xfrm>
              <a:off x="1614375" y="2872825"/>
              <a:ext cx="1385750" cy="2358850"/>
            </a:xfrm>
            <a:custGeom>
              <a:avLst/>
              <a:gdLst/>
              <a:ahLst/>
              <a:cxnLst/>
              <a:rect l="l" t="t" r="r" b="b"/>
              <a:pathLst>
                <a:path w="55430" h="94354" extrusionOk="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4"/>
            <p:cNvSpPr/>
            <p:nvPr/>
          </p:nvSpPr>
          <p:spPr>
            <a:xfrm>
              <a:off x="2237025" y="2767550"/>
              <a:ext cx="724450" cy="471000"/>
            </a:xfrm>
            <a:custGeom>
              <a:avLst/>
              <a:gdLst/>
              <a:ahLst/>
              <a:cxnLst/>
              <a:rect l="l" t="t" r="r" b="b"/>
              <a:pathLst>
                <a:path w="28978" h="18840" extrusionOk="0">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4"/>
            <p:cNvSpPr/>
            <p:nvPr/>
          </p:nvSpPr>
          <p:spPr>
            <a:xfrm>
              <a:off x="2237025" y="2767450"/>
              <a:ext cx="532150" cy="315425"/>
            </a:xfrm>
            <a:custGeom>
              <a:avLst/>
              <a:gdLst/>
              <a:ahLst/>
              <a:cxnLst/>
              <a:rect l="l" t="t" r="r" b="b"/>
              <a:pathLst>
                <a:path w="21286" h="12617" extrusionOk="0">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rgbClr val="477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4"/>
            <p:cNvSpPr/>
            <p:nvPr/>
          </p:nvSpPr>
          <p:spPr>
            <a:xfrm>
              <a:off x="2227875" y="2759300"/>
              <a:ext cx="742750" cy="488050"/>
            </a:xfrm>
            <a:custGeom>
              <a:avLst/>
              <a:gdLst/>
              <a:ahLst/>
              <a:cxnLst/>
              <a:rect l="l" t="t" r="r" b="b"/>
              <a:pathLst>
                <a:path w="29710" h="19522" extrusionOk="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4"/>
            <p:cNvSpPr/>
            <p:nvPr/>
          </p:nvSpPr>
          <p:spPr>
            <a:xfrm>
              <a:off x="3860850" y="4333950"/>
              <a:ext cx="672550" cy="470425"/>
            </a:xfrm>
            <a:custGeom>
              <a:avLst/>
              <a:gdLst/>
              <a:ahLst/>
              <a:cxnLst/>
              <a:rect l="l" t="t" r="r" b="b"/>
              <a:pathLst>
                <a:path w="26902" h="18817" extrusionOk="0">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4"/>
            <p:cNvSpPr/>
            <p:nvPr/>
          </p:nvSpPr>
          <p:spPr>
            <a:xfrm>
              <a:off x="3852700" y="4326150"/>
              <a:ext cx="674575" cy="486350"/>
            </a:xfrm>
            <a:custGeom>
              <a:avLst/>
              <a:gdLst/>
              <a:ahLst/>
              <a:cxnLst/>
              <a:rect l="l" t="t" r="r" b="b"/>
              <a:pathLst>
                <a:path w="26983" h="19454" extrusionOk="0">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4"/>
            <p:cNvSpPr/>
            <p:nvPr/>
          </p:nvSpPr>
          <p:spPr>
            <a:xfrm>
              <a:off x="4208800" y="4389225"/>
              <a:ext cx="212675" cy="101775"/>
            </a:xfrm>
            <a:custGeom>
              <a:avLst/>
              <a:gdLst/>
              <a:ahLst/>
              <a:cxnLst/>
              <a:rect l="l" t="t" r="r" b="b"/>
              <a:pathLst>
                <a:path w="8507" h="4071" extrusionOk="0">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4"/>
            <p:cNvSpPr/>
            <p:nvPr/>
          </p:nvSpPr>
          <p:spPr>
            <a:xfrm>
              <a:off x="4107075" y="4395325"/>
              <a:ext cx="78350" cy="56000"/>
            </a:xfrm>
            <a:custGeom>
              <a:avLst/>
              <a:gdLst/>
              <a:ahLst/>
              <a:cxnLst/>
              <a:rect l="l" t="t" r="r" b="b"/>
              <a:pathLst>
                <a:path w="3134" h="2240" extrusionOk="0">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4"/>
            <p:cNvSpPr/>
            <p:nvPr/>
          </p:nvSpPr>
          <p:spPr>
            <a:xfrm>
              <a:off x="3132375" y="4321475"/>
              <a:ext cx="590625" cy="357750"/>
            </a:xfrm>
            <a:custGeom>
              <a:avLst/>
              <a:gdLst/>
              <a:ahLst/>
              <a:cxnLst/>
              <a:rect l="l" t="t" r="r" b="b"/>
              <a:pathLst>
                <a:path w="23625" h="14310" extrusionOk="0">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4"/>
            <p:cNvSpPr/>
            <p:nvPr/>
          </p:nvSpPr>
          <p:spPr>
            <a:xfrm>
              <a:off x="3136450" y="4312925"/>
              <a:ext cx="579950" cy="374425"/>
            </a:xfrm>
            <a:custGeom>
              <a:avLst/>
              <a:gdLst/>
              <a:ahLst/>
              <a:cxnLst/>
              <a:rect l="l" t="t" r="r" b="b"/>
              <a:pathLst>
                <a:path w="23198" h="14977" extrusionOk="0">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4"/>
            <p:cNvSpPr/>
            <p:nvPr/>
          </p:nvSpPr>
          <p:spPr>
            <a:xfrm>
              <a:off x="3444725" y="4365825"/>
              <a:ext cx="110925" cy="69225"/>
            </a:xfrm>
            <a:custGeom>
              <a:avLst/>
              <a:gdLst/>
              <a:ahLst/>
              <a:cxnLst/>
              <a:rect l="l" t="t" r="r" b="b"/>
              <a:pathLst>
                <a:path w="4437" h="2769" extrusionOk="0">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4"/>
            <p:cNvSpPr/>
            <p:nvPr/>
          </p:nvSpPr>
          <p:spPr>
            <a:xfrm>
              <a:off x="3362300" y="4339625"/>
              <a:ext cx="85500" cy="62600"/>
            </a:xfrm>
            <a:custGeom>
              <a:avLst/>
              <a:gdLst/>
              <a:ahLst/>
              <a:cxnLst/>
              <a:rect l="l" t="t" r="r" b="b"/>
              <a:pathLst>
                <a:path w="3420" h="2504" extrusionOk="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4"/>
            <p:cNvSpPr/>
            <p:nvPr/>
          </p:nvSpPr>
          <p:spPr>
            <a:xfrm>
              <a:off x="2535150" y="3264975"/>
              <a:ext cx="1519025" cy="2054400"/>
            </a:xfrm>
            <a:custGeom>
              <a:avLst/>
              <a:gdLst/>
              <a:ahLst/>
              <a:cxnLst/>
              <a:rect l="l" t="t" r="r" b="b"/>
              <a:pathLst>
                <a:path w="60761" h="82176" extrusionOk="0">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4"/>
            <p:cNvSpPr/>
            <p:nvPr/>
          </p:nvSpPr>
          <p:spPr>
            <a:xfrm>
              <a:off x="2553450" y="3316850"/>
              <a:ext cx="1490550" cy="2002325"/>
            </a:xfrm>
            <a:custGeom>
              <a:avLst/>
              <a:gdLst/>
              <a:ahLst/>
              <a:cxnLst/>
              <a:rect l="l" t="t" r="r" b="b"/>
              <a:pathLst>
                <a:path w="59622" h="80093" extrusionOk="0">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rgbClr val="477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4"/>
            <p:cNvSpPr/>
            <p:nvPr/>
          </p:nvSpPr>
          <p:spPr>
            <a:xfrm>
              <a:off x="2545325" y="3256325"/>
              <a:ext cx="1502750" cy="2072025"/>
            </a:xfrm>
            <a:custGeom>
              <a:avLst/>
              <a:gdLst/>
              <a:ahLst/>
              <a:cxnLst/>
              <a:rect l="l" t="t" r="r" b="b"/>
              <a:pathLst>
                <a:path w="60110" h="82881" extrusionOk="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4"/>
            <p:cNvSpPr/>
            <p:nvPr/>
          </p:nvSpPr>
          <p:spPr>
            <a:xfrm>
              <a:off x="3802850" y="4638300"/>
              <a:ext cx="175025" cy="233225"/>
            </a:xfrm>
            <a:custGeom>
              <a:avLst/>
              <a:gdLst/>
              <a:ahLst/>
              <a:cxnLst/>
              <a:rect l="l" t="t" r="r" b="b"/>
              <a:pathLst>
                <a:path w="7001" h="9329" extrusionOk="0">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4"/>
            <p:cNvSpPr/>
            <p:nvPr/>
          </p:nvSpPr>
          <p:spPr>
            <a:xfrm>
              <a:off x="975425" y="2808800"/>
              <a:ext cx="1312500" cy="2649775"/>
            </a:xfrm>
            <a:custGeom>
              <a:avLst/>
              <a:gdLst/>
              <a:ahLst/>
              <a:cxnLst/>
              <a:rect l="l" t="t" r="r" b="b"/>
              <a:pathLst>
                <a:path w="52500" h="105991" extrusionOk="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4"/>
            <p:cNvSpPr/>
            <p:nvPr/>
          </p:nvSpPr>
          <p:spPr>
            <a:xfrm>
              <a:off x="966275" y="2801025"/>
              <a:ext cx="1330800" cy="2666700"/>
            </a:xfrm>
            <a:custGeom>
              <a:avLst/>
              <a:gdLst/>
              <a:ahLst/>
              <a:cxnLst/>
              <a:rect l="l" t="t" r="r" b="b"/>
              <a:pathLst>
                <a:path w="53232" h="106668" extrusionOk="0">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4"/>
            <p:cNvSpPr/>
            <p:nvPr/>
          </p:nvSpPr>
          <p:spPr>
            <a:xfrm>
              <a:off x="474850" y="2774800"/>
              <a:ext cx="1737800" cy="2683775"/>
            </a:xfrm>
            <a:custGeom>
              <a:avLst/>
              <a:gdLst/>
              <a:ahLst/>
              <a:cxnLst/>
              <a:rect l="l" t="t" r="r" b="b"/>
              <a:pathLst>
                <a:path w="69512" h="107351" extrusionOk="0">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4"/>
            <p:cNvSpPr/>
            <p:nvPr/>
          </p:nvSpPr>
          <p:spPr>
            <a:xfrm>
              <a:off x="469775" y="2766425"/>
              <a:ext cx="1751000" cy="2701300"/>
            </a:xfrm>
            <a:custGeom>
              <a:avLst/>
              <a:gdLst/>
              <a:ahLst/>
              <a:cxnLst/>
              <a:rect l="l" t="t" r="r" b="b"/>
              <a:pathLst>
                <a:path w="70040" h="108052" extrusionOk="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4"/>
            <p:cNvSpPr/>
            <p:nvPr/>
          </p:nvSpPr>
          <p:spPr>
            <a:xfrm>
              <a:off x="1026300" y="5458550"/>
              <a:ext cx="6114750" cy="25"/>
            </a:xfrm>
            <a:custGeom>
              <a:avLst/>
              <a:gdLst/>
              <a:ahLst/>
              <a:cxnLst/>
              <a:rect l="l" t="t" r="r" b="b"/>
              <a:pathLst>
                <a:path w="244590" h="1" extrusionOk="0">
                  <a:moveTo>
                    <a:pt x="0" y="0"/>
                  </a:moveTo>
                  <a:lnTo>
                    <a:pt x="24459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4"/>
            <p:cNvSpPr/>
            <p:nvPr/>
          </p:nvSpPr>
          <p:spPr>
            <a:xfrm>
              <a:off x="1017150" y="5450400"/>
              <a:ext cx="6132050" cy="17325"/>
            </a:xfrm>
            <a:custGeom>
              <a:avLst/>
              <a:gdLst/>
              <a:ahLst/>
              <a:cxnLst/>
              <a:rect l="l" t="t" r="r" b="b"/>
              <a:pathLst>
                <a:path w="245282" h="693" extrusionOk="0">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1" name="Google Shape;1821;p34"/>
          <p:cNvSpPr txBox="1">
            <a:spLocks noGrp="1"/>
          </p:cNvSpPr>
          <p:nvPr>
            <p:ph type="ctrTitle"/>
          </p:nvPr>
        </p:nvSpPr>
        <p:spPr>
          <a:xfrm>
            <a:off x="5044430" y="2002536"/>
            <a:ext cx="3602770" cy="1792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5000" dirty="0"/>
              <a:t>Problemas de Concurrencia </a:t>
            </a:r>
            <a:endParaRPr sz="5000" dirty="0"/>
          </a:p>
        </p:txBody>
      </p:sp>
      <p:sp>
        <p:nvSpPr>
          <p:cNvPr id="1822" name="Google Shape;1822;p34"/>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2300" dirty="0"/>
              <a:t>Lectores y Escritores.</a:t>
            </a:r>
          </a:p>
          <a:p>
            <a:pPr marL="0" lvl="0" indent="0" algn="r" rtl="0">
              <a:spcBef>
                <a:spcPts val="0"/>
              </a:spcBef>
              <a:spcAft>
                <a:spcPts val="0"/>
              </a:spcAft>
              <a:buClr>
                <a:schemeClr val="dk1"/>
              </a:buClr>
              <a:buSzPts val="1100"/>
              <a:buFont typeface="Arial"/>
              <a:buNone/>
            </a:pPr>
            <a:r>
              <a:rPr lang="en" sz="2300" dirty="0"/>
              <a:t>Filósofos Comensales.</a:t>
            </a:r>
            <a:endParaRPr sz="2300" dirty="0"/>
          </a:p>
          <a:p>
            <a:pPr marL="0" lvl="0" indent="0" algn="r" rtl="0">
              <a:spcBef>
                <a:spcPts val="0"/>
              </a:spcBef>
              <a:spcAft>
                <a:spcPts val="0"/>
              </a:spcAft>
              <a:buClr>
                <a:schemeClr val="dk1"/>
              </a:buClr>
              <a:buSzPts val="1100"/>
              <a:buFont typeface="Arial"/>
              <a:buNone/>
            </a:pPr>
            <a:endParaRPr sz="2300" dirty="0"/>
          </a:p>
          <a:p>
            <a:pPr marL="0" lvl="0" indent="0" algn="r" rtl="0">
              <a:spcBef>
                <a:spcPts val="0"/>
              </a:spcBef>
              <a:spcAft>
                <a:spcPts val="0"/>
              </a:spcAft>
              <a:buNone/>
            </a:pPr>
            <a:endParaRPr sz="2300" dirty="0"/>
          </a:p>
        </p:txBody>
      </p:sp>
      <p:sp>
        <p:nvSpPr>
          <p:cNvPr id="198" name="Google Shape;2076;p36">
            <a:extLst>
              <a:ext uri="{FF2B5EF4-FFF2-40B4-BE49-F238E27FC236}">
                <a16:creationId xmlns:a16="http://schemas.microsoft.com/office/drawing/2014/main" id="{E4403048-62EE-449E-80CC-B8684DA20575}"/>
              </a:ext>
            </a:extLst>
          </p:cNvPr>
          <p:cNvSpPr txBox="1">
            <a:spLocks/>
          </p:cNvSpPr>
          <p:nvPr/>
        </p:nvSpPr>
        <p:spPr>
          <a:xfrm>
            <a:off x="592150" y="214939"/>
            <a:ext cx="1472420" cy="106952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GB" dirty="0">
                <a:latin typeface="Barlow Semi Condensed" panose="020B0604020202020204" charset="0"/>
              </a:rPr>
              <a:t>Helen L. Bernal</a:t>
            </a:r>
          </a:p>
          <a:p>
            <a:pPr>
              <a:buClr>
                <a:schemeClr val="dk1"/>
              </a:buClr>
              <a:buSzPts val="1100"/>
            </a:pPr>
            <a:r>
              <a:rPr lang="en-GB" dirty="0">
                <a:latin typeface="Barlow Semi Condensed"/>
                <a:ea typeface="Barlow Semi Condensed"/>
                <a:cs typeface="Barlow Semi Condensed"/>
                <a:sym typeface="Barlow Semi Condensed"/>
              </a:rPr>
              <a:t>Joe F. Vélez</a:t>
            </a:r>
          </a:p>
          <a:p>
            <a:pPr>
              <a:buClr>
                <a:schemeClr val="dk1"/>
              </a:buClr>
              <a:buSzPts val="1100"/>
            </a:pPr>
            <a:r>
              <a:rPr lang="en-GB" dirty="0">
                <a:latin typeface="Barlow Semi Condensed"/>
                <a:ea typeface="Barlow Semi Condensed"/>
                <a:cs typeface="Barlow Semi Condensed"/>
                <a:sym typeface="Barlow Semi Condensed"/>
              </a:rPr>
              <a:t>Jonatán J. Guillén</a:t>
            </a:r>
          </a:p>
          <a:p>
            <a:pPr>
              <a:buClr>
                <a:schemeClr val="dk1"/>
              </a:buClr>
              <a:buSzPts val="1100"/>
            </a:pPr>
            <a:r>
              <a:rPr lang="en-GB" dirty="0">
                <a:latin typeface="Barlow Semi Condensed"/>
                <a:ea typeface="Barlow Semi Condensed"/>
                <a:cs typeface="Barlow Semi Condensed"/>
                <a:sym typeface="Barlow Semi Condensed"/>
              </a:rPr>
              <a:t>Manuel A. Burgos</a:t>
            </a:r>
          </a:p>
          <a:p>
            <a:pPr>
              <a:buClr>
                <a:schemeClr val="dk1"/>
              </a:buClr>
              <a:buSzPts val="1100"/>
            </a:pPr>
            <a:r>
              <a:rPr lang="en-GB" dirty="0">
                <a:latin typeface="Barlow Semi Condensed"/>
                <a:ea typeface="Barlow Semi Condensed"/>
                <a:cs typeface="Barlow Semi Condensed"/>
                <a:sym typeface="Barlow Semi Condensed"/>
              </a:rPr>
              <a:t>Renán O. Pérez</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73"/>
        <p:cNvGrpSpPr/>
        <p:nvPr/>
      </p:nvGrpSpPr>
      <p:grpSpPr>
        <a:xfrm>
          <a:off x="0" y="0"/>
          <a:ext cx="0" cy="0"/>
          <a:chOff x="0" y="0"/>
          <a:chExt cx="0" cy="0"/>
        </a:xfrm>
      </p:grpSpPr>
      <p:sp>
        <p:nvSpPr>
          <p:cNvPr id="4876" name="Google Shape;4876;p64"/>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Historia</a:t>
            </a:r>
            <a:endParaRPr dirty="0"/>
          </a:p>
        </p:txBody>
      </p:sp>
      <p:sp>
        <p:nvSpPr>
          <p:cNvPr id="4878" name="Google Shape;4878;p64"/>
          <p:cNvSpPr txBox="1"/>
          <p:nvPr/>
        </p:nvSpPr>
        <p:spPr>
          <a:xfrm>
            <a:off x="4972617" y="1975047"/>
            <a:ext cx="3061774" cy="788100"/>
          </a:xfrm>
          <a:prstGeom prst="rect">
            <a:avLst/>
          </a:prstGeom>
          <a:noFill/>
          <a:ln>
            <a:noFill/>
          </a:ln>
        </p:spPr>
        <p:txBody>
          <a:bodyPr spcFirstLastPara="1" wrap="square" lIns="91425" tIns="91425" rIns="91425" bIns="91425" anchor="t" anchorCtr="0">
            <a:noAutofit/>
          </a:bodyPr>
          <a:lstStyle/>
          <a:p>
            <a:pPr marL="139700" marR="50800" lvl="0" algn="l" rtl="0">
              <a:spcBef>
                <a:spcPts val="0"/>
              </a:spcBef>
              <a:spcAft>
                <a:spcPts val="0"/>
              </a:spcAft>
              <a:buClr>
                <a:srgbClr val="77C6FC"/>
              </a:buClr>
              <a:buSzPts val="1400"/>
            </a:pPr>
            <a:r>
              <a:rPr lang="es-MX" dirty="0">
                <a:solidFill>
                  <a:srgbClr val="595959"/>
                </a:solidFill>
                <a:latin typeface="Barlow Semi Condensed"/>
                <a:ea typeface="Barlow Semi Condensed"/>
                <a:cs typeface="Barlow Semi Condensed"/>
                <a:sym typeface="Barlow Semi Condensed"/>
              </a:rPr>
              <a:t>Fue formulado originalmente en 1965 por Edsger Dijkstra como un ejercicio de examen para estudiantes, presentado en términos de computadoras que compiten por el acceso a periféricos de unidades de cinta.</a:t>
            </a:r>
            <a:endParaRPr dirty="0">
              <a:solidFill>
                <a:srgbClr val="595959"/>
              </a:solidFill>
              <a:latin typeface="Barlow Semi Condensed"/>
              <a:ea typeface="Barlow Semi Condensed"/>
              <a:cs typeface="Barlow Semi Condensed"/>
              <a:sym typeface="Barlow Semi Condensed"/>
            </a:endParaRPr>
          </a:p>
        </p:txBody>
      </p:sp>
      <p:pic>
        <p:nvPicPr>
          <p:cNvPr id="2052" name="Picture 4" descr="El problema de concurrencia de la cena de los filósofos resuelto con Jav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3127" y="1243171"/>
            <a:ext cx="3232407" cy="3352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480923"/>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150707" y="1812923"/>
            <a:ext cx="2907585" cy="2308324"/>
          </a:xfrm>
          <a:prstGeom prst="rect">
            <a:avLst/>
          </a:prstGeom>
        </p:spPr>
        <p:txBody>
          <a:bodyPr wrap="square">
            <a:spAutoFit/>
          </a:bodyPr>
          <a:lstStyle/>
          <a:p>
            <a:pPr marL="285750" indent="-285750">
              <a:buFont typeface="Arial" panose="020B0604020202020204" pitchFamily="34" charset="0"/>
              <a:buChar char="•"/>
            </a:pPr>
            <a:r>
              <a:rPr lang="es-EC" sz="1600" dirty="0">
                <a:solidFill>
                  <a:srgbClr val="595959"/>
                </a:solidFill>
                <a:latin typeface="Barlow Semi Condensed"/>
                <a:ea typeface="Barlow Semi Condensed"/>
                <a:cs typeface="Barlow Semi Condensed"/>
                <a:sym typeface="Barlow Semi Condensed"/>
              </a:rPr>
              <a:t>Los recursos deben ser utilizados de la manera más eficiente por todos los procesos implicados. </a:t>
            </a:r>
          </a:p>
          <a:p>
            <a:endParaRPr lang="es-EC" sz="1600" dirty="0">
              <a:solidFill>
                <a:srgbClr val="595959"/>
              </a:solidFill>
              <a:latin typeface="Barlow Semi Condensed"/>
              <a:ea typeface="Barlow Semi Condensed"/>
              <a:cs typeface="Barlow Semi Condensed"/>
              <a:sym typeface="Barlow Semi Condensed"/>
            </a:endParaRPr>
          </a:p>
          <a:p>
            <a:pPr marL="285750" indent="-285750">
              <a:buFont typeface="Arial" panose="020B0604020202020204" pitchFamily="34" charset="0"/>
              <a:buChar char="•"/>
            </a:pPr>
            <a:r>
              <a:rPr lang="es-ES" sz="1600" dirty="0">
                <a:solidFill>
                  <a:srgbClr val="595959"/>
                </a:solidFill>
                <a:latin typeface="Barlow Semi Condensed"/>
                <a:ea typeface="Barlow Semi Condensed"/>
                <a:cs typeface="Barlow Semi Condensed"/>
                <a:sym typeface="Barlow Semi Condensed"/>
              </a:rPr>
              <a:t>Todos los métodos pasan por asignar prioridades y/o tiempos máximos de uso de los recursos.</a:t>
            </a:r>
            <a:endParaRPr lang="es-EC" sz="1600" dirty="0">
              <a:solidFill>
                <a:srgbClr val="595959"/>
              </a:solidFill>
              <a:latin typeface="Barlow Semi Condensed"/>
              <a:ea typeface="Barlow Semi Condensed"/>
              <a:cs typeface="Barlow Semi Condensed"/>
              <a:sym typeface="Barlow Semi Condensed"/>
            </a:endParaRPr>
          </a:p>
        </p:txBody>
      </p:sp>
      <p:pic>
        <p:nvPicPr>
          <p:cNvPr id="3076" name="Picture 4" descr="Practica Lin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8710" y="1526922"/>
            <a:ext cx="3246635" cy="3075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875908"/>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49"/>
        <p:cNvGrpSpPr/>
        <p:nvPr/>
      </p:nvGrpSpPr>
      <p:grpSpPr>
        <a:xfrm>
          <a:off x="0" y="0"/>
          <a:ext cx="0" cy="0"/>
          <a:chOff x="0" y="0"/>
          <a:chExt cx="0" cy="0"/>
        </a:xfrm>
      </p:grpSpPr>
      <p:sp>
        <p:nvSpPr>
          <p:cNvPr id="3150" name="Google Shape;3150;p56"/>
          <p:cNvSpPr txBox="1">
            <a:spLocks noGrp="1"/>
          </p:cNvSpPr>
          <p:nvPr>
            <p:ph type="title"/>
          </p:nvPr>
        </p:nvSpPr>
        <p:spPr>
          <a:xfrm>
            <a:off x="1266450" y="338328"/>
            <a:ext cx="66111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MX" dirty="0"/>
              <a:t>El problema</a:t>
            </a:r>
            <a:endParaRPr dirty="0"/>
          </a:p>
          <a:p>
            <a:pPr marL="0" lvl="0" indent="0" algn="ctr" rtl="0">
              <a:spcBef>
                <a:spcPts val="0"/>
              </a:spcBef>
              <a:spcAft>
                <a:spcPts val="0"/>
              </a:spcAft>
              <a:buNone/>
            </a:pPr>
            <a:endParaRPr dirty="0"/>
          </a:p>
        </p:txBody>
      </p:sp>
      <p:sp>
        <p:nvSpPr>
          <p:cNvPr id="3151" name="Google Shape;3151;p56"/>
          <p:cNvSpPr txBox="1">
            <a:spLocks noGrp="1"/>
          </p:cNvSpPr>
          <p:nvPr>
            <p:ph type="subTitle" idx="1"/>
          </p:nvPr>
        </p:nvSpPr>
        <p:spPr>
          <a:xfrm>
            <a:off x="4690875" y="814594"/>
            <a:ext cx="3557100" cy="333295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MX" dirty="0">
                <a:solidFill>
                  <a:srgbClr val="595959"/>
                </a:solidFill>
                <a:latin typeface="Barlow Semi Condensed"/>
                <a:ea typeface="Barlow Semi Condensed"/>
                <a:cs typeface="Barlow Semi Condensed"/>
                <a:sym typeface="Barlow Semi Condensed"/>
              </a:rPr>
              <a:t>Cinco filósofos se sientan en una mesa redonda. En el centro de la mesa hay un plato de arroz. El arroz es tan escurridizo que un filósofo necesita dos palillos para comerlo, pero cada filósofo sólo posee un palillo, luego existe el mismo número de filósofos que de palillos. La vida de un filósofo consta de períodos alternados de comer y pensar. Cuando un filósofo siente hambre, intenta coger el palillo de la izquierda y si lo consigue, lo intenta con el de la derecha. Si logra asir dos palillos toma unos bocados y después deja los palillos y sigue pensando.</a:t>
            </a:r>
          </a:p>
          <a:p>
            <a:pPr marL="0" lvl="0" indent="0" algn="l" rtl="0">
              <a:spcBef>
                <a:spcPts val="0"/>
              </a:spcBef>
              <a:spcAft>
                <a:spcPts val="0"/>
              </a:spcAft>
              <a:buClr>
                <a:schemeClr val="dk1"/>
              </a:buClr>
              <a:buSzPts val="1100"/>
              <a:buFont typeface="Arial"/>
              <a:buNone/>
            </a:pPr>
            <a:endParaRPr dirty="0">
              <a:solidFill>
                <a:srgbClr val="595959"/>
              </a:solidFill>
              <a:latin typeface="Barlow Semi Condensed"/>
              <a:ea typeface="Barlow Semi Condensed"/>
              <a:cs typeface="Barlow Semi Condensed"/>
              <a:sym typeface="Barlow Semi Condensed"/>
            </a:endParaRPr>
          </a:p>
        </p:txBody>
      </p:sp>
      <p:grpSp>
        <p:nvGrpSpPr>
          <p:cNvPr id="242" name="Google Shape;3943;p63">
            <a:extLst>
              <a:ext uri="{FF2B5EF4-FFF2-40B4-BE49-F238E27FC236}">
                <a16:creationId xmlns:a16="http://schemas.microsoft.com/office/drawing/2014/main" id="{712E7924-2C85-4800-80B0-22CE1C01CD76}"/>
              </a:ext>
            </a:extLst>
          </p:cNvPr>
          <p:cNvGrpSpPr/>
          <p:nvPr/>
        </p:nvGrpSpPr>
        <p:grpSpPr>
          <a:xfrm>
            <a:off x="1266450" y="1142062"/>
            <a:ext cx="2910895" cy="3163537"/>
            <a:chOff x="1744400" y="429725"/>
            <a:chExt cx="4623925" cy="4948200"/>
          </a:xfrm>
        </p:grpSpPr>
        <p:sp>
          <p:nvSpPr>
            <p:cNvPr id="243" name="Google Shape;3944;p63">
              <a:extLst>
                <a:ext uri="{FF2B5EF4-FFF2-40B4-BE49-F238E27FC236}">
                  <a16:creationId xmlns:a16="http://schemas.microsoft.com/office/drawing/2014/main" id="{73A3648F-A6F5-472C-B522-4A031F1FA08C}"/>
                </a:ext>
              </a:extLst>
            </p:cNvPr>
            <p:cNvSpPr/>
            <p:nvPr/>
          </p:nvSpPr>
          <p:spPr>
            <a:xfrm>
              <a:off x="1744400" y="430000"/>
              <a:ext cx="4623925" cy="4588575"/>
            </a:xfrm>
            <a:custGeom>
              <a:avLst/>
              <a:gdLst/>
              <a:ahLst/>
              <a:cxnLst/>
              <a:rect l="l" t="t" r="r" b="b"/>
              <a:pathLst>
                <a:path w="184957" h="183543" extrusionOk="0">
                  <a:moveTo>
                    <a:pt x="93830" y="1"/>
                  </a:moveTo>
                  <a:cubicBezTo>
                    <a:pt x="76191" y="1"/>
                    <a:pt x="57391" y="6440"/>
                    <a:pt x="42281" y="19249"/>
                  </a:cubicBezTo>
                  <a:cubicBezTo>
                    <a:pt x="12606" y="44404"/>
                    <a:pt x="7524" y="71664"/>
                    <a:pt x="7524" y="71664"/>
                  </a:cubicBezTo>
                  <a:cubicBezTo>
                    <a:pt x="7524" y="71664"/>
                    <a:pt x="0" y="103754"/>
                    <a:pt x="20916" y="131716"/>
                  </a:cubicBezTo>
                  <a:cubicBezTo>
                    <a:pt x="41831" y="159679"/>
                    <a:pt x="78300" y="170544"/>
                    <a:pt x="107611" y="180117"/>
                  </a:cubicBezTo>
                  <a:cubicBezTo>
                    <a:pt x="114704" y="182434"/>
                    <a:pt x="121689" y="183542"/>
                    <a:pt x="128348" y="183542"/>
                  </a:cubicBezTo>
                  <a:cubicBezTo>
                    <a:pt x="149206" y="183542"/>
                    <a:pt x="166871" y="172670"/>
                    <a:pt x="174681" y="154008"/>
                  </a:cubicBezTo>
                  <a:cubicBezTo>
                    <a:pt x="184956" y="129386"/>
                    <a:pt x="164181" y="116107"/>
                    <a:pt x="159577" y="83933"/>
                  </a:cubicBezTo>
                  <a:cubicBezTo>
                    <a:pt x="155001" y="51759"/>
                    <a:pt x="158650" y="42495"/>
                    <a:pt x="137257" y="18013"/>
                  </a:cubicBezTo>
                  <a:cubicBezTo>
                    <a:pt x="126757" y="5984"/>
                    <a:pt x="110833" y="1"/>
                    <a:pt x="93830"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3945;p63">
              <a:extLst>
                <a:ext uri="{FF2B5EF4-FFF2-40B4-BE49-F238E27FC236}">
                  <a16:creationId xmlns:a16="http://schemas.microsoft.com/office/drawing/2014/main" id="{E062FC4C-57E9-4EB6-8650-7B8FD45E2803}"/>
                </a:ext>
              </a:extLst>
            </p:cNvPr>
            <p:cNvSpPr/>
            <p:nvPr/>
          </p:nvSpPr>
          <p:spPr>
            <a:xfrm>
              <a:off x="1899500" y="429725"/>
              <a:ext cx="4282125" cy="4588850"/>
            </a:xfrm>
            <a:custGeom>
              <a:avLst/>
              <a:gdLst/>
              <a:ahLst/>
              <a:cxnLst/>
              <a:rect l="l" t="t" r="r" b="b"/>
              <a:pathLst>
                <a:path w="171285" h="183554" extrusionOk="0">
                  <a:moveTo>
                    <a:pt x="170470" y="133468"/>
                  </a:moveTo>
                  <a:lnTo>
                    <a:pt x="170470" y="147814"/>
                  </a:lnTo>
                  <a:cubicBezTo>
                    <a:pt x="171032" y="145372"/>
                    <a:pt x="171285" y="143013"/>
                    <a:pt x="171285" y="140711"/>
                  </a:cubicBezTo>
                  <a:cubicBezTo>
                    <a:pt x="171285" y="138241"/>
                    <a:pt x="171004" y="135854"/>
                    <a:pt x="170470" y="133468"/>
                  </a:cubicBezTo>
                  <a:close/>
                  <a:moveTo>
                    <a:pt x="87622" y="0"/>
                  </a:moveTo>
                  <a:cubicBezTo>
                    <a:pt x="70777" y="0"/>
                    <a:pt x="52893" y="5896"/>
                    <a:pt x="38126" y="17575"/>
                  </a:cubicBezTo>
                  <a:lnTo>
                    <a:pt x="103147" y="17575"/>
                  </a:lnTo>
                  <a:lnTo>
                    <a:pt x="103147" y="91805"/>
                  </a:lnTo>
                  <a:lnTo>
                    <a:pt x="3931" y="91805"/>
                  </a:lnTo>
                  <a:lnTo>
                    <a:pt x="3931" y="63169"/>
                  </a:lnTo>
                  <a:cubicBezTo>
                    <a:pt x="1910" y="68419"/>
                    <a:pt x="1320" y="71675"/>
                    <a:pt x="1320" y="71675"/>
                  </a:cubicBezTo>
                  <a:cubicBezTo>
                    <a:pt x="1320" y="71675"/>
                    <a:pt x="1" y="77290"/>
                    <a:pt x="1" y="85853"/>
                  </a:cubicBezTo>
                  <a:cubicBezTo>
                    <a:pt x="1" y="97785"/>
                    <a:pt x="2555" y="115444"/>
                    <a:pt x="14712" y="131727"/>
                  </a:cubicBezTo>
                  <a:cubicBezTo>
                    <a:pt x="35627" y="159690"/>
                    <a:pt x="72096" y="170555"/>
                    <a:pt x="101407" y="180128"/>
                  </a:cubicBezTo>
                  <a:cubicBezTo>
                    <a:pt x="108509" y="182458"/>
                    <a:pt x="115500" y="183553"/>
                    <a:pt x="122154" y="183553"/>
                  </a:cubicBezTo>
                  <a:cubicBezTo>
                    <a:pt x="143013" y="183553"/>
                    <a:pt x="160672" y="172688"/>
                    <a:pt x="168477" y="154019"/>
                  </a:cubicBezTo>
                  <a:cubicBezTo>
                    <a:pt x="169095" y="152503"/>
                    <a:pt x="169628" y="151015"/>
                    <a:pt x="170021" y="149583"/>
                  </a:cubicBezTo>
                  <a:lnTo>
                    <a:pt x="100452" y="149583"/>
                  </a:lnTo>
                  <a:lnTo>
                    <a:pt x="100452" y="98290"/>
                  </a:lnTo>
                  <a:lnTo>
                    <a:pt x="100452" y="97167"/>
                  </a:lnTo>
                  <a:lnTo>
                    <a:pt x="100452" y="94079"/>
                  </a:lnTo>
                  <a:lnTo>
                    <a:pt x="117465" y="94079"/>
                  </a:lnTo>
                  <a:lnTo>
                    <a:pt x="119402" y="97167"/>
                  </a:lnTo>
                  <a:lnTo>
                    <a:pt x="156349" y="97167"/>
                  </a:lnTo>
                  <a:cubicBezTo>
                    <a:pt x="155114" y="93124"/>
                    <a:pt x="154075" y="88745"/>
                    <a:pt x="153373" y="83944"/>
                  </a:cubicBezTo>
                  <a:cubicBezTo>
                    <a:pt x="148797" y="51770"/>
                    <a:pt x="152446" y="42506"/>
                    <a:pt x="131053" y="18024"/>
                  </a:cubicBezTo>
                  <a:cubicBezTo>
                    <a:pt x="120554" y="6008"/>
                    <a:pt x="104635" y="0"/>
                    <a:pt x="87622" y="0"/>
                  </a:cubicBezTo>
                  <a:close/>
                </a:path>
              </a:pathLst>
            </a:custGeom>
            <a:solidFill>
              <a:srgbClr val="D6E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946;p63">
              <a:extLst>
                <a:ext uri="{FF2B5EF4-FFF2-40B4-BE49-F238E27FC236}">
                  <a16:creationId xmlns:a16="http://schemas.microsoft.com/office/drawing/2014/main" id="{58D50376-66EA-4C84-B3B8-BB47D9AD5B23}"/>
                </a:ext>
              </a:extLst>
            </p:cNvPr>
            <p:cNvSpPr/>
            <p:nvPr/>
          </p:nvSpPr>
          <p:spPr>
            <a:xfrm>
              <a:off x="4410775" y="2781675"/>
              <a:ext cx="1750500" cy="1387625"/>
            </a:xfrm>
            <a:custGeom>
              <a:avLst/>
              <a:gdLst/>
              <a:ahLst/>
              <a:cxnLst/>
              <a:rect l="l" t="t" r="r" b="b"/>
              <a:pathLst>
                <a:path w="70020" h="55505" extrusionOk="0">
                  <a:moveTo>
                    <a:pt x="1" y="1"/>
                  </a:moveTo>
                  <a:lnTo>
                    <a:pt x="1" y="55505"/>
                  </a:lnTo>
                  <a:lnTo>
                    <a:pt x="70019" y="55505"/>
                  </a:lnTo>
                  <a:lnTo>
                    <a:pt x="70019" y="3089"/>
                  </a:lnTo>
                  <a:lnTo>
                    <a:pt x="18951" y="3089"/>
                  </a:lnTo>
                  <a:lnTo>
                    <a:pt x="17014"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3947;p63">
              <a:extLst>
                <a:ext uri="{FF2B5EF4-FFF2-40B4-BE49-F238E27FC236}">
                  <a16:creationId xmlns:a16="http://schemas.microsoft.com/office/drawing/2014/main" id="{4EF17BAC-AC68-4533-9ECD-62C264676AE3}"/>
                </a:ext>
              </a:extLst>
            </p:cNvPr>
            <p:cNvSpPr/>
            <p:nvPr/>
          </p:nvSpPr>
          <p:spPr>
            <a:xfrm>
              <a:off x="4424125" y="2894675"/>
              <a:ext cx="1725925" cy="1246550"/>
            </a:xfrm>
            <a:custGeom>
              <a:avLst/>
              <a:gdLst/>
              <a:ahLst/>
              <a:cxnLst/>
              <a:rect l="l" t="t" r="r" b="b"/>
              <a:pathLst>
                <a:path w="69037" h="49862" extrusionOk="0">
                  <a:moveTo>
                    <a:pt x="0" y="1"/>
                  </a:moveTo>
                  <a:lnTo>
                    <a:pt x="0" y="49862"/>
                  </a:lnTo>
                  <a:lnTo>
                    <a:pt x="69036" y="49862"/>
                  </a:lnTo>
                  <a:lnTo>
                    <a:pt x="690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3948;p63">
              <a:extLst>
                <a:ext uri="{FF2B5EF4-FFF2-40B4-BE49-F238E27FC236}">
                  <a16:creationId xmlns:a16="http://schemas.microsoft.com/office/drawing/2014/main" id="{F4059480-D4D2-487E-99FD-71E7E2DE1385}"/>
                </a:ext>
              </a:extLst>
            </p:cNvPr>
            <p:cNvSpPr/>
            <p:nvPr/>
          </p:nvSpPr>
          <p:spPr>
            <a:xfrm>
              <a:off x="6118425" y="2900300"/>
              <a:ext cx="26000" cy="749625"/>
            </a:xfrm>
            <a:custGeom>
              <a:avLst/>
              <a:gdLst/>
              <a:ahLst/>
              <a:cxnLst/>
              <a:rect l="l" t="t" r="r" b="b"/>
              <a:pathLst>
                <a:path w="1040" h="29985" extrusionOk="0">
                  <a:moveTo>
                    <a:pt x="1" y="1"/>
                  </a:moveTo>
                  <a:lnTo>
                    <a:pt x="1" y="29984"/>
                  </a:lnTo>
                  <a:lnTo>
                    <a:pt x="1040" y="29984"/>
                  </a:lnTo>
                  <a:lnTo>
                    <a:pt x="1040" y="1"/>
                  </a:ln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949;p63">
              <a:extLst>
                <a:ext uri="{FF2B5EF4-FFF2-40B4-BE49-F238E27FC236}">
                  <a16:creationId xmlns:a16="http://schemas.microsoft.com/office/drawing/2014/main" id="{0FEA60D1-905E-48F6-B1F8-F8F023026D15}"/>
                </a:ext>
              </a:extLst>
            </p:cNvPr>
            <p:cNvSpPr/>
            <p:nvPr/>
          </p:nvSpPr>
          <p:spPr>
            <a:xfrm>
              <a:off x="6118425" y="3649900"/>
              <a:ext cx="26000" cy="485025"/>
            </a:xfrm>
            <a:custGeom>
              <a:avLst/>
              <a:gdLst/>
              <a:ahLst/>
              <a:cxnLst/>
              <a:rect l="l" t="t" r="r" b="b"/>
              <a:pathLst>
                <a:path w="1040" h="19401" extrusionOk="0">
                  <a:moveTo>
                    <a:pt x="1" y="0"/>
                  </a:moveTo>
                  <a:lnTo>
                    <a:pt x="1" y="19400"/>
                  </a:lnTo>
                  <a:lnTo>
                    <a:pt x="1040" y="19400"/>
                  </a:lnTo>
                  <a:lnTo>
                    <a:pt x="1040"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3950;p63">
              <a:extLst>
                <a:ext uri="{FF2B5EF4-FFF2-40B4-BE49-F238E27FC236}">
                  <a16:creationId xmlns:a16="http://schemas.microsoft.com/office/drawing/2014/main" id="{1859F456-4A70-4D50-9956-E3B51BDE1022}"/>
                </a:ext>
              </a:extLst>
            </p:cNvPr>
            <p:cNvSpPr/>
            <p:nvPr/>
          </p:nvSpPr>
          <p:spPr>
            <a:xfrm>
              <a:off x="4417100" y="2877850"/>
              <a:ext cx="1735050" cy="67400"/>
            </a:xfrm>
            <a:custGeom>
              <a:avLst/>
              <a:gdLst/>
              <a:ahLst/>
              <a:cxnLst/>
              <a:rect l="l" t="t" r="r" b="b"/>
              <a:pathLst>
                <a:path w="69402" h="2696" extrusionOk="0">
                  <a:moveTo>
                    <a:pt x="1" y="0"/>
                  </a:moveTo>
                  <a:lnTo>
                    <a:pt x="1" y="2695"/>
                  </a:lnTo>
                  <a:lnTo>
                    <a:pt x="69401" y="2695"/>
                  </a:lnTo>
                  <a:lnTo>
                    <a:pt x="69401"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3951;p63">
              <a:extLst>
                <a:ext uri="{FF2B5EF4-FFF2-40B4-BE49-F238E27FC236}">
                  <a16:creationId xmlns:a16="http://schemas.microsoft.com/office/drawing/2014/main" id="{5E2A9FFC-0098-464E-B246-5AF3A560F74F}"/>
                </a:ext>
              </a:extLst>
            </p:cNvPr>
            <p:cNvSpPr/>
            <p:nvPr/>
          </p:nvSpPr>
          <p:spPr>
            <a:xfrm>
              <a:off x="4411500" y="2871525"/>
              <a:ext cx="1746975" cy="80050"/>
            </a:xfrm>
            <a:custGeom>
              <a:avLst/>
              <a:gdLst/>
              <a:ahLst/>
              <a:cxnLst/>
              <a:rect l="l" t="t" r="r" b="b"/>
              <a:pathLst>
                <a:path w="69879" h="3202" extrusionOk="0">
                  <a:moveTo>
                    <a:pt x="69401" y="478"/>
                  </a:moveTo>
                  <a:lnTo>
                    <a:pt x="69401" y="2724"/>
                  </a:lnTo>
                  <a:lnTo>
                    <a:pt x="449" y="2724"/>
                  </a:lnTo>
                  <a:lnTo>
                    <a:pt x="449" y="478"/>
                  </a:lnTo>
                  <a:close/>
                  <a:moveTo>
                    <a:pt x="0" y="0"/>
                  </a:moveTo>
                  <a:lnTo>
                    <a:pt x="0" y="3201"/>
                  </a:lnTo>
                  <a:lnTo>
                    <a:pt x="69878" y="3201"/>
                  </a:lnTo>
                  <a:lnTo>
                    <a:pt x="69878" y="2948"/>
                  </a:lnTo>
                  <a:lnTo>
                    <a:pt x="69878"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952;p63">
              <a:extLst>
                <a:ext uri="{FF2B5EF4-FFF2-40B4-BE49-F238E27FC236}">
                  <a16:creationId xmlns:a16="http://schemas.microsoft.com/office/drawing/2014/main" id="{6343408F-A9C7-4A61-AC2F-7F8BD99D10C6}"/>
                </a:ext>
              </a:extLst>
            </p:cNvPr>
            <p:cNvSpPr/>
            <p:nvPr/>
          </p:nvSpPr>
          <p:spPr>
            <a:xfrm>
              <a:off x="4417800" y="2888375"/>
              <a:ext cx="1737850" cy="1258475"/>
            </a:xfrm>
            <a:custGeom>
              <a:avLst/>
              <a:gdLst/>
              <a:ahLst/>
              <a:cxnLst/>
              <a:rect l="l" t="t" r="r" b="b"/>
              <a:pathLst>
                <a:path w="69514" h="50339" extrusionOk="0">
                  <a:moveTo>
                    <a:pt x="69065" y="478"/>
                  </a:moveTo>
                  <a:lnTo>
                    <a:pt x="69065" y="49861"/>
                  </a:lnTo>
                  <a:lnTo>
                    <a:pt x="478" y="49861"/>
                  </a:lnTo>
                  <a:lnTo>
                    <a:pt x="478" y="478"/>
                  </a:lnTo>
                  <a:close/>
                  <a:moveTo>
                    <a:pt x="253" y="0"/>
                  </a:moveTo>
                  <a:cubicBezTo>
                    <a:pt x="197" y="0"/>
                    <a:pt x="113" y="28"/>
                    <a:pt x="85" y="85"/>
                  </a:cubicBezTo>
                  <a:cubicBezTo>
                    <a:pt x="29" y="113"/>
                    <a:pt x="1" y="169"/>
                    <a:pt x="1" y="253"/>
                  </a:cubicBezTo>
                  <a:lnTo>
                    <a:pt x="1" y="50114"/>
                  </a:lnTo>
                  <a:cubicBezTo>
                    <a:pt x="1" y="50170"/>
                    <a:pt x="29" y="50226"/>
                    <a:pt x="85" y="50282"/>
                  </a:cubicBezTo>
                  <a:cubicBezTo>
                    <a:pt x="113" y="50310"/>
                    <a:pt x="197" y="50338"/>
                    <a:pt x="253" y="50338"/>
                  </a:cubicBezTo>
                  <a:lnTo>
                    <a:pt x="69289" y="50338"/>
                  </a:lnTo>
                  <a:cubicBezTo>
                    <a:pt x="69345" y="50338"/>
                    <a:pt x="69402" y="50310"/>
                    <a:pt x="69458" y="50282"/>
                  </a:cubicBezTo>
                  <a:cubicBezTo>
                    <a:pt x="69514" y="50226"/>
                    <a:pt x="69514" y="50170"/>
                    <a:pt x="69514" y="50114"/>
                  </a:cubicBezTo>
                  <a:lnTo>
                    <a:pt x="69514" y="253"/>
                  </a:lnTo>
                  <a:cubicBezTo>
                    <a:pt x="69514" y="169"/>
                    <a:pt x="69514" y="113"/>
                    <a:pt x="69458" y="85"/>
                  </a:cubicBezTo>
                  <a:cubicBezTo>
                    <a:pt x="69402" y="28"/>
                    <a:pt x="69345" y="0"/>
                    <a:pt x="6928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3953;p63">
              <a:extLst>
                <a:ext uri="{FF2B5EF4-FFF2-40B4-BE49-F238E27FC236}">
                  <a16:creationId xmlns:a16="http://schemas.microsoft.com/office/drawing/2014/main" id="{0B1DA74D-0408-4FC3-9C6E-7EFCA1FDAA6D}"/>
                </a:ext>
              </a:extLst>
            </p:cNvPr>
            <p:cNvSpPr/>
            <p:nvPr/>
          </p:nvSpPr>
          <p:spPr>
            <a:xfrm>
              <a:off x="5191975" y="2989450"/>
              <a:ext cx="141800" cy="21075"/>
            </a:xfrm>
            <a:custGeom>
              <a:avLst/>
              <a:gdLst/>
              <a:ahLst/>
              <a:cxnLst/>
              <a:rect l="l" t="t" r="r" b="b"/>
              <a:pathLst>
                <a:path w="5672" h="843" extrusionOk="0">
                  <a:moveTo>
                    <a:pt x="421" y="0"/>
                  </a:moveTo>
                  <a:cubicBezTo>
                    <a:pt x="197" y="0"/>
                    <a:pt x="0" y="197"/>
                    <a:pt x="0" y="421"/>
                  </a:cubicBezTo>
                  <a:cubicBezTo>
                    <a:pt x="0" y="674"/>
                    <a:pt x="197" y="842"/>
                    <a:pt x="421" y="842"/>
                  </a:cubicBezTo>
                  <a:lnTo>
                    <a:pt x="5250" y="842"/>
                  </a:lnTo>
                  <a:cubicBezTo>
                    <a:pt x="5475" y="842"/>
                    <a:pt x="5671" y="674"/>
                    <a:pt x="5671" y="421"/>
                  </a:cubicBezTo>
                  <a:cubicBezTo>
                    <a:pt x="5671" y="197"/>
                    <a:pt x="5475" y="0"/>
                    <a:pt x="5250"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3954;p63">
              <a:extLst>
                <a:ext uri="{FF2B5EF4-FFF2-40B4-BE49-F238E27FC236}">
                  <a16:creationId xmlns:a16="http://schemas.microsoft.com/office/drawing/2014/main" id="{4292AC76-720E-48DB-AF6A-B2EDA890F2FE}"/>
                </a:ext>
              </a:extLst>
            </p:cNvPr>
            <p:cNvSpPr/>
            <p:nvPr/>
          </p:nvSpPr>
          <p:spPr>
            <a:xfrm>
              <a:off x="5433400" y="2989450"/>
              <a:ext cx="141800" cy="21075"/>
            </a:xfrm>
            <a:custGeom>
              <a:avLst/>
              <a:gdLst/>
              <a:ahLst/>
              <a:cxnLst/>
              <a:rect l="l" t="t" r="r" b="b"/>
              <a:pathLst>
                <a:path w="5672" h="843" extrusionOk="0">
                  <a:moveTo>
                    <a:pt x="422" y="0"/>
                  </a:moveTo>
                  <a:cubicBezTo>
                    <a:pt x="197" y="0"/>
                    <a:pt x="1" y="197"/>
                    <a:pt x="1" y="421"/>
                  </a:cubicBezTo>
                  <a:cubicBezTo>
                    <a:pt x="1" y="674"/>
                    <a:pt x="197" y="842"/>
                    <a:pt x="422" y="842"/>
                  </a:cubicBezTo>
                  <a:lnTo>
                    <a:pt x="5251" y="842"/>
                  </a:lnTo>
                  <a:cubicBezTo>
                    <a:pt x="5504" y="842"/>
                    <a:pt x="5672" y="674"/>
                    <a:pt x="5672" y="421"/>
                  </a:cubicBezTo>
                  <a:cubicBezTo>
                    <a:pt x="5672" y="197"/>
                    <a:pt x="5504" y="0"/>
                    <a:pt x="5251"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955;p63">
              <a:extLst>
                <a:ext uri="{FF2B5EF4-FFF2-40B4-BE49-F238E27FC236}">
                  <a16:creationId xmlns:a16="http://schemas.microsoft.com/office/drawing/2014/main" id="{4168F6C3-9764-414D-A418-86F901847461}"/>
                </a:ext>
              </a:extLst>
            </p:cNvPr>
            <p:cNvSpPr/>
            <p:nvPr/>
          </p:nvSpPr>
          <p:spPr>
            <a:xfrm>
              <a:off x="5674850" y="2989450"/>
              <a:ext cx="141800" cy="21075"/>
            </a:xfrm>
            <a:custGeom>
              <a:avLst/>
              <a:gdLst/>
              <a:ahLst/>
              <a:cxnLst/>
              <a:rect l="l" t="t" r="r" b="b"/>
              <a:pathLst>
                <a:path w="5672" h="843" extrusionOk="0">
                  <a:moveTo>
                    <a:pt x="422" y="0"/>
                  </a:moveTo>
                  <a:cubicBezTo>
                    <a:pt x="197" y="0"/>
                    <a:pt x="1" y="197"/>
                    <a:pt x="1" y="421"/>
                  </a:cubicBezTo>
                  <a:cubicBezTo>
                    <a:pt x="1" y="674"/>
                    <a:pt x="197" y="842"/>
                    <a:pt x="422" y="842"/>
                  </a:cubicBezTo>
                  <a:lnTo>
                    <a:pt x="5251" y="842"/>
                  </a:lnTo>
                  <a:cubicBezTo>
                    <a:pt x="5503" y="842"/>
                    <a:pt x="5672" y="674"/>
                    <a:pt x="5672" y="421"/>
                  </a:cubicBezTo>
                  <a:cubicBezTo>
                    <a:pt x="5672" y="197"/>
                    <a:pt x="5503" y="0"/>
                    <a:pt x="5251"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3956;p63">
              <a:extLst>
                <a:ext uri="{FF2B5EF4-FFF2-40B4-BE49-F238E27FC236}">
                  <a16:creationId xmlns:a16="http://schemas.microsoft.com/office/drawing/2014/main" id="{0152A50B-30C6-4D99-9A0A-D3AAAE9DFC22}"/>
                </a:ext>
              </a:extLst>
            </p:cNvPr>
            <p:cNvSpPr/>
            <p:nvPr/>
          </p:nvSpPr>
          <p:spPr>
            <a:xfrm>
              <a:off x="5916300" y="2989450"/>
              <a:ext cx="142500" cy="21075"/>
            </a:xfrm>
            <a:custGeom>
              <a:avLst/>
              <a:gdLst/>
              <a:ahLst/>
              <a:cxnLst/>
              <a:rect l="l" t="t" r="r" b="b"/>
              <a:pathLst>
                <a:path w="5700" h="843" extrusionOk="0">
                  <a:moveTo>
                    <a:pt x="421" y="0"/>
                  </a:moveTo>
                  <a:cubicBezTo>
                    <a:pt x="197" y="0"/>
                    <a:pt x="0" y="197"/>
                    <a:pt x="0" y="421"/>
                  </a:cubicBezTo>
                  <a:cubicBezTo>
                    <a:pt x="0" y="674"/>
                    <a:pt x="197" y="842"/>
                    <a:pt x="421" y="842"/>
                  </a:cubicBezTo>
                  <a:lnTo>
                    <a:pt x="5250" y="842"/>
                  </a:lnTo>
                  <a:cubicBezTo>
                    <a:pt x="5503" y="842"/>
                    <a:pt x="5699" y="674"/>
                    <a:pt x="5699" y="421"/>
                  </a:cubicBezTo>
                  <a:cubicBezTo>
                    <a:pt x="5699" y="197"/>
                    <a:pt x="5503" y="0"/>
                    <a:pt x="5250"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957;p63">
              <a:extLst>
                <a:ext uri="{FF2B5EF4-FFF2-40B4-BE49-F238E27FC236}">
                  <a16:creationId xmlns:a16="http://schemas.microsoft.com/office/drawing/2014/main" id="{02190276-19F3-40C0-9B39-4934BDB3682F}"/>
                </a:ext>
              </a:extLst>
            </p:cNvPr>
            <p:cNvSpPr/>
            <p:nvPr/>
          </p:nvSpPr>
          <p:spPr>
            <a:xfrm>
              <a:off x="5778025" y="3646400"/>
              <a:ext cx="113725" cy="357975"/>
            </a:xfrm>
            <a:custGeom>
              <a:avLst/>
              <a:gdLst/>
              <a:ahLst/>
              <a:cxnLst/>
              <a:rect l="l" t="t" r="r" b="b"/>
              <a:pathLst>
                <a:path w="4549" h="14319" extrusionOk="0">
                  <a:moveTo>
                    <a:pt x="1" y="0"/>
                  </a:moveTo>
                  <a:lnTo>
                    <a:pt x="1" y="14318"/>
                  </a:lnTo>
                  <a:lnTo>
                    <a:pt x="4549" y="14318"/>
                  </a:lnTo>
                  <a:lnTo>
                    <a:pt x="4549"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958;p63">
              <a:extLst>
                <a:ext uri="{FF2B5EF4-FFF2-40B4-BE49-F238E27FC236}">
                  <a16:creationId xmlns:a16="http://schemas.microsoft.com/office/drawing/2014/main" id="{DB63A965-F627-40F1-A137-069B25ECB254}"/>
                </a:ext>
              </a:extLst>
            </p:cNvPr>
            <p:cNvSpPr/>
            <p:nvPr/>
          </p:nvSpPr>
          <p:spPr>
            <a:xfrm>
              <a:off x="5772400" y="3640075"/>
              <a:ext cx="124975" cy="370600"/>
            </a:xfrm>
            <a:custGeom>
              <a:avLst/>
              <a:gdLst/>
              <a:ahLst/>
              <a:cxnLst/>
              <a:rect l="l" t="t" r="r" b="b"/>
              <a:pathLst>
                <a:path w="4999" h="14824" extrusionOk="0">
                  <a:moveTo>
                    <a:pt x="4521" y="478"/>
                  </a:moveTo>
                  <a:lnTo>
                    <a:pt x="4521" y="14347"/>
                  </a:lnTo>
                  <a:lnTo>
                    <a:pt x="450" y="14347"/>
                  </a:lnTo>
                  <a:lnTo>
                    <a:pt x="450" y="478"/>
                  </a:lnTo>
                  <a:close/>
                  <a:moveTo>
                    <a:pt x="1" y="0"/>
                  </a:moveTo>
                  <a:lnTo>
                    <a:pt x="1" y="253"/>
                  </a:lnTo>
                  <a:lnTo>
                    <a:pt x="1" y="14824"/>
                  </a:lnTo>
                  <a:lnTo>
                    <a:pt x="4998" y="14824"/>
                  </a:lnTo>
                  <a:lnTo>
                    <a:pt x="4998"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959;p63">
              <a:extLst>
                <a:ext uri="{FF2B5EF4-FFF2-40B4-BE49-F238E27FC236}">
                  <a16:creationId xmlns:a16="http://schemas.microsoft.com/office/drawing/2014/main" id="{50637549-B057-4523-8E98-1C8AAB4AC0B1}"/>
                </a:ext>
              </a:extLst>
            </p:cNvPr>
            <p:cNvSpPr/>
            <p:nvPr/>
          </p:nvSpPr>
          <p:spPr>
            <a:xfrm>
              <a:off x="5651700" y="3878000"/>
              <a:ext cx="113725" cy="126375"/>
            </a:xfrm>
            <a:custGeom>
              <a:avLst/>
              <a:gdLst/>
              <a:ahLst/>
              <a:cxnLst/>
              <a:rect l="l" t="t" r="r" b="b"/>
              <a:pathLst>
                <a:path w="4549" h="5055" extrusionOk="0">
                  <a:moveTo>
                    <a:pt x="0" y="1"/>
                  </a:moveTo>
                  <a:lnTo>
                    <a:pt x="0" y="5054"/>
                  </a:lnTo>
                  <a:lnTo>
                    <a:pt x="4548" y="5054"/>
                  </a:lnTo>
                  <a:lnTo>
                    <a:pt x="454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960;p63">
              <a:extLst>
                <a:ext uri="{FF2B5EF4-FFF2-40B4-BE49-F238E27FC236}">
                  <a16:creationId xmlns:a16="http://schemas.microsoft.com/office/drawing/2014/main" id="{464E0022-E146-476B-8A89-39E7F58B6D21}"/>
                </a:ext>
              </a:extLst>
            </p:cNvPr>
            <p:cNvSpPr/>
            <p:nvPr/>
          </p:nvSpPr>
          <p:spPr>
            <a:xfrm>
              <a:off x="5646075" y="3872400"/>
              <a:ext cx="124950" cy="138275"/>
            </a:xfrm>
            <a:custGeom>
              <a:avLst/>
              <a:gdLst/>
              <a:ahLst/>
              <a:cxnLst/>
              <a:rect l="l" t="t" r="r" b="b"/>
              <a:pathLst>
                <a:path w="4998" h="5531" extrusionOk="0">
                  <a:moveTo>
                    <a:pt x="4549" y="477"/>
                  </a:moveTo>
                  <a:lnTo>
                    <a:pt x="4549" y="5054"/>
                  </a:lnTo>
                  <a:lnTo>
                    <a:pt x="450" y="5054"/>
                  </a:lnTo>
                  <a:lnTo>
                    <a:pt x="450"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3" y="5531"/>
                  </a:lnTo>
                  <a:cubicBezTo>
                    <a:pt x="4829" y="5531"/>
                    <a:pt x="4886" y="5503"/>
                    <a:pt x="4942" y="5447"/>
                  </a:cubicBezTo>
                  <a:cubicBezTo>
                    <a:pt x="4970" y="5419"/>
                    <a:pt x="4998" y="5362"/>
                    <a:pt x="4998" y="5278"/>
                  </a:cubicBezTo>
                  <a:lnTo>
                    <a:pt x="4998" y="225"/>
                  </a:lnTo>
                  <a:cubicBezTo>
                    <a:pt x="4998" y="169"/>
                    <a:pt x="4970" y="112"/>
                    <a:pt x="4942" y="56"/>
                  </a:cubicBezTo>
                  <a:cubicBezTo>
                    <a:pt x="4886" y="28"/>
                    <a:pt x="4829" y="0"/>
                    <a:pt x="477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961;p63">
              <a:extLst>
                <a:ext uri="{FF2B5EF4-FFF2-40B4-BE49-F238E27FC236}">
                  <a16:creationId xmlns:a16="http://schemas.microsoft.com/office/drawing/2014/main" id="{C6DC3FCB-441B-4AD5-8568-F7482E16014F}"/>
                </a:ext>
              </a:extLst>
            </p:cNvPr>
            <p:cNvSpPr/>
            <p:nvPr/>
          </p:nvSpPr>
          <p:spPr>
            <a:xfrm>
              <a:off x="5525350" y="3171925"/>
              <a:ext cx="113725" cy="832450"/>
            </a:xfrm>
            <a:custGeom>
              <a:avLst/>
              <a:gdLst/>
              <a:ahLst/>
              <a:cxnLst/>
              <a:rect l="l" t="t" r="r" b="b"/>
              <a:pathLst>
                <a:path w="4549" h="33298" extrusionOk="0">
                  <a:moveTo>
                    <a:pt x="1" y="0"/>
                  </a:moveTo>
                  <a:lnTo>
                    <a:pt x="1" y="33297"/>
                  </a:lnTo>
                  <a:lnTo>
                    <a:pt x="4549" y="33297"/>
                  </a:lnTo>
                  <a:lnTo>
                    <a:pt x="4549"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962;p63">
              <a:extLst>
                <a:ext uri="{FF2B5EF4-FFF2-40B4-BE49-F238E27FC236}">
                  <a16:creationId xmlns:a16="http://schemas.microsoft.com/office/drawing/2014/main" id="{1A3C655C-ABD8-444C-A4D1-E060A05056C0}"/>
                </a:ext>
              </a:extLst>
            </p:cNvPr>
            <p:cNvSpPr/>
            <p:nvPr/>
          </p:nvSpPr>
          <p:spPr>
            <a:xfrm>
              <a:off x="5519750" y="3166300"/>
              <a:ext cx="124950" cy="844375"/>
            </a:xfrm>
            <a:custGeom>
              <a:avLst/>
              <a:gdLst/>
              <a:ahLst/>
              <a:cxnLst/>
              <a:rect l="l" t="t" r="r" b="b"/>
              <a:pathLst>
                <a:path w="4998" h="33775" extrusionOk="0">
                  <a:moveTo>
                    <a:pt x="4548" y="450"/>
                  </a:moveTo>
                  <a:lnTo>
                    <a:pt x="4548" y="33298"/>
                  </a:lnTo>
                  <a:lnTo>
                    <a:pt x="477" y="33298"/>
                  </a:lnTo>
                  <a:lnTo>
                    <a:pt x="477" y="450"/>
                  </a:lnTo>
                  <a:close/>
                  <a:moveTo>
                    <a:pt x="0" y="1"/>
                  </a:moveTo>
                  <a:lnTo>
                    <a:pt x="0" y="225"/>
                  </a:lnTo>
                  <a:lnTo>
                    <a:pt x="0" y="33775"/>
                  </a:lnTo>
                  <a:lnTo>
                    <a:pt x="4997" y="33775"/>
                  </a:lnTo>
                  <a:lnTo>
                    <a:pt x="4997"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963;p63">
              <a:extLst>
                <a:ext uri="{FF2B5EF4-FFF2-40B4-BE49-F238E27FC236}">
                  <a16:creationId xmlns:a16="http://schemas.microsoft.com/office/drawing/2014/main" id="{02A735DC-01EC-46C9-8DAD-D59FFB3F5009}"/>
                </a:ext>
              </a:extLst>
            </p:cNvPr>
            <p:cNvSpPr/>
            <p:nvPr/>
          </p:nvSpPr>
          <p:spPr>
            <a:xfrm>
              <a:off x="5399725" y="3214025"/>
              <a:ext cx="113025" cy="790350"/>
            </a:xfrm>
            <a:custGeom>
              <a:avLst/>
              <a:gdLst/>
              <a:ahLst/>
              <a:cxnLst/>
              <a:rect l="l" t="t" r="r" b="b"/>
              <a:pathLst>
                <a:path w="4521" h="31614" extrusionOk="0">
                  <a:moveTo>
                    <a:pt x="0" y="1"/>
                  </a:moveTo>
                  <a:lnTo>
                    <a:pt x="0" y="31613"/>
                  </a:lnTo>
                  <a:lnTo>
                    <a:pt x="4520" y="31613"/>
                  </a:lnTo>
                  <a:lnTo>
                    <a:pt x="45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964;p63">
              <a:extLst>
                <a:ext uri="{FF2B5EF4-FFF2-40B4-BE49-F238E27FC236}">
                  <a16:creationId xmlns:a16="http://schemas.microsoft.com/office/drawing/2014/main" id="{ED2E2ECA-763F-4FCF-8939-4DD15524630D}"/>
                </a:ext>
              </a:extLst>
            </p:cNvPr>
            <p:cNvSpPr/>
            <p:nvPr/>
          </p:nvSpPr>
          <p:spPr>
            <a:xfrm>
              <a:off x="5393400" y="3208425"/>
              <a:ext cx="125650" cy="802250"/>
            </a:xfrm>
            <a:custGeom>
              <a:avLst/>
              <a:gdLst/>
              <a:ahLst/>
              <a:cxnLst/>
              <a:rect l="l" t="t" r="r" b="b"/>
              <a:pathLst>
                <a:path w="5026" h="32090" extrusionOk="0">
                  <a:moveTo>
                    <a:pt x="4549" y="478"/>
                  </a:moveTo>
                  <a:lnTo>
                    <a:pt x="4549" y="31613"/>
                  </a:lnTo>
                  <a:lnTo>
                    <a:pt x="478" y="31613"/>
                  </a:lnTo>
                  <a:lnTo>
                    <a:pt x="478" y="478"/>
                  </a:lnTo>
                  <a:close/>
                  <a:moveTo>
                    <a:pt x="253" y="0"/>
                  </a:moveTo>
                  <a:cubicBezTo>
                    <a:pt x="169" y="0"/>
                    <a:pt x="113" y="28"/>
                    <a:pt x="85" y="57"/>
                  </a:cubicBezTo>
                  <a:cubicBezTo>
                    <a:pt x="29" y="113"/>
                    <a:pt x="1" y="169"/>
                    <a:pt x="1" y="225"/>
                  </a:cubicBezTo>
                  <a:lnTo>
                    <a:pt x="1" y="31837"/>
                  </a:lnTo>
                  <a:cubicBezTo>
                    <a:pt x="1" y="31921"/>
                    <a:pt x="29" y="31978"/>
                    <a:pt x="85" y="32006"/>
                  </a:cubicBezTo>
                  <a:cubicBezTo>
                    <a:pt x="113" y="32062"/>
                    <a:pt x="169" y="32090"/>
                    <a:pt x="253" y="32090"/>
                  </a:cubicBezTo>
                  <a:lnTo>
                    <a:pt x="4773" y="32090"/>
                  </a:lnTo>
                  <a:cubicBezTo>
                    <a:pt x="4858" y="32090"/>
                    <a:pt x="4914" y="32062"/>
                    <a:pt x="4942" y="32006"/>
                  </a:cubicBezTo>
                  <a:cubicBezTo>
                    <a:pt x="4998" y="31978"/>
                    <a:pt x="5026" y="31921"/>
                    <a:pt x="5026" y="31837"/>
                  </a:cubicBezTo>
                  <a:lnTo>
                    <a:pt x="5026" y="225"/>
                  </a:lnTo>
                  <a:cubicBezTo>
                    <a:pt x="5026" y="169"/>
                    <a:pt x="4998" y="113"/>
                    <a:pt x="4942" y="57"/>
                  </a:cubicBezTo>
                  <a:cubicBezTo>
                    <a:pt x="4914" y="28"/>
                    <a:pt x="4858" y="0"/>
                    <a:pt x="477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3965;p63">
              <a:extLst>
                <a:ext uri="{FF2B5EF4-FFF2-40B4-BE49-F238E27FC236}">
                  <a16:creationId xmlns:a16="http://schemas.microsoft.com/office/drawing/2014/main" id="{7FB03EE7-C55C-4D0C-8E50-91A753B5A228}"/>
                </a:ext>
              </a:extLst>
            </p:cNvPr>
            <p:cNvSpPr/>
            <p:nvPr/>
          </p:nvSpPr>
          <p:spPr>
            <a:xfrm>
              <a:off x="5273375" y="3646400"/>
              <a:ext cx="113725" cy="357975"/>
            </a:xfrm>
            <a:custGeom>
              <a:avLst/>
              <a:gdLst/>
              <a:ahLst/>
              <a:cxnLst/>
              <a:rect l="l" t="t" r="r" b="b"/>
              <a:pathLst>
                <a:path w="4549" h="14319" extrusionOk="0">
                  <a:moveTo>
                    <a:pt x="1" y="0"/>
                  </a:moveTo>
                  <a:lnTo>
                    <a:pt x="1" y="14318"/>
                  </a:lnTo>
                  <a:lnTo>
                    <a:pt x="4549" y="14318"/>
                  </a:lnTo>
                  <a:lnTo>
                    <a:pt x="4549"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966;p63">
              <a:extLst>
                <a:ext uri="{FF2B5EF4-FFF2-40B4-BE49-F238E27FC236}">
                  <a16:creationId xmlns:a16="http://schemas.microsoft.com/office/drawing/2014/main" id="{04D53D26-670A-4222-B177-F0F1B967FD5F}"/>
                </a:ext>
              </a:extLst>
            </p:cNvPr>
            <p:cNvSpPr/>
            <p:nvPr/>
          </p:nvSpPr>
          <p:spPr>
            <a:xfrm>
              <a:off x="5267075" y="3640075"/>
              <a:ext cx="125650" cy="370600"/>
            </a:xfrm>
            <a:custGeom>
              <a:avLst/>
              <a:gdLst/>
              <a:ahLst/>
              <a:cxnLst/>
              <a:rect l="l" t="t" r="r" b="b"/>
              <a:pathLst>
                <a:path w="5026" h="14824" extrusionOk="0">
                  <a:moveTo>
                    <a:pt x="4548" y="478"/>
                  </a:moveTo>
                  <a:lnTo>
                    <a:pt x="4548" y="14347"/>
                  </a:lnTo>
                  <a:lnTo>
                    <a:pt x="477" y="14347"/>
                  </a:lnTo>
                  <a:lnTo>
                    <a:pt x="477" y="478"/>
                  </a:lnTo>
                  <a:close/>
                  <a:moveTo>
                    <a:pt x="0" y="0"/>
                  </a:moveTo>
                  <a:lnTo>
                    <a:pt x="0" y="253"/>
                  </a:lnTo>
                  <a:lnTo>
                    <a:pt x="0" y="14824"/>
                  </a:lnTo>
                  <a:lnTo>
                    <a:pt x="5026" y="14824"/>
                  </a:lnTo>
                  <a:lnTo>
                    <a:pt x="5026"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967;p63">
              <a:extLst>
                <a:ext uri="{FF2B5EF4-FFF2-40B4-BE49-F238E27FC236}">
                  <a16:creationId xmlns:a16="http://schemas.microsoft.com/office/drawing/2014/main" id="{3FECE9C6-44D0-48BD-B91F-763568623A75}"/>
                </a:ext>
              </a:extLst>
            </p:cNvPr>
            <p:cNvSpPr/>
            <p:nvPr/>
          </p:nvSpPr>
          <p:spPr>
            <a:xfrm>
              <a:off x="5147050" y="3530575"/>
              <a:ext cx="113725" cy="473800"/>
            </a:xfrm>
            <a:custGeom>
              <a:avLst/>
              <a:gdLst/>
              <a:ahLst/>
              <a:cxnLst/>
              <a:rect l="l" t="t" r="r" b="b"/>
              <a:pathLst>
                <a:path w="4549" h="18952" extrusionOk="0">
                  <a:moveTo>
                    <a:pt x="0" y="1"/>
                  </a:moveTo>
                  <a:lnTo>
                    <a:pt x="0" y="18951"/>
                  </a:lnTo>
                  <a:lnTo>
                    <a:pt x="4549" y="18951"/>
                  </a:lnTo>
                  <a:lnTo>
                    <a:pt x="4549"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968;p63">
              <a:extLst>
                <a:ext uri="{FF2B5EF4-FFF2-40B4-BE49-F238E27FC236}">
                  <a16:creationId xmlns:a16="http://schemas.microsoft.com/office/drawing/2014/main" id="{DC736F0D-6B37-47BB-B699-3FB3C482DC8F}"/>
                </a:ext>
              </a:extLst>
            </p:cNvPr>
            <p:cNvSpPr/>
            <p:nvPr/>
          </p:nvSpPr>
          <p:spPr>
            <a:xfrm>
              <a:off x="5141425" y="3524275"/>
              <a:ext cx="124975" cy="486400"/>
            </a:xfrm>
            <a:custGeom>
              <a:avLst/>
              <a:gdLst/>
              <a:ahLst/>
              <a:cxnLst/>
              <a:rect l="l" t="t" r="r" b="b"/>
              <a:pathLst>
                <a:path w="4999" h="19456" extrusionOk="0">
                  <a:moveTo>
                    <a:pt x="4521" y="477"/>
                  </a:moveTo>
                  <a:lnTo>
                    <a:pt x="4521" y="18979"/>
                  </a:lnTo>
                  <a:lnTo>
                    <a:pt x="450" y="18979"/>
                  </a:lnTo>
                  <a:lnTo>
                    <a:pt x="450" y="477"/>
                  </a:lnTo>
                  <a:close/>
                  <a:moveTo>
                    <a:pt x="225" y="0"/>
                  </a:moveTo>
                  <a:cubicBezTo>
                    <a:pt x="169" y="0"/>
                    <a:pt x="113" y="28"/>
                    <a:pt x="57" y="84"/>
                  </a:cubicBezTo>
                  <a:cubicBezTo>
                    <a:pt x="29" y="112"/>
                    <a:pt x="1" y="168"/>
                    <a:pt x="1" y="253"/>
                  </a:cubicBezTo>
                  <a:lnTo>
                    <a:pt x="1" y="19203"/>
                  </a:lnTo>
                  <a:cubicBezTo>
                    <a:pt x="1" y="19287"/>
                    <a:pt x="29" y="19344"/>
                    <a:pt x="57" y="19372"/>
                  </a:cubicBezTo>
                  <a:cubicBezTo>
                    <a:pt x="113" y="19428"/>
                    <a:pt x="169" y="19456"/>
                    <a:pt x="225" y="19456"/>
                  </a:cubicBezTo>
                  <a:lnTo>
                    <a:pt x="4774" y="19456"/>
                  </a:lnTo>
                  <a:cubicBezTo>
                    <a:pt x="4830" y="19456"/>
                    <a:pt x="4886" y="19428"/>
                    <a:pt x="4942" y="19372"/>
                  </a:cubicBezTo>
                  <a:cubicBezTo>
                    <a:pt x="4970" y="19344"/>
                    <a:pt x="4998" y="19287"/>
                    <a:pt x="4998" y="19203"/>
                  </a:cubicBezTo>
                  <a:lnTo>
                    <a:pt x="4998" y="253"/>
                  </a:lnTo>
                  <a:cubicBezTo>
                    <a:pt x="4998" y="168"/>
                    <a:pt x="4970" y="112"/>
                    <a:pt x="4942" y="84"/>
                  </a:cubicBezTo>
                  <a:cubicBezTo>
                    <a:pt x="4886" y="28"/>
                    <a:pt x="4830" y="0"/>
                    <a:pt x="477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969;p63">
              <a:extLst>
                <a:ext uri="{FF2B5EF4-FFF2-40B4-BE49-F238E27FC236}">
                  <a16:creationId xmlns:a16="http://schemas.microsoft.com/office/drawing/2014/main" id="{9219499C-B2CB-4A24-BA38-EBBF7D77956E}"/>
                </a:ext>
              </a:extLst>
            </p:cNvPr>
            <p:cNvSpPr/>
            <p:nvPr/>
          </p:nvSpPr>
          <p:spPr>
            <a:xfrm>
              <a:off x="5020700" y="3941175"/>
              <a:ext cx="113750" cy="63200"/>
            </a:xfrm>
            <a:custGeom>
              <a:avLst/>
              <a:gdLst/>
              <a:ahLst/>
              <a:cxnLst/>
              <a:rect l="l" t="t" r="r" b="b"/>
              <a:pathLst>
                <a:path w="4550" h="2528" extrusionOk="0">
                  <a:moveTo>
                    <a:pt x="1" y="0"/>
                  </a:moveTo>
                  <a:lnTo>
                    <a:pt x="1" y="2527"/>
                  </a:lnTo>
                  <a:lnTo>
                    <a:pt x="4549" y="2527"/>
                  </a:lnTo>
                  <a:lnTo>
                    <a:pt x="4549"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3970;p63">
              <a:extLst>
                <a:ext uri="{FF2B5EF4-FFF2-40B4-BE49-F238E27FC236}">
                  <a16:creationId xmlns:a16="http://schemas.microsoft.com/office/drawing/2014/main" id="{B80802AF-0712-401C-8491-4D6CC39EBE90}"/>
                </a:ext>
              </a:extLst>
            </p:cNvPr>
            <p:cNvSpPr/>
            <p:nvPr/>
          </p:nvSpPr>
          <p:spPr>
            <a:xfrm>
              <a:off x="5015100" y="3935550"/>
              <a:ext cx="124950" cy="75125"/>
            </a:xfrm>
            <a:custGeom>
              <a:avLst/>
              <a:gdLst/>
              <a:ahLst/>
              <a:cxnLst/>
              <a:rect l="l" t="t" r="r" b="b"/>
              <a:pathLst>
                <a:path w="4998" h="3005" extrusionOk="0">
                  <a:moveTo>
                    <a:pt x="4548" y="478"/>
                  </a:moveTo>
                  <a:lnTo>
                    <a:pt x="4548" y="2528"/>
                  </a:lnTo>
                  <a:lnTo>
                    <a:pt x="450" y="2528"/>
                  </a:lnTo>
                  <a:lnTo>
                    <a:pt x="475" y="478"/>
                  </a:lnTo>
                  <a:close/>
                  <a:moveTo>
                    <a:pt x="0" y="1"/>
                  </a:moveTo>
                  <a:lnTo>
                    <a:pt x="0" y="225"/>
                  </a:lnTo>
                  <a:lnTo>
                    <a:pt x="0" y="3005"/>
                  </a:lnTo>
                  <a:lnTo>
                    <a:pt x="4998" y="3005"/>
                  </a:lnTo>
                  <a:lnTo>
                    <a:pt x="499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3971;p63">
              <a:extLst>
                <a:ext uri="{FF2B5EF4-FFF2-40B4-BE49-F238E27FC236}">
                  <a16:creationId xmlns:a16="http://schemas.microsoft.com/office/drawing/2014/main" id="{9B750773-4F30-4CC9-88EE-C1EEA43F34EF}"/>
                </a:ext>
              </a:extLst>
            </p:cNvPr>
            <p:cNvSpPr/>
            <p:nvPr/>
          </p:nvSpPr>
          <p:spPr>
            <a:xfrm>
              <a:off x="4894375" y="3878000"/>
              <a:ext cx="113725" cy="126375"/>
            </a:xfrm>
            <a:custGeom>
              <a:avLst/>
              <a:gdLst/>
              <a:ahLst/>
              <a:cxnLst/>
              <a:rect l="l" t="t" r="r" b="b"/>
              <a:pathLst>
                <a:path w="4549" h="5055" extrusionOk="0">
                  <a:moveTo>
                    <a:pt x="0" y="1"/>
                  </a:moveTo>
                  <a:lnTo>
                    <a:pt x="0" y="5054"/>
                  </a:lnTo>
                  <a:lnTo>
                    <a:pt x="4549" y="5054"/>
                  </a:lnTo>
                  <a:lnTo>
                    <a:pt x="45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972;p63">
              <a:extLst>
                <a:ext uri="{FF2B5EF4-FFF2-40B4-BE49-F238E27FC236}">
                  <a16:creationId xmlns:a16="http://schemas.microsoft.com/office/drawing/2014/main" id="{243A19DE-9BC8-4044-9D0F-49451A88DD61}"/>
                </a:ext>
              </a:extLst>
            </p:cNvPr>
            <p:cNvSpPr/>
            <p:nvPr/>
          </p:nvSpPr>
          <p:spPr>
            <a:xfrm>
              <a:off x="4888750" y="3872400"/>
              <a:ext cx="125675" cy="138275"/>
            </a:xfrm>
            <a:custGeom>
              <a:avLst/>
              <a:gdLst/>
              <a:ahLst/>
              <a:cxnLst/>
              <a:rect l="l" t="t" r="r" b="b"/>
              <a:pathLst>
                <a:path w="5027" h="5531" extrusionOk="0">
                  <a:moveTo>
                    <a:pt x="4549" y="477"/>
                  </a:moveTo>
                  <a:lnTo>
                    <a:pt x="4549" y="5054"/>
                  </a:lnTo>
                  <a:lnTo>
                    <a:pt x="478" y="5054"/>
                  </a:lnTo>
                  <a:lnTo>
                    <a:pt x="478"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4" y="5531"/>
                  </a:lnTo>
                  <a:cubicBezTo>
                    <a:pt x="4830" y="5531"/>
                    <a:pt x="4914" y="5503"/>
                    <a:pt x="4942" y="5447"/>
                  </a:cubicBezTo>
                  <a:cubicBezTo>
                    <a:pt x="4998" y="5419"/>
                    <a:pt x="5026" y="5362"/>
                    <a:pt x="5026" y="5278"/>
                  </a:cubicBezTo>
                  <a:lnTo>
                    <a:pt x="5026" y="225"/>
                  </a:lnTo>
                  <a:cubicBezTo>
                    <a:pt x="5026" y="169"/>
                    <a:pt x="4998" y="112"/>
                    <a:pt x="4942" y="56"/>
                  </a:cubicBezTo>
                  <a:cubicBezTo>
                    <a:pt x="4914" y="28"/>
                    <a:pt x="4830" y="0"/>
                    <a:pt x="477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3973;p63">
              <a:extLst>
                <a:ext uri="{FF2B5EF4-FFF2-40B4-BE49-F238E27FC236}">
                  <a16:creationId xmlns:a16="http://schemas.microsoft.com/office/drawing/2014/main" id="{DF5291A3-BDEB-45C4-869C-9B7DB92E6955}"/>
                </a:ext>
              </a:extLst>
            </p:cNvPr>
            <p:cNvSpPr/>
            <p:nvPr/>
          </p:nvSpPr>
          <p:spPr>
            <a:xfrm>
              <a:off x="4768750" y="3646400"/>
              <a:ext cx="113025" cy="357975"/>
            </a:xfrm>
            <a:custGeom>
              <a:avLst/>
              <a:gdLst/>
              <a:ahLst/>
              <a:cxnLst/>
              <a:rect l="l" t="t" r="r" b="b"/>
              <a:pathLst>
                <a:path w="4521" h="14319" extrusionOk="0">
                  <a:moveTo>
                    <a:pt x="0" y="0"/>
                  </a:moveTo>
                  <a:lnTo>
                    <a:pt x="0" y="14318"/>
                  </a:lnTo>
                  <a:lnTo>
                    <a:pt x="4520" y="14318"/>
                  </a:lnTo>
                  <a:lnTo>
                    <a:pt x="4520"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974;p63">
              <a:extLst>
                <a:ext uri="{FF2B5EF4-FFF2-40B4-BE49-F238E27FC236}">
                  <a16:creationId xmlns:a16="http://schemas.microsoft.com/office/drawing/2014/main" id="{589CEDC4-B097-432B-8ADD-C99A9A367503}"/>
                </a:ext>
              </a:extLst>
            </p:cNvPr>
            <p:cNvSpPr/>
            <p:nvPr/>
          </p:nvSpPr>
          <p:spPr>
            <a:xfrm>
              <a:off x="4762425" y="3640075"/>
              <a:ext cx="125650" cy="370600"/>
            </a:xfrm>
            <a:custGeom>
              <a:avLst/>
              <a:gdLst/>
              <a:ahLst/>
              <a:cxnLst/>
              <a:rect l="l" t="t" r="r" b="b"/>
              <a:pathLst>
                <a:path w="5026" h="14824" extrusionOk="0">
                  <a:moveTo>
                    <a:pt x="4549" y="478"/>
                  </a:moveTo>
                  <a:lnTo>
                    <a:pt x="4549" y="14347"/>
                  </a:lnTo>
                  <a:lnTo>
                    <a:pt x="478" y="14347"/>
                  </a:lnTo>
                  <a:lnTo>
                    <a:pt x="478" y="478"/>
                  </a:lnTo>
                  <a:close/>
                  <a:moveTo>
                    <a:pt x="0" y="0"/>
                  </a:moveTo>
                  <a:lnTo>
                    <a:pt x="0" y="253"/>
                  </a:lnTo>
                  <a:lnTo>
                    <a:pt x="0" y="14824"/>
                  </a:lnTo>
                  <a:lnTo>
                    <a:pt x="5026" y="14824"/>
                  </a:lnTo>
                  <a:lnTo>
                    <a:pt x="5026"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975;p63">
              <a:extLst>
                <a:ext uri="{FF2B5EF4-FFF2-40B4-BE49-F238E27FC236}">
                  <a16:creationId xmlns:a16="http://schemas.microsoft.com/office/drawing/2014/main" id="{06CB86F8-22A6-4E58-AB60-A11B747069BF}"/>
                </a:ext>
              </a:extLst>
            </p:cNvPr>
            <p:cNvSpPr/>
            <p:nvPr/>
          </p:nvSpPr>
          <p:spPr>
            <a:xfrm>
              <a:off x="4673275" y="3320025"/>
              <a:ext cx="283600" cy="242875"/>
            </a:xfrm>
            <a:custGeom>
              <a:avLst/>
              <a:gdLst/>
              <a:ahLst/>
              <a:cxnLst/>
              <a:rect l="l" t="t" r="r" b="b"/>
              <a:pathLst>
                <a:path w="11344" h="9715" extrusionOk="0">
                  <a:moveTo>
                    <a:pt x="9403" y="365"/>
                  </a:moveTo>
                  <a:lnTo>
                    <a:pt x="10976" y="9263"/>
                  </a:lnTo>
                  <a:lnTo>
                    <a:pt x="10976" y="9263"/>
                  </a:lnTo>
                  <a:cubicBezTo>
                    <a:pt x="10495" y="9332"/>
                    <a:pt x="9998" y="9377"/>
                    <a:pt x="9546" y="9377"/>
                  </a:cubicBezTo>
                  <a:cubicBezTo>
                    <a:pt x="5167" y="9377"/>
                    <a:pt x="1292" y="6233"/>
                    <a:pt x="506" y="1769"/>
                  </a:cubicBezTo>
                  <a:cubicBezTo>
                    <a:pt x="406" y="1319"/>
                    <a:pt x="373" y="825"/>
                    <a:pt x="367" y="365"/>
                  </a:cubicBezTo>
                  <a:close/>
                  <a:moveTo>
                    <a:pt x="197" y="0"/>
                  </a:moveTo>
                  <a:cubicBezTo>
                    <a:pt x="141" y="0"/>
                    <a:pt x="85" y="28"/>
                    <a:pt x="57" y="56"/>
                  </a:cubicBezTo>
                  <a:cubicBezTo>
                    <a:pt x="29" y="84"/>
                    <a:pt x="1" y="141"/>
                    <a:pt x="1" y="197"/>
                  </a:cubicBezTo>
                  <a:cubicBezTo>
                    <a:pt x="1" y="730"/>
                    <a:pt x="57" y="1292"/>
                    <a:pt x="141" y="1853"/>
                  </a:cubicBezTo>
                  <a:cubicBezTo>
                    <a:pt x="955" y="6457"/>
                    <a:pt x="4998" y="9714"/>
                    <a:pt x="9546" y="9714"/>
                  </a:cubicBezTo>
                  <a:cubicBezTo>
                    <a:pt x="10080" y="9714"/>
                    <a:pt x="10641" y="9686"/>
                    <a:pt x="11203" y="9574"/>
                  </a:cubicBezTo>
                  <a:cubicBezTo>
                    <a:pt x="11259" y="9574"/>
                    <a:pt x="11287" y="9546"/>
                    <a:pt x="11315" y="9518"/>
                  </a:cubicBezTo>
                  <a:cubicBezTo>
                    <a:pt x="11343" y="9461"/>
                    <a:pt x="11343" y="9433"/>
                    <a:pt x="11343" y="9377"/>
                  </a:cubicBezTo>
                  <a:lnTo>
                    <a:pt x="9715" y="141"/>
                  </a:lnTo>
                  <a:cubicBezTo>
                    <a:pt x="9715" y="56"/>
                    <a:pt x="9631" y="0"/>
                    <a:pt x="954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976;p63">
              <a:extLst>
                <a:ext uri="{FF2B5EF4-FFF2-40B4-BE49-F238E27FC236}">
                  <a16:creationId xmlns:a16="http://schemas.microsoft.com/office/drawing/2014/main" id="{267209B2-6382-473F-8C7A-D80F056EEBF8}"/>
                </a:ext>
              </a:extLst>
            </p:cNvPr>
            <p:cNvSpPr/>
            <p:nvPr/>
          </p:nvSpPr>
          <p:spPr>
            <a:xfrm>
              <a:off x="4905600" y="3314400"/>
              <a:ext cx="197250" cy="245675"/>
            </a:xfrm>
            <a:custGeom>
              <a:avLst/>
              <a:gdLst/>
              <a:ahLst/>
              <a:cxnLst/>
              <a:rect l="l" t="t" r="r" b="b"/>
              <a:pathLst>
                <a:path w="7890" h="9827" extrusionOk="0">
                  <a:moveTo>
                    <a:pt x="501" y="816"/>
                  </a:moveTo>
                  <a:lnTo>
                    <a:pt x="7383" y="6206"/>
                  </a:lnTo>
                  <a:lnTo>
                    <a:pt x="7383" y="6206"/>
                  </a:lnTo>
                  <a:cubicBezTo>
                    <a:pt x="5953" y="7957"/>
                    <a:pt x="4238" y="9000"/>
                    <a:pt x="2020" y="9431"/>
                  </a:cubicBezTo>
                  <a:lnTo>
                    <a:pt x="2020" y="9431"/>
                  </a:lnTo>
                  <a:lnTo>
                    <a:pt x="501" y="816"/>
                  </a:lnTo>
                  <a:close/>
                  <a:moveTo>
                    <a:pt x="1" y="1"/>
                  </a:moveTo>
                  <a:lnTo>
                    <a:pt x="85" y="450"/>
                  </a:lnTo>
                  <a:lnTo>
                    <a:pt x="1741" y="9827"/>
                  </a:lnTo>
                  <a:lnTo>
                    <a:pt x="1910" y="9799"/>
                  </a:lnTo>
                  <a:cubicBezTo>
                    <a:pt x="4352" y="9378"/>
                    <a:pt x="6233" y="8227"/>
                    <a:pt x="7777" y="6289"/>
                  </a:cubicBezTo>
                  <a:lnTo>
                    <a:pt x="7890" y="6149"/>
                  </a:lnTo>
                  <a:lnTo>
                    <a:pt x="1"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977;p63">
              <a:extLst>
                <a:ext uri="{FF2B5EF4-FFF2-40B4-BE49-F238E27FC236}">
                  <a16:creationId xmlns:a16="http://schemas.microsoft.com/office/drawing/2014/main" id="{3D13E599-C8B6-44DD-835F-C28BA29A5819}"/>
                </a:ext>
              </a:extLst>
            </p:cNvPr>
            <p:cNvSpPr/>
            <p:nvPr/>
          </p:nvSpPr>
          <p:spPr>
            <a:xfrm>
              <a:off x="4789800" y="3086300"/>
              <a:ext cx="361475" cy="386750"/>
            </a:xfrm>
            <a:custGeom>
              <a:avLst/>
              <a:gdLst/>
              <a:ahLst/>
              <a:cxnLst/>
              <a:rect l="l" t="t" r="r" b="b"/>
              <a:pathLst>
                <a:path w="14459" h="15470" extrusionOk="0">
                  <a:moveTo>
                    <a:pt x="4885" y="337"/>
                  </a:moveTo>
                  <a:cubicBezTo>
                    <a:pt x="8058" y="337"/>
                    <a:pt x="11146" y="1994"/>
                    <a:pt x="12831" y="4942"/>
                  </a:cubicBezTo>
                  <a:cubicBezTo>
                    <a:pt x="13701" y="6401"/>
                    <a:pt x="14094" y="7974"/>
                    <a:pt x="14094" y="9546"/>
                  </a:cubicBezTo>
                  <a:cubicBezTo>
                    <a:pt x="14094" y="11484"/>
                    <a:pt x="13483" y="13395"/>
                    <a:pt x="12237" y="15048"/>
                  </a:cubicBezTo>
                  <a:lnTo>
                    <a:pt x="12237" y="15048"/>
                  </a:lnTo>
                  <a:lnTo>
                    <a:pt x="5019" y="9422"/>
                  </a:lnTo>
                  <a:lnTo>
                    <a:pt x="442" y="1482"/>
                  </a:lnTo>
                  <a:lnTo>
                    <a:pt x="442" y="1482"/>
                  </a:lnTo>
                  <a:cubicBezTo>
                    <a:pt x="1856" y="702"/>
                    <a:pt x="3371" y="337"/>
                    <a:pt x="4885" y="337"/>
                  </a:cubicBezTo>
                  <a:close/>
                  <a:moveTo>
                    <a:pt x="4885" y="0"/>
                  </a:moveTo>
                  <a:cubicBezTo>
                    <a:pt x="3257" y="0"/>
                    <a:pt x="1629" y="393"/>
                    <a:pt x="113" y="1264"/>
                  </a:cubicBezTo>
                  <a:cubicBezTo>
                    <a:pt x="28" y="1320"/>
                    <a:pt x="0" y="1432"/>
                    <a:pt x="57" y="1516"/>
                  </a:cubicBezTo>
                  <a:lnTo>
                    <a:pt x="4745" y="9630"/>
                  </a:lnTo>
                  <a:lnTo>
                    <a:pt x="4773" y="9658"/>
                  </a:lnTo>
                  <a:lnTo>
                    <a:pt x="12157" y="15441"/>
                  </a:lnTo>
                  <a:cubicBezTo>
                    <a:pt x="12185" y="15470"/>
                    <a:pt x="12241" y="15470"/>
                    <a:pt x="12297" y="15470"/>
                  </a:cubicBezTo>
                  <a:cubicBezTo>
                    <a:pt x="12325" y="15470"/>
                    <a:pt x="12381" y="15441"/>
                    <a:pt x="12409" y="15413"/>
                  </a:cubicBezTo>
                  <a:cubicBezTo>
                    <a:pt x="13757" y="13673"/>
                    <a:pt x="14459" y="11623"/>
                    <a:pt x="14459" y="9546"/>
                  </a:cubicBezTo>
                  <a:cubicBezTo>
                    <a:pt x="14459" y="7917"/>
                    <a:pt x="14010" y="6289"/>
                    <a:pt x="13139" y="4773"/>
                  </a:cubicBezTo>
                  <a:cubicBezTo>
                    <a:pt x="11371" y="1713"/>
                    <a:pt x="8170" y="0"/>
                    <a:pt x="488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978;p63">
              <a:extLst>
                <a:ext uri="{FF2B5EF4-FFF2-40B4-BE49-F238E27FC236}">
                  <a16:creationId xmlns:a16="http://schemas.microsoft.com/office/drawing/2014/main" id="{119E3A22-0D17-4A25-8090-9319D7C25183}"/>
                </a:ext>
              </a:extLst>
            </p:cNvPr>
            <p:cNvSpPr/>
            <p:nvPr/>
          </p:nvSpPr>
          <p:spPr>
            <a:xfrm>
              <a:off x="4797525" y="3210525"/>
              <a:ext cx="228825" cy="228125"/>
            </a:xfrm>
            <a:custGeom>
              <a:avLst/>
              <a:gdLst/>
              <a:ahLst/>
              <a:cxnLst/>
              <a:rect l="l" t="t" r="r" b="b"/>
              <a:pathLst>
                <a:path w="9153" h="9125" extrusionOk="0">
                  <a:moveTo>
                    <a:pt x="4576" y="1"/>
                  </a:moveTo>
                  <a:cubicBezTo>
                    <a:pt x="2050" y="1"/>
                    <a:pt x="0" y="2050"/>
                    <a:pt x="0" y="4577"/>
                  </a:cubicBezTo>
                  <a:cubicBezTo>
                    <a:pt x="0" y="7075"/>
                    <a:pt x="2050" y="9125"/>
                    <a:pt x="4576" y="9125"/>
                  </a:cubicBezTo>
                  <a:cubicBezTo>
                    <a:pt x="7103" y="9125"/>
                    <a:pt x="9153" y="7075"/>
                    <a:pt x="9153" y="4577"/>
                  </a:cubicBezTo>
                  <a:cubicBezTo>
                    <a:pt x="9153" y="2050"/>
                    <a:pt x="7103" y="1"/>
                    <a:pt x="4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979;p63">
              <a:extLst>
                <a:ext uri="{FF2B5EF4-FFF2-40B4-BE49-F238E27FC236}">
                  <a16:creationId xmlns:a16="http://schemas.microsoft.com/office/drawing/2014/main" id="{71DA1FC4-0AEB-45AE-8B46-F79EBED897C6}"/>
                </a:ext>
              </a:extLst>
            </p:cNvPr>
            <p:cNvSpPr/>
            <p:nvPr/>
          </p:nvSpPr>
          <p:spPr>
            <a:xfrm>
              <a:off x="4793300" y="3206325"/>
              <a:ext cx="237250" cy="236550"/>
            </a:xfrm>
            <a:custGeom>
              <a:avLst/>
              <a:gdLst/>
              <a:ahLst/>
              <a:cxnLst/>
              <a:rect l="l" t="t" r="r" b="b"/>
              <a:pathLst>
                <a:path w="9490" h="9462" extrusionOk="0">
                  <a:moveTo>
                    <a:pt x="4745" y="337"/>
                  </a:moveTo>
                  <a:cubicBezTo>
                    <a:pt x="5953" y="337"/>
                    <a:pt x="7047" y="842"/>
                    <a:pt x="7862" y="1628"/>
                  </a:cubicBezTo>
                  <a:cubicBezTo>
                    <a:pt x="8648" y="2415"/>
                    <a:pt x="9125" y="3510"/>
                    <a:pt x="9125" y="4745"/>
                  </a:cubicBezTo>
                  <a:cubicBezTo>
                    <a:pt x="9125" y="5952"/>
                    <a:pt x="8648" y="7047"/>
                    <a:pt x="7862" y="7833"/>
                  </a:cubicBezTo>
                  <a:cubicBezTo>
                    <a:pt x="7047" y="8619"/>
                    <a:pt x="5953" y="9124"/>
                    <a:pt x="4745" y="9124"/>
                  </a:cubicBezTo>
                  <a:cubicBezTo>
                    <a:pt x="3538" y="9124"/>
                    <a:pt x="2443" y="8619"/>
                    <a:pt x="1629" y="7833"/>
                  </a:cubicBezTo>
                  <a:cubicBezTo>
                    <a:pt x="843" y="7047"/>
                    <a:pt x="366" y="5952"/>
                    <a:pt x="366" y="4745"/>
                  </a:cubicBezTo>
                  <a:cubicBezTo>
                    <a:pt x="366" y="3510"/>
                    <a:pt x="843" y="2415"/>
                    <a:pt x="1629" y="1628"/>
                  </a:cubicBezTo>
                  <a:cubicBezTo>
                    <a:pt x="2443" y="842"/>
                    <a:pt x="3538" y="337"/>
                    <a:pt x="4745" y="337"/>
                  </a:cubicBezTo>
                  <a:close/>
                  <a:moveTo>
                    <a:pt x="4745" y="0"/>
                  </a:moveTo>
                  <a:cubicBezTo>
                    <a:pt x="2134" y="0"/>
                    <a:pt x="1" y="2106"/>
                    <a:pt x="1" y="4745"/>
                  </a:cubicBezTo>
                  <a:cubicBezTo>
                    <a:pt x="1" y="7356"/>
                    <a:pt x="2134" y="9461"/>
                    <a:pt x="4745" y="9461"/>
                  </a:cubicBezTo>
                  <a:cubicBezTo>
                    <a:pt x="7356" y="9461"/>
                    <a:pt x="9490" y="7356"/>
                    <a:pt x="9490" y="4745"/>
                  </a:cubicBezTo>
                  <a:cubicBezTo>
                    <a:pt x="9490" y="2106"/>
                    <a:pt x="7356" y="0"/>
                    <a:pt x="474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980;p63">
              <a:extLst>
                <a:ext uri="{FF2B5EF4-FFF2-40B4-BE49-F238E27FC236}">
                  <a16:creationId xmlns:a16="http://schemas.microsoft.com/office/drawing/2014/main" id="{85E58561-C430-4696-805A-7C87C6A60348}"/>
                </a:ext>
              </a:extLst>
            </p:cNvPr>
            <p:cNvSpPr/>
            <p:nvPr/>
          </p:nvSpPr>
          <p:spPr>
            <a:xfrm>
              <a:off x="5243200" y="4242275"/>
              <a:ext cx="278675" cy="11950"/>
            </a:xfrm>
            <a:custGeom>
              <a:avLst/>
              <a:gdLst/>
              <a:ahLst/>
              <a:cxnLst/>
              <a:rect l="l" t="t" r="r" b="b"/>
              <a:pathLst>
                <a:path w="11147" h="478" extrusionOk="0">
                  <a:moveTo>
                    <a:pt x="1" y="1"/>
                  </a:moveTo>
                  <a:lnTo>
                    <a:pt x="1" y="478"/>
                  </a:lnTo>
                  <a:lnTo>
                    <a:pt x="11146" y="478"/>
                  </a:lnTo>
                  <a:lnTo>
                    <a:pt x="11146"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981;p63">
              <a:extLst>
                <a:ext uri="{FF2B5EF4-FFF2-40B4-BE49-F238E27FC236}">
                  <a16:creationId xmlns:a16="http://schemas.microsoft.com/office/drawing/2014/main" id="{A590D5EF-8B84-47A2-B3AE-ABC8173CF0D9}"/>
                </a:ext>
              </a:extLst>
            </p:cNvPr>
            <p:cNvSpPr/>
            <p:nvPr/>
          </p:nvSpPr>
          <p:spPr>
            <a:xfrm>
              <a:off x="5243200" y="4290000"/>
              <a:ext cx="278675" cy="11250"/>
            </a:xfrm>
            <a:custGeom>
              <a:avLst/>
              <a:gdLst/>
              <a:ahLst/>
              <a:cxnLst/>
              <a:rect l="l" t="t" r="r" b="b"/>
              <a:pathLst>
                <a:path w="11147" h="450" extrusionOk="0">
                  <a:moveTo>
                    <a:pt x="1" y="1"/>
                  </a:moveTo>
                  <a:lnTo>
                    <a:pt x="1" y="450"/>
                  </a:lnTo>
                  <a:lnTo>
                    <a:pt x="11146" y="450"/>
                  </a:lnTo>
                  <a:lnTo>
                    <a:pt x="11146"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982;p63">
              <a:extLst>
                <a:ext uri="{FF2B5EF4-FFF2-40B4-BE49-F238E27FC236}">
                  <a16:creationId xmlns:a16="http://schemas.microsoft.com/office/drawing/2014/main" id="{F32E0AF4-C53C-41B1-B82E-32DADB7F34EB}"/>
                </a:ext>
              </a:extLst>
            </p:cNvPr>
            <p:cNvSpPr/>
            <p:nvPr/>
          </p:nvSpPr>
          <p:spPr>
            <a:xfrm>
              <a:off x="5243200" y="4337025"/>
              <a:ext cx="278675" cy="11950"/>
            </a:xfrm>
            <a:custGeom>
              <a:avLst/>
              <a:gdLst/>
              <a:ahLst/>
              <a:cxnLst/>
              <a:rect l="l" t="t" r="r" b="b"/>
              <a:pathLst>
                <a:path w="11147" h="478" extrusionOk="0">
                  <a:moveTo>
                    <a:pt x="1" y="1"/>
                  </a:moveTo>
                  <a:lnTo>
                    <a:pt x="1" y="478"/>
                  </a:lnTo>
                  <a:lnTo>
                    <a:pt x="11146" y="478"/>
                  </a:lnTo>
                  <a:lnTo>
                    <a:pt x="11146"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3983;p63">
              <a:extLst>
                <a:ext uri="{FF2B5EF4-FFF2-40B4-BE49-F238E27FC236}">
                  <a16:creationId xmlns:a16="http://schemas.microsoft.com/office/drawing/2014/main" id="{CE483114-3A88-44A4-B0C2-A0868086AFA5}"/>
                </a:ext>
              </a:extLst>
            </p:cNvPr>
            <p:cNvSpPr/>
            <p:nvPr/>
          </p:nvSpPr>
          <p:spPr>
            <a:xfrm>
              <a:off x="5243200" y="4384750"/>
              <a:ext cx="278675" cy="11250"/>
            </a:xfrm>
            <a:custGeom>
              <a:avLst/>
              <a:gdLst/>
              <a:ahLst/>
              <a:cxnLst/>
              <a:rect l="l" t="t" r="r" b="b"/>
              <a:pathLst>
                <a:path w="11147" h="450" extrusionOk="0">
                  <a:moveTo>
                    <a:pt x="1" y="1"/>
                  </a:moveTo>
                  <a:lnTo>
                    <a:pt x="1" y="450"/>
                  </a:lnTo>
                  <a:lnTo>
                    <a:pt x="11146" y="450"/>
                  </a:lnTo>
                  <a:lnTo>
                    <a:pt x="11146"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984;p63">
              <a:extLst>
                <a:ext uri="{FF2B5EF4-FFF2-40B4-BE49-F238E27FC236}">
                  <a16:creationId xmlns:a16="http://schemas.microsoft.com/office/drawing/2014/main" id="{2B10645D-60A4-4219-8510-C49EB358E21A}"/>
                </a:ext>
              </a:extLst>
            </p:cNvPr>
            <p:cNvSpPr/>
            <p:nvPr/>
          </p:nvSpPr>
          <p:spPr>
            <a:xfrm>
              <a:off x="5568175" y="3960825"/>
              <a:ext cx="277950" cy="389575"/>
            </a:xfrm>
            <a:custGeom>
              <a:avLst/>
              <a:gdLst/>
              <a:ahLst/>
              <a:cxnLst/>
              <a:rect l="l" t="t" r="r" b="b"/>
              <a:pathLst>
                <a:path w="11118" h="15583" extrusionOk="0">
                  <a:moveTo>
                    <a:pt x="10669" y="1"/>
                  </a:moveTo>
                  <a:lnTo>
                    <a:pt x="10669" y="15105"/>
                  </a:lnTo>
                  <a:lnTo>
                    <a:pt x="0" y="15105"/>
                  </a:lnTo>
                  <a:lnTo>
                    <a:pt x="0" y="15582"/>
                  </a:lnTo>
                  <a:lnTo>
                    <a:pt x="11118" y="15582"/>
                  </a:lnTo>
                  <a:lnTo>
                    <a:pt x="1111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985;p63">
              <a:extLst>
                <a:ext uri="{FF2B5EF4-FFF2-40B4-BE49-F238E27FC236}">
                  <a16:creationId xmlns:a16="http://schemas.microsoft.com/office/drawing/2014/main" id="{0859EC38-5226-4847-808E-4234CA52362F}"/>
                </a:ext>
              </a:extLst>
            </p:cNvPr>
            <p:cNvSpPr/>
            <p:nvPr/>
          </p:nvSpPr>
          <p:spPr>
            <a:xfrm>
              <a:off x="1997775" y="759600"/>
              <a:ext cx="2480425" cy="1965250"/>
            </a:xfrm>
            <a:custGeom>
              <a:avLst/>
              <a:gdLst/>
              <a:ahLst/>
              <a:cxnLst/>
              <a:rect l="l" t="t" r="r" b="b"/>
              <a:pathLst>
                <a:path w="99217" h="78610" extrusionOk="0">
                  <a:moveTo>
                    <a:pt x="0" y="1"/>
                  </a:moveTo>
                  <a:lnTo>
                    <a:pt x="0" y="78610"/>
                  </a:lnTo>
                  <a:lnTo>
                    <a:pt x="99216" y="78610"/>
                  </a:lnTo>
                  <a:lnTo>
                    <a:pt x="99216" y="4380"/>
                  </a:lnTo>
                  <a:lnTo>
                    <a:pt x="26839" y="4380"/>
                  </a:lnTo>
                  <a:lnTo>
                    <a:pt x="2408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986;p63">
              <a:extLst>
                <a:ext uri="{FF2B5EF4-FFF2-40B4-BE49-F238E27FC236}">
                  <a16:creationId xmlns:a16="http://schemas.microsoft.com/office/drawing/2014/main" id="{6ABC6744-1CAD-49AB-BC71-284314F3C797}"/>
                </a:ext>
              </a:extLst>
            </p:cNvPr>
            <p:cNvSpPr/>
            <p:nvPr/>
          </p:nvSpPr>
          <p:spPr>
            <a:xfrm>
              <a:off x="2016000" y="918925"/>
              <a:ext cx="2445350" cy="1766625"/>
            </a:xfrm>
            <a:custGeom>
              <a:avLst/>
              <a:gdLst/>
              <a:ahLst/>
              <a:cxnLst/>
              <a:rect l="l" t="t" r="r" b="b"/>
              <a:pathLst>
                <a:path w="97814" h="70665" extrusionOk="0">
                  <a:moveTo>
                    <a:pt x="1" y="1"/>
                  </a:moveTo>
                  <a:lnTo>
                    <a:pt x="1" y="70665"/>
                  </a:lnTo>
                  <a:lnTo>
                    <a:pt x="97813" y="70665"/>
                  </a:lnTo>
                  <a:lnTo>
                    <a:pt x="978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3987;p63">
              <a:extLst>
                <a:ext uri="{FF2B5EF4-FFF2-40B4-BE49-F238E27FC236}">
                  <a16:creationId xmlns:a16="http://schemas.microsoft.com/office/drawing/2014/main" id="{EB236396-C501-4A57-9497-96177EA81254}"/>
                </a:ext>
              </a:extLst>
            </p:cNvPr>
            <p:cNvSpPr/>
            <p:nvPr/>
          </p:nvSpPr>
          <p:spPr>
            <a:xfrm>
              <a:off x="4417100" y="924550"/>
              <a:ext cx="38625" cy="1064750"/>
            </a:xfrm>
            <a:custGeom>
              <a:avLst/>
              <a:gdLst/>
              <a:ahLst/>
              <a:cxnLst/>
              <a:rect l="l" t="t" r="r" b="b"/>
              <a:pathLst>
                <a:path w="1545" h="42590" extrusionOk="0">
                  <a:moveTo>
                    <a:pt x="1" y="0"/>
                  </a:moveTo>
                  <a:lnTo>
                    <a:pt x="1" y="42590"/>
                  </a:lnTo>
                  <a:lnTo>
                    <a:pt x="1545" y="42590"/>
                  </a:lnTo>
                  <a:lnTo>
                    <a:pt x="1545" y="0"/>
                  </a:ln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988;p63">
              <a:extLst>
                <a:ext uri="{FF2B5EF4-FFF2-40B4-BE49-F238E27FC236}">
                  <a16:creationId xmlns:a16="http://schemas.microsoft.com/office/drawing/2014/main" id="{711C99F7-5ADE-4BFA-88C7-960ADE845E61}"/>
                </a:ext>
              </a:extLst>
            </p:cNvPr>
            <p:cNvSpPr/>
            <p:nvPr/>
          </p:nvSpPr>
          <p:spPr>
            <a:xfrm>
              <a:off x="4417100" y="1989275"/>
              <a:ext cx="38625" cy="689975"/>
            </a:xfrm>
            <a:custGeom>
              <a:avLst/>
              <a:gdLst/>
              <a:ahLst/>
              <a:cxnLst/>
              <a:rect l="l" t="t" r="r" b="b"/>
              <a:pathLst>
                <a:path w="1545" h="27599" extrusionOk="0">
                  <a:moveTo>
                    <a:pt x="1" y="1"/>
                  </a:moveTo>
                  <a:lnTo>
                    <a:pt x="1" y="27598"/>
                  </a:lnTo>
                  <a:lnTo>
                    <a:pt x="1545" y="27598"/>
                  </a:lnTo>
                  <a:lnTo>
                    <a:pt x="1545"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3989;p63">
              <a:extLst>
                <a:ext uri="{FF2B5EF4-FFF2-40B4-BE49-F238E27FC236}">
                  <a16:creationId xmlns:a16="http://schemas.microsoft.com/office/drawing/2014/main" id="{BD34FF12-C246-4494-B497-070A74A5650D}"/>
                </a:ext>
              </a:extLst>
            </p:cNvPr>
            <p:cNvSpPr/>
            <p:nvPr/>
          </p:nvSpPr>
          <p:spPr>
            <a:xfrm>
              <a:off x="2006175" y="895050"/>
              <a:ext cx="2458675" cy="96200"/>
            </a:xfrm>
            <a:custGeom>
              <a:avLst/>
              <a:gdLst/>
              <a:ahLst/>
              <a:cxnLst/>
              <a:rect l="l" t="t" r="r" b="b"/>
              <a:pathLst>
                <a:path w="98347" h="3848" extrusionOk="0">
                  <a:moveTo>
                    <a:pt x="1" y="1"/>
                  </a:moveTo>
                  <a:lnTo>
                    <a:pt x="1" y="3847"/>
                  </a:lnTo>
                  <a:lnTo>
                    <a:pt x="98347" y="3847"/>
                  </a:lnTo>
                  <a:lnTo>
                    <a:pt x="98347"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3990;p63">
              <a:extLst>
                <a:ext uri="{FF2B5EF4-FFF2-40B4-BE49-F238E27FC236}">
                  <a16:creationId xmlns:a16="http://schemas.microsoft.com/office/drawing/2014/main" id="{B11E9B56-A507-40E0-91A9-120BEFF4514F}"/>
                </a:ext>
              </a:extLst>
            </p:cNvPr>
            <p:cNvSpPr/>
            <p:nvPr/>
          </p:nvSpPr>
          <p:spPr>
            <a:xfrm>
              <a:off x="2000575" y="889450"/>
              <a:ext cx="2469900" cy="107400"/>
            </a:xfrm>
            <a:custGeom>
              <a:avLst/>
              <a:gdLst/>
              <a:ahLst/>
              <a:cxnLst/>
              <a:rect l="l" t="t" r="r" b="b"/>
              <a:pathLst>
                <a:path w="98796" h="4296" extrusionOk="0">
                  <a:moveTo>
                    <a:pt x="98346" y="450"/>
                  </a:moveTo>
                  <a:lnTo>
                    <a:pt x="98346" y="3847"/>
                  </a:lnTo>
                  <a:lnTo>
                    <a:pt x="478" y="3847"/>
                  </a:lnTo>
                  <a:lnTo>
                    <a:pt x="478" y="450"/>
                  </a:lnTo>
                  <a:close/>
                  <a:moveTo>
                    <a:pt x="0" y="0"/>
                  </a:moveTo>
                  <a:lnTo>
                    <a:pt x="0" y="4296"/>
                  </a:lnTo>
                  <a:lnTo>
                    <a:pt x="98795" y="4296"/>
                  </a:lnTo>
                  <a:lnTo>
                    <a:pt x="98795" y="4071"/>
                  </a:lnTo>
                  <a:lnTo>
                    <a:pt x="9879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3991;p63">
              <a:extLst>
                <a:ext uri="{FF2B5EF4-FFF2-40B4-BE49-F238E27FC236}">
                  <a16:creationId xmlns:a16="http://schemas.microsoft.com/office/drawing/2014/main" id="{8A0F4A8E-00CD-4049-BBE5-1FB1AC2D15EA}"/>
                </a:ext>
              </a:extLst>
            </p:cNvPr>
            <p:cNvSpPr/>
            <p:nvPr/>
          </p:nvSpPr>
          <p:spPr>
            <a:xfrm>
              <a:off x="2010400" y="913300"/>
              <a:ext cx="2457275" cy="1777875"/>
            </a:xfrm>
            <a:custGeom>
              <a:avLst/>
              <a:gdLst/>
              <a:ahLst/>
              <a:cxnLst/>
              <a:rect l="l" t="t" r="r" b="b"/>
              <a:pathLst>
                <a:path w="98291" h="71115" extrusionOk="0">
                  <a:moveTo>
                    <a:pt x="97813" y="450"/>
                  </a:moveTo>
                  <a:lnTo>
                    <a:pt x="97813" y="70637"/>
                  </a:lnTo>
                  <a:lnTo>
                    <a:pt x="450" y="70637"/>
                  </a:lnTo>
                  <a:lnTo>
                    <a:pt x="450" y="450"/>
                  </a:lnTo>
                  <a:close/>
                  <a:moveTo>
                    <a:pt x="225" y="1"/>
                  </a:moveTo>
                  <a:cubicBezTo>
                    <a:pt x="169" y="1"/>
                    <a:pt x="113" y="29"/>
                    <a:pt x="57" y="57"/>
                  </a:cubicBezTo>
                  <a:cubicBezTo>
                    <a:pt x="28" y="113"/>
                    <a:pt x="0" y="169"/>
                    <a:pt x="0" y="226"/>
                  </a:cubicBezTo>
                  <a:lnTo>
                    <a:pt x="0" y="70890"/>
                  </a:lnTo>
                  <a:cubicBezTo>
                    <a:pt x="0" y="70946"/>
                    <a:pt x="28" y="71002"/>
                    <a:pt x="57" y="71030"/>
                  </a:cubicBezTo>
                  <a:cubicBezTo>
                    <a:pt x="113" y="71086"/>
                    <a:pt x="169" y="71114"/>
                    <a:pt x="225" y="71114"/>
                  </a:cubicBezTo>
                  <a:lnTo>
                    <a:pt x="98037" y="71114"/>
                  </a:lnTo>
                  <a:cubicBezTo>
                    <a:pt x="98122" y="71114"/>
                    <a:pt x="98178" y="71086"/>
                    <a:pt x="98206" y="71030"/>
                  </a:cubicBezTo>
                  <a:cubicBezTo>
                    <a:pt x="98262" y="71002"/>
                    <a:pt x="98290" y="70946"/>
                    <a:pt x="98290" y="70890"/>
                  </a:cubicBezTo>
                  <a:lnTo>
                    <a:pt x="98290" y="226"/>
                  </a:lnTo>
                  <a:cubicBezTo>
                    <a:pt x="98290" y="169"/>
                    <a:pt x="98262" y="113"/>
                    <a:pt x="98206" y="57"/>
                  </a:cubicBezTo>
                  <a:cubicBezTo>
                    <a:pt x="98178" y="29"/>
                    <a:pt x="98122" y="1"/>
                    <a:pt x="9803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3992;p63">
              <a:extLst>
                <a:ext uri="{FF2B5EF4-FFF2-40B4-BE49-F238E27FC236}">
                  <a16:creationId xmlns:a16="http://schemas.microsoft.com/office/drawing/2014/main" id="{40E48911-F1D0-4503-B23B-CB564798B5C5}"/>
                </a:ext>
              </a:extLst>
            </p:cNvPr>
            <p:cNvSpPr/>
            <p:nvPr/>
          </p:nvSpPr>
          <p:spPr>
            <a:xfrm>
              <a:off x="3103900" y="1053675"/>
              <a:ext cx="201475" cy="30225"/>
            </a:xfrm>
            <a:custGeom>
              <a:avLst/>
              <a:gdLst/>
              <a:ahLst/>
              <a:cxnLst/>
              <a:rect l="l" t="t" r="r" b="b"/>
              <a:pathLst>
                <a:path w="8059" h="1209" extrusionOk="0">
                  <a:moveTo>
                    <a:pt x="618" y="1"/>
                  </a:moveTo>
                  <a:cubicBezTo>
                    <a:pt x="282" y="1"/>
                    <a:pt x="1" y="254"/>
                    <a:pt x="1" y="590"/>
                  </a:cubicBezTo>
                  <a:cubicBezTo>
                    <a:pt x="1" y="927"/>
                    <a:pt x="282" y="1208"/>
                    <a:pt x="618" y="1208"/>
                  </a:cubicBezTo>
                  <a:lnTo>
                    <a:pt x="7441" y="1208"/>
                  </a:lnTo>
                  <a:cubicBezTo>
                    <a:pt x="7778" y="1208"/>
                    <a:pt x="8058" y="927"/>
                    <a:pt x="8058" y="590"/>
                  </a:cubicBezTo>
                  <a:cubicBezTo>
                    <a:pt x="8058" y="254"/>
                    <a:pt x="7778" y="1"/>
                    <a:pt x="7441"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3993;p63">
              <a:extLst>
                <a:ext uri="{FF2B5EF4-FFF2-40B4-BE49-F238E27FC236}">
                  <a16:creationId xmlns:a16="http://schemas.microsoft.com/office/drawing/2014/main" id="{BF387CF7-44B5-4DA1-A8DE-DAF35155BF1D}"/>
                </a:ext>
              </a:extLst>
            </p:cNvPr>
            <p:cNvSpPr/>
            <p:nvPr/>
          </p:nvSpPr>
          <p:spPr>
            <a:xfrm>
              <a:off x="3446425" y="1053675"/>
              <a:ext cx="200750" cy="30225"/>
            </a:xfrm>
            <a:custGeom>
              <a:avLst/>
              <a:gdLst/>
              <a:ahLst/>
              <a:cxnLst/>
              <a:rect l="l" t="t" r="r" b="b"/>
              <a:pathLst>
                <a:path w="8030" h="1209" extrusionOk="0">
                  <a:moveTo>
                    <a:pt x="590" y="1"/>
                  </a:moveTo>
                  <a:cubicBezTo>
                    <a:pt x="253" y="1"/>
                    <a:pt x="0" y="254"/>
                    <a:pt x="0" y="590"/>
                  </a:cubicBezTo>
                  <a:cubicBezTo>
                    <a:pt x="0" y="927"/>
                    <a:pt x="253" y="1208"/>
                    <a:pt x="590" y="1208"/>
                  </a:cubicBezTo>
                  <a:lnTo>
                    <a:pt x="7440" y="1208"/>
                  </a:lnTo>
                  <a:cubicBezTo>
                    <a:pt x="7777" y="1208"/>
                    <a:pt x="8030" y="927"/>
                    <a:pt x="8030" y="590"/>
                  </a:cubicBezTo>
                  <a:cubicBezTo>
                    <a:pt x="8030" y="254"/>
                    <a:pt x="7777" y="1"/>
                    <a:pt x="7440"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994;p63">
              <a:extLst>
                <a:ext uri="{FF2B5EF4-FFF2-40B4-BE49-F238E27FC236}">
                  <a16:creationId xmlns:a16="http://schemas.microsoft.com/office/drawing/2014/main" id="{DF9250C9-7D88-4CB2-9DF0-37E4E6F0BE43}"/>
                </a:ext>
              </a:extLst>
            </p:cNvPr>
            <p:cNvSpPr/>
            <p:nvPr/>
          </p:nvSpPr>
          <p:spPr>
            <a:xfrm>
              <a:off x="3788225" y="1053675"/>
              <a:ext cx="201475" cy="30225"/>
            </a:xfrm>
            <a:custGeom>
              <a:avLst/>
              <a:gdLst/>
              <a:ahLst/>
              <a:cxnLst/>
              <a:rect l="l" t="t" r="r" b="b"/>
              <a:pathLst>
                <a:path w="8059" h="1209" extrusionOk="0">
                  <a:moveTo>
                    <a:pt x="618" y="1"/>
                  </a:moveTo>
                  <a:cubicBezTo>
                    <a:pt x="281" y="1"/>
                    <a:pt x="1" y="254"/>
                    <a:pt x="1" y="590"/>
                  </a:cubicBezTo>
                  <a:cubicBezTo>
                    <a:pt x="1" y="927"/>
                    <a:pt x="281" y="1208"/>
                    <a:pt x="618"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3995;p63">
              <a:extLst>
                <a:ext uri="{FF2B5EF4-FFF2-40B4-BE49-F238E27FC236}">
                  <a16:creationId xmlns:a16="http://schemas.microsoft.com/office/drawing/2014/main" id="{CCD45B17-E122-46BC-804E-DE52917F48D2}"/>
                </a:ext>
              </a:extLst>
            </p:cNvPr>
            <p:cNvSpPr/>
            <p:nvPr/>
          </p:nvSpPr>
          <p:spPr>
            <a:xfrm>
              <a:off x="4130750" y="1053675"/>
              <a:ext cx="201450" cy="30225"/>
            </a:xfrm>
            <a:custGeom>
              <a:avLst/>
              <a:gdLst/>
              <a:ahLst/>
              <a:cxnLst/>
              <a:rect l="l" t="t" r="r" b="b"/>
              <a:pathLst>
                <a:path w="8058" h="1209" extrusionOk="0">
                  <a:moveTo>
                    <a:pt x="590" y="1"/>
                  </a:moveTo>
                  <a:cubicBezTo>
                    <a:pt x="253" y="1"/>
                    <a:pt x="0" y="254"/>
                    <a:pt x="0" y="590"/>
                  </a:cubicBezTo>
                  <a:cubicBezTo>
                    <a:pt x="0" y="927"/>
                    <a:pt x="253" y="1208"/>
                    <a:pt x="590"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3996;p63">
              <a:extLst>
                <a:ext uri="{FF2B5EF4-FFF2-40B4-BE49-F238E27FC236}">
                  <a16:creationId xmlns:a16="http://schemas.microsoft.com/office/drawing/2014/main" id="{80F1D945-4B61-436C-90A1-EE53EEF9BEFE}"/>
                </a:ext>
              </a:extLst>
            </p:cNvPr>
            <p:cNvSpPr/>
            <p:nvPr/>
          </p:nvSpPr>
          <p:spPr>
            <a:xfrm>
              <a:off x="2149375" y="1931025"/>
              <a:ext cx="2203175" cy="5625"/>
            </a:xfrm>
            <a:custGeom>
              <a:avLst/>
              <a:gdLst/>
              <a:ahLst/>
              <a:cxnLst/>
              <a:rect l="l" t="t" r="r" b="b"/>
              <a:pathLst>
                <a:path w="88127" h="225" extrusionOk="0">
                  <a:moveTo>
                    <a:pt x="0" y="0"/>
                  </a:moveTo>
                  <a:lnTo>
                    <a:pt x="0" y="225"/>
                  </a:lnTo>
                  <a:lnTo>
                    <a:pt x="88127" y="225"/>
                  </a:lnTo>
                  <a:lnTo>
                    <a:pt x="88127"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3997;p63">
              <a:extLst>
                <a:ext uri="{FF2B5EF4-FFF2-40B4-BE49-F238E27FC236}">
                  <a16:creationId xmlns:a16="http://schemas.microsoft.com/office/drawing/2014/main" id="{07471D78-79B5-496A-BBA9-763EE5D240F4}"/>
                </a:ext>
              </a:extLst>
            </p:cNvPr>
            <p:cNvSpPr/>
            <p:nvPr/>
          </p:nvSpPr>
          <p:spPr>
            <a:xfrm>
              <a:off x="2146550" y="1916975"/>
              <a:ext cx="5650" cy="16875"/>
            </a:xfrm>
            <a:custGeom>
              <a:avLst/>
              <a:gdLst/>
              <a:ahLst/>
              <a:cxnLst/>
              <a:rect l="l" t="t" r="r" b="b"/>
              <a:pathLst>
                <a:path w="226" h="675" extrusionOk="0">
                  <a:moveTo>
                    <a:pt x="1" y="1"/>
                  </a:moveTo>
                  <a:lnTo>
                    <a:pt x="1" y="675"/>
                  </a:lnTo>
                  <a:lnTo>
                    <a:pt x="225" y="675"/>
                  </a:lnTo>
                  <a:lnTo>
                    <a:pt x="22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3998;p63">
              <a:extLst>
                <a:ext uri="{FF2B5EF4-FFF2-40B4-BE49-F238E27FC236}">
                  <a16:creationId xmlns:a16="http://schemas.microsoft.com/office/drawing/2014/main" id="{3DB98E14-280D-48D6-B44A-6749A5B01763}"/>
                </a:ext>
              </a:extLst>
            </p:cNvPr>
            <p:cNvSpPr/>
            <p:nvPr/>
          </p:nvSpPr>
          <p:spPr>
            <a:xfrm>
              <a:off x="2421700" y="1916975"/>
              <a:ext cx="6325" cy="16875"/>
            </a:xfrm>
            <a:custGeom>
              <a:avLst/>
              <a:gdLst/>
              <a:ahLst/>
              <a:cxnLst/>
              <a:rect l="l" t="t" r="r" b="b"/>
              <a:pathLst>
                <a:path w="253" h="675" extrusionOk="0">
                  <a:moveTo>
                    <a:pt x="0" y="1"/>
                  </a:moveTo>
                  <a:lnTo>
                    <a:pt x="0" y="675"/>
                  </a:lnTo>
                  <a:lnTo>
                    <a:pt x="253" y="675"/>
                  </a:lnTo>
                  <a:lnTo>
                    <a:pt x="253"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3999;p63">
              <a:extLst>
                <a:ext uri="{FF2B5EF4-FFF2-40B4-BE49-F238E27FC236}">
                  <a16:creationId xmlns:a16="http://schemas.microsoft.com/office/drawing/2014/main" id="{8BC5248C-EBC1-4041-9D6C-4F72A9FBBAB0}"/>
                </a:ext>
              </a:extLst>
            </p:cNvPr>
            <p:cNvSpPr/>
            <p:nvPr/>
          </p:nvSpPr>
          <p:spPr>
            <a:xfrm>
              <a:off x="2697525" y="1916975"/>
              <a:ext cx="5650" cy="16875"/>
            </a:xfrm>
            <a:custGeom>
              <a:avLst/>
              <a:gdLst/>
              <a:ahLst/>
              <a:cxnLst/>
              <a:rect l="l" t="t" r="r" b="b"/>
              <a:pathLst>
                <a:path w="226" h="675" extrusionOk="0">
                  <a:moveTo>
                    <a:pt x="1" y="1"/>
                  </a:moveTo>
                  <a:lnTo>
                    <a:pt x="1" y="675"/>
                  </a:lnTo>
                  <a:lnTo>
                    <a:pt x="225" y="675"/>
                  </a:lnTo>
                  <a:lnTo>
                    <a:pt x="22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4000;p63">
              <a:extLst>
                <a:ext uri="{FF2B5EF4-FFF2-40B4-BE49-F238E27FC236}">
                  <a16:creationId xmlns:a16="http://schemas.microsoft.com/office/drawing/2014/main" id="{AC8B2048-526F-42B9-82FE-BCBB3EA0F8A8}"/>
                </a:ext>
              </a:extLst>
            </p:cNvPr>
            <p:cNvSpPr/>
            <p:nvPr/>
          </p:nvSpPr>
          <p:spPr>
            <a:xfrm>
              <a:off x="2972650" y="1916975"/>
              <a:ext cx="5650" cy="16875"/>
            </a:xfrm>
            <a:custGeom>
              <a:avLst/>
              <a:gdLst/>
              <a:ahLst/>
              <a:cxnLst/>
              <a:rect l="l" t="t" r="r" b="b"/>
              <a:pathLst>
                <a:path w="226" h="675" extrusionOk="0">
                  <a:moveTo>
                    <a:pt x="1" y="1"/>
                  </a:moveTo>
                  <a:lnTo>
                    <a:pt x="1" y="675"/>
                  </a:lnTo>
                  <a:lnTo>
                    <a:pt x="225" y="675"/>
                  </a:lnTo>
                  <a:lnTo>
                    <a:pt x="22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4001;p63">
              <a:extLst>
                <a:ext uri="{FF2B5EF4-FFF2-40B4-BE49-F238E27FC236}">
                  <a16:creationId xmlns:a16="http://schemas.microsoft.com/office/drawing/2014/main" id="{A548E925-BD04-4A26-AACD-DC0E48ADAB21}"/>
                </a:ext>
              </a:extLst>
            </p:cNvPr>
            <p:cNvSpPr/>
            <p:nvPr/>
          </p:nvSpPr>
          <p:spPr>
            <a:xfrm>
              <a:off x="3247800" y="1916975"/>
              <a:ext cx="6325" cy="16875"/>
            </a:xfrm>
            <a:custGeom>
              <a:avLst/>
              <a:gdLst/>
              <a:ahLst/>
              <a:cxnLst/>
              <a:rect l="l" t="t" r="r" b="b"/>
              <a:pathLst>
                <a:path w="253" h="675" extrusionOk="0">
                  <a:moveTo>
                    <a:pt x="0" y="1"/>
                  </a:moveTo>
                  <a:lnTo>
                    <a:pt x="0" y="675"/>
                  </a:lnTo>
                  <a:lnTo>
                    <a:pt x="253" y="675"/>
                  </a:lnTo>
                  <a:lnTo>
                    <a:pt x="253"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4002;p63">
              <a:extLst>
                <a:ext uri="{FF2B5EF4-FFF2-40B4-BE49-F238E27FC236}">
                  <a16:creationId xmlns:a16="http://schemas.microsoft.com/office/drawing/2014/main" id="{F3B9CC56-6080-4F2C-8AEE-CC0D188FCA29}"/>
                </a:ext>
              </a:extLst>
            </p:cNvPr>
            <p:cNvSpPr/>
            <p:nvPr/>
          </p:nvSpPr>
          <p:spPr>
            <a:xfrm>
              <a:off x="3523625" y="1916975"/>
              <a:ext cx="5650" cy="16875"/>
            </a:xfrm>
            <a:custGeom>
              <a:avLst/>
              <a:gdLst/>
              <a:ahLst/>
              <a:cxnLst/>
              <a:rect l="l" t="t" r="r" b="b"/>
              <a:pathLst>
                <a:path w="226" h="675" extrusionOk="0">
                  <a:moveTo>
                    <a:pt x="1" y="1"/>
                  </a:moveTo>
                  <a:lnTo>
                    <a:pt x="1" y="675"/>
                  </a:lnTo>
                  <a:lnTo>
                    <a:pt x="225" y="675"/>
                  </a:lnTo>
                  <a:lnTo>
                    <a:pt x="22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4003;p63">
              <a:extLst>
                <a:ext uri="{FF2B5EF4-FFF2-40B4-BE49-F238E27FC236}">
                  <a16:creationId xmlns:a16="http://schemas.microsoft.com/office/drawing/2014/main" id="{36AC2BC4-EA43-43A5-8689-E2E579348D52}"/>
                </a:ext>
              </a:extLst>
            </p:cNvPr>
            <p:cNvSpPr/>
            <p:nvPr/>
          </p:nvSpPr>
          <p:spPr>
            <a:xfrm>
              <a:off x="3798750" y="1916975"/>
              <a:ext cx="5650" cy="16875"/>
            </a:xfrm>
            <a:custGeom>
              <a:avLst/>
              <a:gdLst/>
              <a:ahLst/>
              <a:cxnLst/>
              <a:rect l="l" t="t" r="r" b="b"/>
              <a:pathLst>
                <a:path w="226" h="675" extrusionOk="0">
                  <a:moveTo>
                    <a:pt x="1" y="1"/>
                  </a:moveTo>
                  <a:lnTo>
                    <a:pt x="1" y="675"/>
                  </a:lnTo>
                  <a:lnTo>
                    <a:pt x="225" y="675"/>
                  </a:lnTo>
                  <a:lnTo>
                    <a:pt x="22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4004;p63">
              <a:extLst>
                <a:ext uri="{FF2B5EF4-FFF2-40B4-BE49-F238E27FC236}">
                  <a16:creationId xmlns:a16="http://schemas.microsoft.com/office/drawing/2014/main" id="{9E67EAC7-CFC1-48AD-BD69-EE6DF959EF9D}"/>
                </a:ext>
              </a:extLst>
            </p:cNvPr>
            <p:cNvSpPr/>
            <p:nvPr/>
          </p:nvSpPr>
          <p:spPr>
            <a:xfrm>
              <a:off x="4073900" y="1916975"/>
              <a:ext cx="6325" cy="16875"/>
            </a:xfrm>
            <a:custGeom>
              <a:avLst/>
              <a:gdLst/>
              <a:ahLst/>
              <a:cxnLst/>
              <a:rect l="l" t="t" r="r" b="b"/>
              <a:pathLst>
                <a:path w="253" h="675" extrusionOk="0">
                  <a:moveTo>
                    <a:pt x="0" y="1"/>
                  </a:moveTo>
                  <a:lnTo>
                    <a:pt x="0" y="675"/>
                  </a:lnTo>
                  <a:lnTo>
                    <a:pt x="253" y="675"/>
                  </a:lnTo>
                  <a:lnTo>
                    <a:pt x="253"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4005;p63">
              <a:extLst>
                <a:ext uri="{FF2B5EF4-FFF2-40B4-BE49-F238E27FC236}">
                  <a16:creationId xmlns:a16="http://schemas.microsoft.com/office/drawing/2014/main" id="{933BD6ED-1E94-4FE0-A229-83C501A69F54}"/>
                </a:ext>
              </a:extLst>
            </p:cNvPr>
            <p:cNvSpPr/>
            <p:nvPr/>
          </p:nvSpPr>
          <p:spPr>
            <a:xfrm>
              <a:off x="4349725" y="1916975"/>
              <a:ext cx="5650" cy="16875"/>
            </a:xfrm>
            <a:custGeom>
              <a:avLst/>
              <a:gdLst/>
              <a:ahLst/>
              <a:cxnLst/>
              <a:rect l="l" t="t" r="r" b="b"/>
              <a:pathLst>
                <a:path w="226" h="675" extrusionOk="0">
                  <a:moveTo>
                    <a:pt x="0" y="1"/>
                  </a:moveTo>
                  <a:lnTo>
                    <a:pt x="0" y="675"/>
                  </a:lnTo>
                  <a:lnTo>
                    <a:pt x="225" y="675"/>
                  </a:lnTo>
                  <a:lnTo>
                    <a:pt x="22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4006;p63">
              <a:extLst>
                <a:ext uri="{FF2B5EF4-FFF2-40B4-BE49-F238E27FC236}">
                  <a16:creationId xmlns:a16="http://schemas.microsoft.com/office/drawing/2014/main" id="{2FD4BA6A-17C0-47D8-A49B-D32F6221B4A9}"/>
                </a:ext>
              </a:extLst>
            </p:cNvPr>
            <p:cNvSpPr/>
            <p:nvPr/>
          </p:nvSpPr>
          <p:spPr>
            <a:xfrm>
              <a:off x="2274300" y="1744725"/>
              <a:ext cx="301125" cy="108725"/>
            </a:xfrm>
            <a:custGeom>
              <a:avLst/>
              <a:gdLst/>
              <a:ahLst/>
              <a:cxnLst/>
              <a:rect l="l" t="t" r="r" b="b"/>
              <a:pathLst>
                <a:path w="12045" h="4349" extrusionOk="0">
                  <a:moveTo>
                    <a:pt x="11502" y="0"/>
                  </a:moveTo>
                  <a:cubicBezTo>
                    <a:pt x="11467" y="0"/>
                    <a:pt x="11432" y="4"/>
                    <a:pt x="11399" y="13"/>
                  </a:cubicBezTo>
                  <a:lnTo>
                    <a:pt x="365" y="3438"/>
                  </a:lnTo>
                  <a:cubicBezTo>
                    <a:pt x="141" y="3494"/>
                    <a:pt x="0" y="3775"/>
                    <a:pt x="57" y="4027"/>
                  </a:cubicBezTo>
                  <a:cubicBezTo>
                    <a:pt x="128" y="4218"/>
                    <a:pt x="322" y="4348"/>
                    <a:pt x="534" y="4348"/>
                  </a:cubicBezTo>
                  <a:cubicBezTo>
                    <a:pt x="571" y="4348"/>
                    <a:pt x="608" y="4344"/>
                    <a:pt x="646" y="4336"/>
                  </a:cubicBezTo>
                  <a:lnTo>
                    <a:pt x="11680" y="911"/>
                  </a:lnTo>
                  <a:cubicBezTo>
                    <a:pt x="11904" y="827"/>
                    <a:pt x="12045" y="574"/>
                    <a:pt x="11988" y="321"/>
                  </a:cubicBezTo>
                  <a:cubicBezTo>
                    <a:pt x="11917" y="130"/>
                    <a:pt x="11703" y="0"/>
                    <a:pt x="1150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4007;p63">
              <a:extLst>
                <a:ext uri="{FF2B5EF4-FFF2-40B4-BE49-F238E27FC236}">
                  <a16:creationId xmlns:a16="http://schemas.microsoft.com/office/drawing/2014/main" id="{1BACA1A3-0E7A-4CB6-A3C4-88489BD3E87D}"/>
                </a:ext>
              </a:extLst>
            </p:cNvPr>
            <p:cNvSpPr/>
            <p:nvPr/>
          </p:nvSpPr>
          <p:spPr>
            <a:xfrm>
              <a:off x="2549425" y="1557275"/>
              <a:ext cx="301825" cy="210775"/>
            </a:xfrm>
            <a:custGeom>
              <a:avLst/>
              <a:gdLst/>
              <a:ahLst/>
              <a:cxnLst/>
              <a:rect l="l" t="t" r="r" b="b"/>
              <a:pathLst>
                <a:path w="12073" h="8431" extrusionOk="0">
                  <a:moveTo>
                    <a:pt x="11555" y="1"/>
                  </a:moveTo>
                  <a:cubicBezTo>
                    <a:pt x="11459" y="1"/>
                    <a:pt x="11364" y="32"/>
                    <a:pt x="11287" y="99"/>
                  </a:cubicBezTo>
                  <a:lnTo>
                    <a:pt x="253" y="7595"/>
                  </a:lnTo>
                  <a:cubicBezTo>
                    <a:pt x="57" y="7735"/>
                    <a:pt x="1" y="8016"/>
                    <a:pt x="141" y="8240"/>
                  </a:cubicBezTo>
                  <a:cubicBezTo>
                    <a:pt x="229" y="8363"/>
                    <a:pt x="370" y="8431"/>
                    <a:pt x="519" y="8431"/>
                  </a:cubicBezTo>
                  <a:cubicBezTo>
                    <a:pt x="609" y="8431"/>
                    <a:pt x="702" y="8406"/>
                    <a:pt x="787" y="8353"/>
                  </a:cubicBezTo>
                  <a:lnTo>
                    <a:pt x="11792" y="857"/>
                  </a:lnTo>
                  <a:cubicBezTo>
                    <a:pt x="12017" y="716"/>
                    <a:pt x="12073" y="436"/>
                    <a:pt x="11933" y="211"/>
                  </a:cubicBezTo>
                  <a:cubicBezTo>
                    <a:pt x="11848" y="75"/>
                    <a:pt x="11701" y="1"/>
                    <a:pt x="1155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4008;p63">
              <a:extLst>
                <a:ext uri="{FF2B5EF4-FFF2-40B4-BE49-F238E27FC236}">
                  <a16:creationId xmlns:a16="http://schemas.microsoft.com/office/drawing/2014/main" id="{4EF609DC-1118-474D-B070-17E1BEBF55AA}"/>
                </a:ext>
              </a:extLst>
            </p:cNvPr>
            <p:cNvSpPr/>
            <p:nvPr/>
          </p:nvSpPr>
          <p:spPr>
            <a:xfrm>
              <a:off x="2824575" y="1301875"/>
              <a:ext cx="301825" cy="278950"/>
            </a:xfrm>
            <a:custGeom>
              <a:avLst/>
              <a:gdLst/>
              <a:ahLst/>
              <a:cxnLst/>
              <a:rect l="l" t="t" r="r" b="b"/>
              <a:pathLst>
                <a:path w="12073" h="11158" extrusionOk="0">
                  <a:moveTo>
                    <a:pt x="11550" y="1"/>
                  </a:moveTo>
                  <a:cubicBezTo>
                    <a:pt x="11438" y="1"/>
                    <a:pt x="11324" y="43"/>
                    <a:pt x="11230" y="124"/>
                  </a:cubicBezTo>
                  <a:lnTo>
                    <a:pt x="225" y="10343"/>
                  </a:lnTo>
                  <a:cubicBezTo>
                    <a:pt x="28" y="10511"/>
                    <a:pt x="0" y="10820"/>
                    <a:pt x="197" y="11017"/>
                  </a:cubicBezTo>
                  <a:cubicBezTo>
                    <a:pt x="288" y="11108"/>
                    <a:pt x="412" y="11158"/>
                    <a:pt x="538" y="11158"/>
                  </a:cubicBezTo>
                  <a:cubicBezTo>
                    <a:pt x="644" y="11158"/>
                    <a:pt x="752" y="11122"/>
                    <a:pt x="842" y="11045"/>
                  </a:cubicBezTo>
                  <a:lnTo>
                    <a:pt x="11876" y="826"/>
                  </a:lnTo>
                  <a:cubicBezTo>
                    <a:pt x="12044" y="629"/>
                    <a:pt x="12072" y="348"/>
                    <a:pt x="11876" y="152"/>
                  </a:cubicBezTo>
                  <a:cubicBezTo>
                    <a:pt x="11788" y="50"/>
                    <a:pt x="11670" y="1"/>
                    <a:pt x="1155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4009;p63">
              <a:extLst>
                <a:ext uri="{FF2B5EF4-FFF2-40B4-BE49-F238E27FC236}">
                  <a16:creationId xmlns:a16="http://schemas.microsoft.com/office/drawing/2014/main" id="{7EA3A649-E86D-4D75-857E-3243BEA8C750}"/>
                </a:ext>
              </a:extLst>
            </p:cNvPr>
            <p:cNvSpPr/>
            <p:nvPr/>
          </p:nvSpPr>
          <p:spPr>
            <a:xfrm>
              <a:off x="3101100" y="1276175"/>
              <a:ext cx="299725" cy="49225"/>
            </a:xfrm>
            <a:custGeom>
              <a:avLst/>
              <a:gdLst/>
              <a:ahLst/>
              <a:cxnLst/>
              <a:rect l="l" t="t" r="r" b="b"/>
              <a:pathLst>
                <a:path w="11989" h="1969" extrusionOk="0">
                  <a:moveTo>
                    <a:pt x="11455" y="1"/>
                  </a:moveTo>
                  <a:lnTo>
                    <a:pt x="450" y="1039"/>
                  </a:lnTo>
                  <a:cubicBezTo>
                    <a:pt x="197" y="1067"/>
                    <a:pt x="1" y="1292"/>
                    <a:pt x="29" y="1545"/>
                  </a:cubicBezTo>
                  <a:cubicBezTo>
                    <a:pt x="55" y="1781"/>
                    <a:pt x="253" y="1968"/>
                    <a:pt x="486" y="1968"/>
                  </a:cubicBezTo>
                  <a:cubicBezTo>
                    <a:pt x="502" y="1968"/>
                    <a:pt x="518" y="1968"/>
                    <a:pt x="534" y="1966"/>
                  </a:cubicBezTo>
                  <a:lnTo>
                    <a:pt x="11539" y="955"/>
                  </a:lnTo>
                  <a:cubicBezTo>
                    <a:pt x="11792" y="927"/>
                    <a:pt x="11988" y="702"/>
                    <a:pt x="11960" y="422"/>
                  </a:cubicBezTo>
                  <a:cubicBezTo>
                    <a:pt x="11932" y="169"/>
                    <a:pt x="11708" y="1"/>
                    <a:pt x="1145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4010;p63">
              <a:extLst>
                <a:ext uri="{FF2B5EF4-FFF2-40B4-BE49-F238E27FC236}">
                  <a16:creationId xmlns:a16="http://schemas.microsoft.com/office/drawing/2014/main" id="{481C7F98-8EC2-4728-B671-4590D3E1298C}"/>
                </a:ext>
              </a:extLst>
            </p:cNvPr>
            <p:cNvSpPr/>
            <p:nvPr/>
          </p:nvSpPr>
          <p:spPr>
            <a:xfrm>
              <a:off x="3375525" y="1276375"/>
              <a:ext cx="301825" cy="210900"/>
            </a:xfrm>
            <a:custGeom>
              <a:avLst/>
              <a:gdLst/>
              <a:ahLst/>
              <a:cxnLst/>
              <a:rect l="l" t="t" r="r" b="b"/>
              <a:pathLst>
                <a:path w="12073" h="8436" extrusionOk="0">
                  <a:moveTo>
                    <a:pt x="527" y="0"/>
                  </a:moveTo>
                  <a:cubicBezTo>
                    <a:pt x="375" y="0"/>
                    <a:pt x="230" y="75"/>
                    <a:pt x="141" y="217"/>
                  </a:cubicBezTo>
                  <a:cubicBezTo>
                    <a:pt x="1" y="414"/>
                    <a:pt x="57" y="723"/>
                    <a:pt x="253" y="863"/>
                  </a:cubicBezTo>
                  <a:lnTo>
                    <a:pt x="11287" y="8359"/>
                  </a:lnTo>
                  <a:cubicBezTo>
                    <a:pt x="11359" y="8410"/>
                    <a:pt x="11446" y="8435"/>
                    <a:pt x="11534" y="8435"/>
                  </a:cubicBezTo>
                  <a:cubicBezTo>
                    <a:pt x="11687" y="8435"/>
                    <a:pt x="11844" y="8361"/>
                    <a:pt x="11933" y="8218"/>
                  </a:cubicBezTo>
                  <a:cubicBezTo>
                    <a:pt x="12073" y="8022"/>
                    <a:pt x="12017" y="7713"/>
                    <a:pt x="11792" y="7573"/>
                  </a:cubicBezTo>
                  <a:lnTo>
                    <a:pt x="787" y="77"/>
                  </a:lnTo>
                  <a:cubicBezTo>
                    <a:pt x="704" y="25"/>
                    <a:pt x="615" y="0"/>
                    <a:pt x="52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4011;p63">
              <a:extLst>
                <a:ext uri="{FF2B5EF4-FFF2-40B4-BE49-F238E27FC236}">
                  <a16:creationId xmlns:a16="http://schemas.microsoft.com/office/drawing/2014/main" id="{58D12488-3078-4EB9-9715-E2A1FBE0CB3A}"/>
                </a:ext>
              </a:extLst>
            </p:cNvPr>
            <p:cNvSpPr/>
            <p:nvPr/>
          </p:nvSpPr>
          <p:spPr>
            <a:xfrm>
              <a:off x="3650675" y="1463775"/>
              <a:ext cx="301825" cy="202300"/>
            </a:xfrm>
            <a:custGeom>
              <a:avLst/>
              <a:gdLst/>
              <a:ahLst/>
              <a:cxnLst/>
              <a:rect l="l" t="t" r="r" b="b"/>
              <a:pathLst>
                <a:path w="12073" h="8092" extrusionOk="0">
                  <a:moveTo>
                    <a:pt x="526" y="0"/>
                  </a:moveTo>
                  <a:cubicBezTo>
                    <a:pt x="374" y="0"/>
                    <a:pt x="229" y="75"/>
                    <a:pt x="140" y="217"/>
                  </a:cubicBezTo>
                  <a:cubicBezTo>
                    <a:pt x="0" y="442"/>
                    <a:pt x="56" y="722"/>
                    <a:pt x="281" y="863"/>
                  </a:cubicBezTo>
                  <a:lnTo>
                    <a:pt x="11286" y="8022"/>
                  </a:lnTo>
                  <a:cubicBezTo>
                    <a:pt x="11363" y="8070"/>
                    <a:pt x="11446" y="8092"/>
                    <a:pt x="11528" y="8092"/>
                  </a:cubicBezTo>
                  <a:cubicBezTo>
                    <a:pt x="11686" y="8092"/>
                    <a:pt x="11839" y="8011"/>
                    <a:pt x="11932" y="7882"/>
                  </a:cubicBezTo>
                  <a:cubicBezTo>
                    <a:pt x="12072" y="7657"/>
                    <a:pt x="12016" y="7376"/>
                    <a:pt x="11791" y="7236"/>
                  </a:cubicBezTo>
                  <a:lnTo>
                    <a:pt x="786" y="77"/>
                  </a:lnTo>
                  <a:cubicBezTo>
                    <a:pt x="704" y="25"/>
                    <a:pt x="614" y="0"/>
                    <a:pt x="52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4012;p63">
              <a:extLst>
                <a:ext uri="{FF2B5EF4-FFF2-40B4-BE49-F238E27FC236}">
                  <a16:creationId xmlns:a16="http://schemas.microsoft.com/office/drawing/2014/main" id="{085BF215-FFB2-4371-8F0B-86BD74D754E0}"/>
                </a:ext>
              </a:extLst>
            </p:cNvPr>
            <p:cNvSpPr/>
            <p:nvPr/>
          </p:nvSpPr>
          <p:spPr>
            <a:xfrm>
              <a:off x="3925800" y="1267900"/>
              <a:ext cx="301825" cy="398225"/>
            </a:xfrm>
            <a:custGeom>
              <a:avLst/>
              <a:gdLst/>
              <a:ahLst/>
              <a:cxnLst/>
              <a:rect l="l" t="t" r="r" b="b"/>
              <a:pathLst>
                <a:path w="12073" h="15929" extrusionOk="0">
                  <a:moveTo>
                    <a:pt x="11572" y="1"/>
                  </a:moveTo>
                  <a:cubicBezTo>
                    <a:pt x="11427" y="1"/>
                    <a:pt x="11279" y="69"/>
                    <a:pt x="11174" y="191"/>
                  </a:cubicBezTo>
                  <a:lnTo>
                    <a:pt x="169" y="15183"/>
                  </a:lnTo>
                  <a:cubicBezTo>
                    <a:pt x="0" y="15380"/>
                    <a:pt x="56" y="15688"/>
                    <a:pt x="253" y="15829"/>
                  </a:cubicBezTo>
                  <a:cubicBezTo>
                    <a:pt x="344" y="15897"/>
                    <a:pt x="445" y="15929"/>
                    <a:pt x="543" y="15929"/>
                  </a:cubicBezTo>
                  <a:cubicBezTo>
                    <a:pt x="687" y="15929"/>
                    <a:pt x="827" y="15861"/>
                    <a:pt x="927" y="15745"/>
                  </a:cubicBezTo>
                  <a:lnTo>
                    <a:pt x="11932" y="753"/>
                  </a:lnTo>
                  <a:cubicBezTo>
                    <a:pt x="12072" y="528"/>
                    <a:pt x="12044" y="247"/>
                    <a:pt x="11820" y="79"/>
                  </a:cubicBezTo>
                  <a:cubicBezTo>
                    <a:pt x="11746" y="26"/>
                    <a:pt x="11659" y="1"/>
                    <a:pt x="1157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4013;p63">
              <a:extLst>
                <a:ext uri="{FF2B5EF4-FFF2-40B4-BE49-F238E27FC236}">
                  <a16:creationId xmlns:a16="http://schemas.microsoft.com/office/drawing/2014/main" id="{407433DC-E4DA-4025-BB94-F78B2527C3C9}"/>
                </a:ext>
              </a:extLst>
            </p:cNvPr>
            <p:cNvSpPr/>
            <p:nvPr/>
          </p:nvSpPr>
          <p:spPr>
            <a:xfrm>
              <a:off x="2251850" y="1806800"/>
              <a:ext cx="70200" cy="70200"/>
            </a:xfrm>
            <a:custGeom>
              <a:avLst/>
              <a:gdLst/>
              <a:ahLst/>
              <a:cxnLst/>
              <a:rect l="l" t="t" r="r" b="b"/>
              <a:pathLst>
                <a:path w="2808" h="2808" extrusionOk="0">
                  <a:moveTo>
                    <a:pt x="1404" y="0"/>
                  </a:moveTo>
                  <a:cubicBezTo>
                    <a:pt x="646" y="0"/>
                    <a:pt x="0" y="618"/>
                    <a:pt x="0" y="1404"/>
                  </a:cubicBezTo>
                  <a:cubicBezTo>
                    <a:pt x="0" y="2162"/>
                    <a:pt x="646" y="2808"/>
                    <a:pt x="1404" y="2808"/>
                  </a:cubicBezTo>
                  <a:cubicBezTo>
                    <a:pt x="2190" y="2808"/>
                    <a:pt x="2808" y="2162"/>
                    <a:pt x="2808" y="1404"/>
                  </a:cubicBezTo>
                  <a:cubicBezTo>
                    <a:pt x="2808" y="618"/>
                    <a:pt x="2190" y="0"/>
                    <a:pt x="1404"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4014;p63">
              <a:extLst>
                <a:ext uri="{FF2B5EF4-FFF2-40B4-BE49-F238E27FC236}">
                  <a16:creationId xmlns:a16="http://schemas.microsoft.com/office/drawing/2014/main" id="{526DCFF6-08DB-460B-87D7-BC0B678F8F5C}"/>
                </a:ext>
              </a:extLst>
            </p:cNvPr>
            <p:cNvSpPr/>
            <p:nvPr/>
          </p:nvSpPr>
          <p:spPr>
            <a:xfrm>
              <a:off x="2246225" y="1800475"/>
              <a:ext cx="82150" cy="82150"/>
            </a:xfrm>
            <a:custGeom>
              <a:avLst/>
              <a:gdLst/>
              <a:ahLst/>
              <a:cxnLst/>
              <a:rect l="l" t="t" r="r" b="b"/>
              <a:pathLst>
                <a:path w="3286" h="3286" extrusionOk="0">
                  <a:moveTo>
                    <a:pt x="1629" y="478"/>
                  </a:moveTo>
                  <a:cubicBezTo>
                    <a:pt x="2275" y="478"/>
                    <a:pt x="2808" y="1011"/>
                    <a:pt x="2808" y="1657"/>
                  </a:cubicBezTo>
                  <a:cubicBezTo>
                    <a:pt x="2808" y="2303"/>
                    <a:pt x="2275"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4015;p63">
              <a:extLst>
                <a:ext uri="{FF2B5EF4-FFF2-40B4-BE49-F238E27FC236}">
                  <a16:creationId xmlns:a16="http://schemas.microsoft.com/office/drawing/2014/main" id="{A3BD27D7-B677-4C45-A6B5-469F1D918955}"/>
                </a:ext>
              </a:extLst>
            </p:cNvPr>
            <p:cNvSpPr/>
            <p:nvPr/>
          </p:nvSpPr>
          <p:spPr>
            <a:xfrm>
              <a:off x="2527675" y="1721150"/>
              <a:ext cx="70200" cy="70225"/>
            </a:xfrm>
            <a:custGeom>
              <a:avLst/>
              <a:gdLst/>
              <a:ahLst/>
              <a:cxnLst/>
              <a:rect l="l" t="t" r="r" b="b"/>
              <a:pathLst>
                <a:path w="2808" h="2809" extrusionOk="0">
                  <a:moveTo>
                    <a:pt x="1404" y="1"/>
                  </a:moveTo>
                  <a:cubicBezTo>
                    <a:pt x="618" y="1"/>
                    <a:pt x="0" y="647"/>
                    <a:pt x="0" y="1405"/>
                  </a:cubicBezTo>
                  <a:cubicBezTo>
                    <a:pt x="0" y="2191"/>
                    <a:pt x="618" y="2808"/>
                    <a:pt x="1404" y="2808"/>
                  </a:cubicBezTo>
                  <a:cubicBezTo>
                    <a:pt x="2162" y="2808"/>
                    <a:pt x="2808" y="2191"/>
                    <a:pt x="2808" y="1405"/>
                  </a:cubicBezTo>
                  <a:cubicBezTo>
                    <a:pt x="2808" y="647"/>
                    <a:pt x="2162" y="1"/>
                    <a:pt x="1404"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4016;p63">
              <a:extLst>
                <a:ext uri="{FF2B5EF4-FFF2-40B4-BE49-F238E27FC236}">
                  <a16:creationId xmlns:a16="http://schemas.microsoft.com/office/drawing/2014/main" id="{E31782E4-F5CD-49BF-BFDD-437080C4E5F9}"/>
                </a:ext>
              </a:extLst>
            </p:cNvPr>
            <p:cNvSpPr/>
            <p:nvPr/>
          </p:nvSpPr>
          <p:spPr>
            <a:xfrm>
              <a:off x="2521350" y="1715550"/>
              <a:ext cx="82150" cy="82150"/>
            </a:xfrm>
            <a:custGeom>
              <a:avLst/>
              <a:gdLst/>
              <a:ahLst/>
              <a:cxnLst/>
              <a:rect l="l" t="t" r="r" b="b"/>
              <a:pathLst>
                <a:path w="3286" h="3286" extrusionOk="0">
                  <a:moveTo>
                    <a:pt x="1657" y="478"/>
                  </a:moveTo>
                  <a:cubicBezTo>
                    <a:pt x="2303" y="478"/>
                    <a:pt x="2808" y="983"/>
                    <a:pt x="2808" y="1629"/>
                  </a:cubicBezTo>
                  <a:cubicBezTo>
                    <a:pt x="2808" y="2274"/>
                    <a:pt x="2303" y="2808"/>
                    <a:pt x="1657" y="2808"/>
                  </a:cubicBezTo>
                  <a:cubicBezTo>
                    <a:pt x="1011" y="2808"/>
                    <a:pt x="478" y="2274"/>
                    <a:pt x="478" y="1629"/>
                  </a:cubicBezTo>
                  <a:cubicBezTo>
                    <a:pt x="478" y="983"/>
                    <a:pt x="1011" y="478"/>
                    <a:pt x="1657" y="478"/>
                  </a:cubicBezTo>
                  <a:close/>
                  <a:moveTo>
                    <a:pt x="1657" y="0"/>
                  </a:moveTo>
                  <a:cubicBezTo>
                    <a:pt x="731" y="0"/>
                    <a:pt x="1" y="730"/>
                    <a:pt x="1" y="1629"/>
                  </a:cubicBezTo>
                  <a:cubicBezTo>
                    <a:pt x="1" y="2555"/>
                    <a:pt x="731" y="3285"/>
                    <a:pt x="1657" y="3285"/>
                  </a:cubicBezTo>
                  <a:cubicBezTo>
                    <a:pt x="2556" y="3285"/>
                    <a:pt x="3286" y="2555"/>
                    <a:pt x="3286" y="1629"/>
                  </a:cubicBezTo>
                  <a:cubicBezTo>
                    <a:pt x="3286" y="730"/>
                    <a:pt x="2556" y="0"/>
                    <a:pt x="165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4017;p63">
              <a:extLst>
                <a:ext uri="{FF2B5EF4-FFF2-40B4-BE49-F238E27FC236}">
                  <a16:creationId xmlns:a16="http://schemas.microsoft.com/office/drawing/2014/main" id="{4CE8A01D-4FF0-4F70-BAA4-DD81633C2E17}"/>
                </a:ext>
              </a:extLst>
            </p:cNvPr>
            <p:cNvSpPr/>
            <p:nvPr/>
          </p:nvSpPr>
          <p:spPr>
            <a:xfrm>
              <a:off x="2802800" y="1533775"/>
              <a:ext cx="70225" cy="70200"/>
            </a:xfrm>
            <a:custGeom>
              <a:avLst/>
              <a:gdLst/>
              <a:ahLst/>
              <a:cxnLst/>
              <a:rect l="l" t="t" r="r" b="b"/>
              <a:pathLst>
                <a:path w="2809" h="2808" extrusionOk="0">
                  <a:moveTo>
                    <a:pt x="1404" y="0"/>
                  </a:moveTo>
                  <a:cubicBezTo>
                    <a:pt x="618" y="0"/>
                    <a:pt x="1" y="646"/>
                    <a:pt x="1" y="1404"/>
                  </a:cubicBezTo>
                  <a:cubicBezTo>
                    <a:pt x="1" y="2190"/>
                    <a:pt x="618" y="2807"/>
                    <a:pt x="1404" y="2807"/>
                  </a:cubicBezTo>
                  <a:cubicBezTo>
                    <a:pt x="2191" y="2807"/>
                    <a:pt x="2808" y="2190"/>
                    <a:pt x="2808" y="1404"/>
                  </a:cubicBezTo>
                  <a:cubicBezTo>
                    <a:pt x="2808" y="646"/>
                    <a:pt x="2191" y="0"/>
                    <a:pt x="1404"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4018;p63">
              <a:extLst>
                <a:ext uri="{FF2B5EF4-FFF2-40B4-BE49-F238E27FC236}">
                  <a16:creationId xmlns:a16="http://schemas.microsoft.com/office/drawing/2014/main" id="{83072F28-A4B4-4A37-83BC-799BD9894F27}"/>
                </a:ext>
              </a:extLst>
            </p:cNvPr>
            <p:cNvSpPr/>
            <p:nvPr/>
          </p:nvSpPr>
          <p:spPr>
            <a:xfrm>
              <a:off x="2797200" y="1528150"/>
              <a:ext cx="81425" cy="82150"/>
            </a:xfrm>
            <a:custGeom>
              <a:avLst/>
              <a:gdLst/>
              <a:ahLst/>
              <a:cxnLst/>
              <a:rect l="l" t="t" r="r" b="b"/>
              <a:pathLst>
                <a:path w="3257" h="3286" extrusionOk="0">
                  <a:moveTo>
                    <a:pt x="1628" y="478"/>
                  </a:moveTo>
                  <a:cubicBezTo>
                    <a:pt x="2274" y="478"/>
                    <a:pt x="2808" y="983"/>
                    <a:pt x="2808" y="1629"/>
                  </a:cubicBezTo>
                  <a:cubicBezTo>
                    <a:pt x="2808" y="2274"/>
                    <a:pt x="2274" y="2808"/>
                    <a:pt x="1628" y="2808"/>
                  </a:cubicBezTo>
                  <a:cubicBezTo>
                    <a:pt x="983" y="2808"/>
                    <a:pt x="449" y="2274"/>
                    <a:pt x="449" y="1629"/>
                  </a:cubicBezTo>
                  <a:cubicBezTo>
                    <a:pt x="449" y="983"/>
                    <a:pt x="983" y="478"/>
                    <a:pt x="1628" y="478"/>
                  </a:cubicBezTo>
                  <a:close/>
                  <a:moveTo>
                    <a:pt x="1628" y="0"/>
                  </a:moveTo>
                  <a:cubicBezTo>
                    <a:pt x="730" y="0"/>
                    <a:pt x="0" y="730"/>
                    <a:pt x="0" y="1629"/>
                  </a:cubicBezTo>
                  <a:cubicBezTo>
                    <a:pt x="0" y="2555"/>
                    <a:pt x="730" y="3285"/>
                    <a:pt x="1628" y="3285"/>
                  </a:cubicBezTo>
                  <a:cubicBezTo>
                    <a:pt x="2527" y="3285"/>
                    <a:pt x="3257" y="2555"/>
                    <a:pt x="3257" y="1629"/>
                  </a:cubicBezTo>
                  <a:cubicBezTo>
                    <a:pt x="3257" y="730"/>
                    <a:pt x="2527" y="0"/>
                    <a:pt x="162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4019;p63">
              <a:extLst>
                <a:ext uri="{FF2B5EF4-FFF2-40B4-BE49-F238E27FC236}">
                  <a16:creationId xmlns:a16="http://schemas.microsoft.com/office/drawing/2014/main" id="{EA18C266-01A7-4112-A9EC-4ABF32FFE8F7}"/>
                </a:ext>
              </a:extLst>
            </p:cNvPr>
            <p:cNvSpPr/>
            <p:nvPr/>
          </p:nvSpPr>
          <p:spPr>
            <a:xfrm>
              <a:off x="3077950" y="1278275"/>
              <a:ext cx="70200" cy="70225"/>
            </a:xfrm>
            <a:custGeom>
              <a:avLst/>
              <a:gdLst/>
              <a:ahLst/>
              <a:cxnLst/>
              <a:rect l="l" t="t" r="r" b="b"/>
              <a:pathLst>
                <a:path w="2808" h="2809" extrusionOk="0">
                  <a:moveTo>
                    <a:pt x="1404" y="1"/>
                  </a:moveTo>
                  <a:cubicBezTo>
                    <a:pt x="646" y="1"/>
                    <a:pt x="0" y="647"/>
                    <a:pt x="0" y="1405"/>
                  </a:cubicBezTo>
                  <a:cubicBezTo>
                    <a:pt x="0" y="2191"/>
                    <a:pt x="646" y="2808"/>
                    <a:pt x="1404" y="2808"/>
                  </a:cubicBezTo>
                  <a:cubicBezTo>
                    <a:pt x="2190" y="2808"/>
                    <a:pt x="2808" y="2191"/>
                    <a:pt x="2808" y="1405"/>
                  </a:cubicBezTo>
                  <a:cubicBezTo>
                    <a:pt x="2808" y="647"/>
                    <a:pt x="2190" y="1"/>
                    <a:pt x="1404"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4020;p63">
              <a:extLst>
                <a:ext uri="{FF2B5EF4-FFF2-40B4-BE49-F238E27FC236}">
                  <a16:creationId xmlns:a16="http://schemas.microsoft.com/office/drawing/2014/main" id="{418E6B68-7FAB-402B-8E5A-2365837E3253}"/>
                </a:ext>
              </a:extLst>
            </p:cNvPr>
            <p:cNvSpPr/>
            <p:nvPr/>
          </p:nvSpPr>
          <p:spPr>
            <a:xfrm>
              <a:off x="3072325" y="1272675"/>
              <a:ext cx="82150" cy="82125"/>
            </a:xfrm>
            <a:custGeom>
              <a:avLst/>
              <a:gdLst/>
              <a:ahLst/>
              <a:cxnLst/>
              <a:rect l="l" t="t" r="r" b="b"/>
              <a:pathLst>
                <a:path w="3286" h="3285" extrusionOk="0">
                  <a:moveTo>
                    <a:pt x="1629" y="477"/>
                  </a:moveTo>
                  <a:cubicBezTo>
                    <a:pt x="2275" y="477"/>
                    <a:pt x="2808" y="983"/>
                    <a:pt x="2808" y="1629"/>
                  </a:cubicBezTo>
                  <a:cubicBezTo>
                    <a:pt x="2808" y="2274"/>
                    <a:pt x="2275" y="2808"/>
                    <a:pt x="1629" y="2808"/>
                  </a:cubicBezTo>
                  <a:cubicBezTo>
                    <a:pt x="983" y="2808"/>
                    <a:pt x="478" y="2274"/>
                    <a:pt x="478" y="1629"/>
                  </a:cubicBezTo>
                  <a:cubicBezTo>
                    <a:pt x="478" y="983"/>
                    <a:pt x="983" y="477"/>
                    <a:pt x="1629" y="477"/>
                  </a:cubicBezTo>
                  <a:close/>
                  <a:moveTo>
                    <a:pt x="1629" y="0"/>
                  </a:moveTo>
                  <a:cubicBezTo>
                    <a:pt x="730" y="0"/>
                    <a:pt x="0" y="730"/>
                    <a:pt x="0" y="1629"/>
                  </a:cubicBezTo>
                  <a:cubicBezTo>
                    <a:pt x="0" y="2555"/>
                    <a:pt x="730" y="3285"/>
                    <a:pt x="1629" y="3285"/>
                  </a:cubicBezTo>
                  <a:cubicBezTo>
                    <a:pt x="2527" y="3285"/>
                    <a:pt x="3285" y="2555"/>
                    <a:pt x="3285" y="1629"/>
                  </a:cubicBezTo>
                  <a:cubicBezTo>
                    <a:pt x="3285" y="730"/>
                    <a:pt x="2527" y="0"/>
                    <a:pt x="162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4021;p63">
              <a:extLst>
                <a:ext uri="{FF2B5EF4-FFF2-40B4-BE49-F238E27FC236}">
                  <a16:creationId xmlns:a16="http://schemas.microsoft.com/office/drawing/2014/main" id="{2F875D8A-BFCA-480D-8D33-4CC22CA569D7}"/>
                </a:ext>
              </a:extLst>
            </p:cNvPr>
            <p:cNvSpPr/>
            <p:nvPr/>
          </p:nvSpPr>
          <p:spPr>
            <a:xfrm>
              <a:off x="3353775" y="1253025"/>
              <a:ext cx="70200" cy="70200"/>
            </a:xfrm>
            <a:custGeom>
              <a:avLst/>
              <a:gdLst/>
              <a:ahLst/>
              <a:cxnLst/>
              <a:rect l="l" t="t" r="r" b="b"/>
              <a:pathLst>
                <a:path w="2808" h="2808" extrusionOk="0">
                  <a:moveTo>
                    <a:pt x="1404" y="0"/>
                  </a:moveTo>
                  <a:cubicBezTo>
                    <a:pt x="618" y="0"/>
                    <a:pt x="0" y="618"/>
                    <a:pt x="0" y="1404"/>
                  </a:cubicBezTo>
                  <a:cubicBezTo>
                    <a:pt x="0" y="2190"/>
                    <a:pt x="618" y="2808"/>
                    <a:pt x="1404" y="2808"/>
                  </a:cubicBezTo>
                  <a:cubicBezTo>
                    <a:pt x="2162" y="2808"/>
                    <a:pt x="2808" y="2190"/>
                    <a:pt x="2808" y="1404"/>
                  </a:cubicBezTo>
                  <a:cubicBezTo>
                    <a:pt x="2808" y="618"/>
                    <a:pt x="2162" y="0"/>
                    <a:pt x="1404"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4022;p63">
              <a:extLst>
                <a:ext uri="{FF2B5EF4-FFF2-40B4-BE49-F238E27FC236}">
                  <a16:creationId xmlns:a16="http://schemas.microsoft.com/office/drawing/2014/main" id="{2898C475-7520-485C-9566-4C261AFEE6F4}"/>
                </a:ext>
              </a:extLst>
            </p:cNvPr>
            <p:cNvSpPr/>
            <p:nvPr/>
          </p:nvSpPr>
          <p:spPr>
            <a:xfrm>
              <a:off x="3347450" y="1247400"/>
              <a:ext cx="82150" cy="81450"/>
            </a:xfrm>
            <a:custGeom>
              <a:avLst/>
              <a:gdLst/>
              <a:ahLst/>
              <a:cxnLst/>
              <a:rect l="l" t="t" r="r" b="b"/>
              <a:pathLst>
                <a:path w="3286" h="3258" extrusionOk="0">
                  <a:moveTo>
                    <a:pt x="1657" y="450"/>
                  </a:moveTo>
                  <a:cubicBezTo>
                    <a:pt x="2303" y="450"/>
                    <a:pt x="2808" y="983"/>
                    <a:pt x="2808" y="1629"/>
                  </a:cubicBezTo>
                  <a:cubicBezTo>
                    <a:pt x="2808" y="2275"/>
                    <a:pt x="2303" y="2808"/>
                    <a:pt x="1657" y="2808"/>
                  </a:cubicBezTo>
                  <a:cubicBezTo>
                    <a:pt x="1011" y="2808"/>
                    <a:pt x="478" y="2275"/>
                    <a:pt x="478" y="1629"/>
                  </a:cubicBezTo>
                  <a:cubicBezTo>
                    <a:pt x="478" y="983"/>
                    <a:pt x="1011" y="450"/>
                    <a:pt x="1657" y="450"/>
                  </a:cubicBezTo>
                  <a:close/>
                  <a:moveTo>
                    <a:pt x="1657" y="1"/>
                  </a:moveTo>
                  <a:cubicBezTo>
                    <a:pt x="731" y="1"/>
                    <a:pt x="1" y="730"/>
                    <a:pt x="1" y="1629"/>
                  </a:cubicBezTo>
                  <a:cubicBezTo>
                    <a:pt x="1" y="2527"/>
                    <a:pt x="731" y="3257"/>
                    <a:pt x="1657" y="3257"/>
                  </a:cubicBezTo>
                  <a:cubicBezTo>
                    <a:pt x="2556" y="3257"/>
                    <a:pt x="3285" y="2527"/>
                    <a:pt x="3285" y="1629"/>
                  </a:cubicBezTo>
                  <a:cubicBezTo>
                    <a:pt x="3285" y="730"/>
                    <a:pt x="2556" y="1"/>
                    <a:pt x="16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4023;p63">
              <a:extLst>
                <a:ext uri="{FF2B5EF4-FFF2-40B4-BE49-F238E27FC236}">
                  <a16:creationId xmlns:a16="http://schemas.microsoft.com/office/drawing/2014/main" id="{7352AB13-7B18-47CC-9523-7066B5B4D63E}"/>
                </a:ext>
              </a:extLst>
            </p:cNvPr>
            <p:cNvSpPr/>
            <p:nvPr/>
          </p:nvSpPr>
          <p:spPr>
            <a:xfrm>
              <a:off x="3628900" y="1440425"/>
              <a:ext cx="70225" cy="70200"/>
            </a:xfrm>
            <a:custGeom>
              <a:avLst/>
              <a:gdLst/>
              <a:ahLst/>
              <a:cxnLst/>
              <a:rect l="l" t="t" r="r" b="b"/>
              <a:pathLst>
                <a:path w="2809" h="2808" extrusionOk="0">
                  <a:moveTo>
                    <a:pt x="1404" y="0"/>
                  </a:moveTo>
                  <a:cubicBezTo>
                    <a:pt x="618" y="0"/>
                    <a:pt x="1" y="618"/>
                    <a:pt x="1" y="1404"/>
                  </a:cubicBezTo>
                  <a:cubicBezTo>
                    <a:pt x="1" y="2190"/>
                    <a:pt x="618" y="2808"/>
                    <a:pt x="1404" y="2808"/>
                  </a:cubicBezTo>
                  <a:cubicBezTo>
                    <a:pt x="2191" y="2808"/>
                    <a:pt x="2808" y="2190"/>
                    <a:pt x="2808" y="1404"/>
                  </a:cubicBezTo>
                  <a:cubicBezTo>
                    <a:pt x="2808" y="618"/>
                    <a:pt x="2191" y="0"/>
                    <a:pt x="1404"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4024;p63">
              <a:extLst>
                <a:ext uri="{FF2B5EF4-FFF2-40B4-BE49-F238E27FC236}">
                  <a16:creationId xmlns:a16="http://schemas.microsoft.com/office/drawing/2014/main" id="{432D42DE-D175-4CF5-8A20-E6025B81A340}"/>
                </a:ext>
              </a:extLst>
            </p:cNvPr>
            <p:cNvSpPr/>
            <p:nvPr/>
          </p:nvSpPr>
          <p:spPr>
            <a:xfrm>
              <a:off x="3623300" y="1434800"/>
              <a:ext cx="81425" cy="81450"/>
            </a:xfrm>
            <a:custGeom>
              <a:avLst/>
              <a:gdLst/>
              <a:ahLst/>
              <a:cxnLst/>
              <a:rect l="l" t="t" r="r" b="b"/>
              <a:pathLst>
                <a:path w="3257" h="3258" extrusionOk="0">
                  <a:moveTo>
                    <a:pt x="1628" y="450"/>
                  </a:moveTo>
                  <a:cubicBezTo>
                    <a:pt x="2274" y="450"/>
                    <a:pt x="2808" y="983"/>
                    <a:pt x="2808" y="1629"/>
                  </a:cubicBezTo>
                  <a:cubicBezTo>
                    <a:pt x="2808" y="2275"/>
                    <a:pt x="2274" y="2808"/>
                    <a:pt x="1628" y="2808"/>
                  </a:cubicBezTo>
                  <a:cubicBezTo>
                    <a:pt x="983" y="2808"/>
                    <a:pt x="449" y="2275"/>
                    <a:pt x="449" y="1629"/>
                  </a:cubicBezTo>
                  <a:cubicBezTo>
                    <a:pt x="449" y="983"/>
                    <a:pt x="983" y="450"/>
                    <a:pt x="1628" y="450"/>
                  </a:cubicBezTo>
                  <a:close/>
                  <a:moveTo>
                    <a:pt x="1628" y="0"/>
                  </a:moveTo>
                  <a:cubicBezTo>
                    <a:pt x="730" y="0"/>
                    <a:pt x="0" y="730"/>
                    <a:pt x="0" y="1629"/>
                  </a:cubicBezTo>
                  <a:cubicBezTo>
                    <a:pt x="0" y="2527"/>
                    <a:pt x="730" y="3257"/>
                    <a:pt x="1628" y="3257"/>
                  </a:cubicBezTo>
                  <a:cubicBezTo>
                    <a:pt x="2527" y="3257"/>
                    <a:pt x="3257" y="2527"/>
                    <a:pt x="3257" y="1629"/>
                  </a:cubicBezTo>
                  <a:cubicBezTo>
                    <a:pt x="3257" y="730"/>
                    <a:pt x="2527" y="0"/>
                    <a:pt x="162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4025;p63">
              <a:extLst>
                <a:ext uri="{FF2B5EF4-FFF2-40B4-BE49-F238E27FC236}">
                  <a16:creationId xmlns:a16="http://schemas.microsoft.com/office/drawing/2014/main" id="{30A6894F-08FA-45F3-9893-0EDFE81DCE7A}"/>
                </a:ext>
              </a:extLst>
            </p:cNvPr>
            <p:cNvSpPr/>
            <p:nvPr/>
          </p:nvSpPr>
          <p:spPr>
            <a:xfrm>
              <a:off x="3904050" y="1619400"/>
              <a:ext cx="70200" cy="70200"/>
            </a:xfrm>
            <a:custGeom>
              <a:avLst/>
              <a:gdLst/>
              <a:ahLst/>
              <a:cxnLst/>
              <a:rect l="l" t="t" r="r" b="b"/>
              <a:pathLst>
                <a:path w="2808" h="2808" extrusionOk="0">
                  <a:moveTo>
                    <a:pt x="1404" y="0"/>
                  </a:moveTo>
                  <a:cubicBezTo>
                    <a:pt x="646" y="0"/>
                    <a:pt x="0" y="618"/>
                    <a:pt x="0" y="1404"/>
                  </a:cubicBezTo>
                  <a:cubicBezTo>
                    <a:pt x="0" y="2162"/>
                    <a:pt x="646" y="2808"/>
                    <a:pt x="1404" y="2808"/>
                  </a:cubicBezTo>
                  <a:cubicBezTo>
                    <a:pt x="2190" y="2808"/>
                    <a:pt x="2807" y="2162"/>
                    <a:pt x="2807" y="1404"/>
                  </a:cubicBezTo>
                  <a:cubicBezTo>
                    <a:pt x="2807" y="618"/>
                    <a:pt x="2190" y="0"/>
                    <a:pt x="1404"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4026;p63">
              <a:extLst>
                <a:ext uri="{FF2B5EF4-FFF2-40B4-BE49-F238E27FC236}">
                  <a16:creationId xmlns:a16="http://schemas.microsoft.com/office/drawing/2014/main" id="{611C677B-8BA9-4FAA-B5CF-CC95AB21645C}"/>
                </a:ext>
              </a:extLst>
            </p:cNvPr>
            <p:cNvSpPr/>
            <p:nvPr/>
          </p:nvSpPr>
          <p:spPr>
            <a:xfrm>
              <a:off x="3898425" y="1613075"/>
              <a:ext cx="82150" cy="82150"/>
            </a:xfrm>
            <a:custGeom>
              <a:avLst/>
              <a:gdLst/>
              <a:ahLst/>
              <a:cxnLst/>
              <a:rect l="l" t="t" r="r" b="b"/>
              <a:pathLst>
                <a:path w="3286" h="3286" extrusionOk="0">
                  <a:moveTo>
                    <a:pt x="1629" y="478"/>
                  </a:moveTo>
                  <a:cubicBezTo>
                    <a:pt x="2274" y="478"/>
                    <a:pt x="2808" y="1011"/>
                    <a:pt x="2808" y="1657"/>
                  </a:cubicBezTo>
                  <a:cubicBezTo>
                    <a:pt x="2808" y="2303"/>
                    <a:pt x="2274"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4027;p63">
              <a:extLst>
                <a:ext uri="{FF2B5EF4-FFF2-40B4-BE49-F238E27FC236}">
                  <a16:creationId xmlns:a16="http://schemas.microsoft.com/office/drawing/2014/main" id="{48DF7DA3-2D50-4E78-B9C9-395E0FC3154F}"/>
                </a:ext>
              </a:extLst>
            </p:cNvPr>
            <p:cNvSpPr/>
            <p:nvPr/>
          </p:nvSpPr>
          <p:spPr>
            <a:xfrm>
              <a:off x="4179875" y="1244600"/>
              <a:ext cx="70200" cy="70200"/>
            </a:xfrm>
            <a:custGeom>
              <a:avLst/>
              <a:gdLst/>
              <a:ahLst/>
              <a:cxnLst/>
              <a:rect l="l" t="t" r="r" b="b"/>
              <a:pathLst>
                <a:path w="2808" h="2808" extrusionOk="0">
                  <a:moveTo>
                    <a:pt x="1404" y="0"/>
                  </a:moveTo>
                  <a:cubicBezTo>
                    <a:pt x="618" y="0"/>
                    <a:pt x="0" y="618"/>
                    <a:pt x="0" y="1404"/>
                  </a:cubicBezTo>
                  <a:cubicBezTo>
                    <a:pt x="0" y="2162"/>
                    <a:pt x="618" y="2808"/>
                    <a:pt x="1404" y="2808"/>
                  </a:cubicBezTo>
                  <a:cubicBezTo>
                    <a:pt x="2162" y="2808"/>
                    <a:pt x="2808" y="2162"/>
                    <a:pt x="2808" y="1404"/>
                  </a:cubicBezTo>
                  <a:cubicBezTo>
                    <a:pt x="2808" y="618"/>
                    <a:pt x="2162" y="0"/>
                    <a:pt x="1404"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4028;p63">
              <a:extLst>
                <a:ext uri="{FF2B5EF4-FFF2-40B4-BE49-F238E27FC236}">
                  <a16:creationId xmlns:a16="http://schemas.microsoft.com/office/drawing/2014/main" id="{E1E3AFA0-6AFD-4667-B66C-81FD16B0A6D6}"/>
                </a:ext>
              </a:extLst>
            </p:cNvPr>
            <p:cNvSpPr/>
            <p:nvPr/>
          </p:nvSpPr>
          <p:spPr>
            <a:xfrm>
              <a:off x="4173550" y="1238975"/>
              <a:ext cx="82150" cy="81450"/>
            </a:xfrm>
            <a:custGeom>
              <a:avLst/>
              <a:gdLst/>
              <a:ahLst/>
              <a:cxnLst/>
              <a:rect l="l" t="t" r="r" b="b"/>
              <a:pathLst>
                <a:path w="3286" h="3258" extrusionOk="0">
                  <a:moveTo>
                    <a:pt x="1657" y="450"/>
                  </a:moveTo>
                  <a:cubicBezTo>
                    <a:pt x="2303" y="450"/>
                    <a:pt x="2808" y="983"/>
                    <a:pt x="2808" y="1629"/>
                  </a:cubicBezTo>
                  <a:cubicBezTo>
                    <a:pt x="2808" y="2275"/>
                    <a:pt x="2303" y="2780"/>
                    <a:pt x="1657" y="2808"/>
                  </a:cubicBezTo>
                  <a:cubicBezTo>
                    <a:pt x="1011" y="2780"/>
                    <a:pt x="478" y="2275"/>
                    <a:pt x="478" y="1629"/>
                  </a:cubicBezTo>
                  <a:cubicBezTo>
                    <a:pt x="478" y="983"/>
                    <a:pt x="1011" y="450"/>
                    <a:pt x="1657" y="450"/>
                  </a:cubicBezTo>
                  <a:close/>
                  <a:moveTo>
                    <a:pt x="1657" y="1"/>
                  </a:moveTo>
                  <a:cubicBezTo>
                    <a:pt x="731" y="1"/>
                    <a:pt x="1" y="731"/>
                    <a:pt x="1" y="1629"/>
                  </a:cubicBezTo>
                  <a:cubicBezTo>
                    <a:pt x="1" y="2527"/>
                    <a:pt x="731" y="3257"/>
                    <a:pt x="1657" y="3257"/>
                  </a:cubicBezTo>
                  <a:cubicBezTo>
                    <a:pt x="2556" y="3257"/>
                    <a:pt x="3285" y="2527"/>
                    <a:pt x="3285" y="1629"/>
                  </a:cubicBezTo>
                  <a:cubicBezTo>
                    <a:pt x="3285" y="731"/>
                    <a:pt x="2556" y="1"/>
                    <a:pt x="16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4029;p63">
              <a:extLst>
                <a:ext uri="{FF2B5EF4-FFF2-40B4-BE49-F238E27FC236}">
                  <a16:creationId xmlns:a16="http://schemas.microsoft.com/office/drawing/2014/main" id="{D63CD966-0F32-4230-B814-56178D644AA9}"/>
                </a:ext>
              </a:extLst>
            </p:cNvPr>
            <p:cNvSpPr/>
            <p:nvPr/>
          </p:nvSpPr>
          <p:spPr>
            <a:xfrm>
              <a:off x="2899675" y="2124725"/>
              <a:ext cx="271625" cy="294825"/>
            </a:xfrm>
            <a:custGeom>
              <a:avLst/>
              <a:gdLst/>
              <a:ahLst/>
              <a:cxnLst/>
              <a:rect l="l" t="t" r="r" b="b"/>
              <a:pathLst>
                <a:path w="10865" h="11793" extrusionOk="0">
                  <a:moveTo>
                    <a:pt x="10865" y="1"/>
                  </a:moveTo>
                  <a:cubicBezTo>
                    <a:pt x="10275" y="1"/>
                    <a:pt x="9686" y="57"/>
                    <a:pt x="9124" y="141"/>
                  </a:cubicBezTo>
                  <a:cubicBezTo>
                    <a:pt x="3650" y="1096"/>
                    <a:pt x="0" y="6318"/>
                    <a:pt x="955" y="11792"/>
                  </a:cubicBezTo>
                  <a:lnTo>
                    <a:pt x="10865" y="10052"/>
                  </a:lnTo>
                  <a:lnTo>
                    <a:pt x="1086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4030;p63">
              <a:extLst>
                <a:ext uri="{FF2B5EF4-FFF2-40B4-BE49-F238E27FC236}">
                  <a16:creationId xmlns:a16="http://schemas.microsoft.com/office/drawing/2014/main" id="{C1CD861B-8EB8-4C90-B803-3736D8928415}"/>
                </a:ext>
              </a:extLst>
            </p:cNvPr>
            <p:cNvSpPr/>
            <p:nvPr/>
          </p:nvSpPr>
          <p:spPr>
            <a:xfrm>
              <a:off x="2913700" y="2118425"/>
              <a:ext cx="263225" cy="306875"/>
            </a:xfrm>
            <a:custGeom>
              <a:avLst/>
              <a:gdLst/>
              <a:ahLst/>
              <a:cxnLst/>
              <a:rect l="l" t="t" r="r" b="b"/>
              <a:pathLst>
                <a:path w="10529" h="12275" extrusionOk="0">
                  <a:moveTo>
                    <a:pt x="10051" y="481"/>
                  </a:moveTo>
                  <a:lnTo>
                    <a:pt x="10051" y="10114"/>
                  </a:lnTo>
                  <a:lnTo>
                    <a:pt x="10051" y="10114"/>
                  </a:lnTo>
                  <a:lnTo>
                    <a:pt x="586" y="11781"/>
                  </a:lnTo>
                  <a:lnTo>
                    <a:pt x="586" y="11781"/>
                  </a:lnTo>
                  <a:cubicBezTo>
                    <a:pt x="520" y="11276"/>
                    <a:pt x="478" y="10786"/>
                    <a:pt x="478" y="10276"/>
                  </a:cubicBezTo>
                  <a:cubicBezTo>
                    <a:pt x="478" y="5615"/>
                    <a:pt x="3819" y="1460"/>
                    <a:pt x="8591" y="618"/>
                  </a:cubicBezTo>
                  <a:cubicBezTo>
                    <a:pt x="9069" y="546"/>
                    <a:pt x="9567" y="495"/>
                    <a:pt x="10051" y="481"/>
                  </a:cubicBezTo>
                  <a:close/>
                  <a:moveTo>
                    <a:pt x="10304" y="0"/>
                  </a:moveTo>
                  <a:cubicBezTo>
                    <a:pt x="9714" y="0"/>
                    <a:pt x="9097" y="56"/>
                    <a:pt x="8507" y="169"/>
                  </a:cubicBezTo>
                  <a:cubicBezTo>
                    <a:pt x="3510" y="1039"/>
                    <a:pt x="1" y="5391"/>
                    <a:pt x="1" y="10276"/>
                  </a:cubicBezTo>
                  <a:cubicBezTo>
                    <a:pt x="1" y="10893"/>
                    <a:pt x="57" y="11483"/>
                    <a:pt x="169" y="12072"/>
                  </a:cubicBezTo>
                  <a:cubicBezTo>
                    <a:pt x="193" y="12195"/>
                    <a:pt x="282" y="12274"/>
                    <a:pt x="397" y="12274"/>
                  </a:cubicBezTo>
                  <a:cubicBezTo>
                    <a:pt x="414" y="12274"/>
                    <a:pt x="432" y="12273"/>
                    <a:pt x="450" y="12269"/>
                  </a:cubicBezTo>
                  <a:lnTo>
                    <a:pt x="10332" y="10528"/>
                  </a:lnTo>
                  <a:cubicBezTo>
                    <a:pt x="10444" y="10500"/>
                    <a:pt x="10529" y="10416"/>
                    <a:pt x="10529" y="10304"/>
                  </a:cubicBezTo>
                  <a:lnTo>
                    <a:pt x="10529" y="253"/>
                  </a:lnTo>
                  <a:cubicBezTo>
                    <a:pt x="10529" y="169"/>
                    <a:pt x="10501" y="113"/>
                    <a:pt x="10472" y="85"/>
                  </a:cubicBezTo>
                  <a:cubicBezTo>
                    <a:pt x="10416" y="28"/>
                    <a:pt x="10360" y="0"/>
                    <a:pt x="1030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4031;p63">
              <a:extLst>
                <a:ext uri="{FF2B5EF4-FFF2-40B4-BE49-F238E27FC236}">
                  <a16:creationId xmlns:a16="http://schemas.microsoft.com/office/drawing/2014/main" id="{8D47B3D6-E7B3-4BC7-867A-57F40385D88B}"/>
                </a:ext>
              </a:extLst>
            </p:cNvPr>
            <p:cNvSpPr/>
            <p:nvPr/>
          </p:nvSpPr>
          <p:spPr>
            <a:xfrm>
              <a:off x="2923525" y="2376000"/>
              <a:ext cx="247775" cy="197950"/>
            </a:xfrm>
            <a:custGeom>
              <a:avLst/>
              <a:gdLst/>
              <a:ahLst/>
              <a:cxnLst/>
              <a:rect l="l" t="t" r="r" b="b"/>
              <a:pathLst>
                <a:path w="9911" h="7918" extrusionOk="0">
                  <a:moveTo>
                    <a:pt x="9911" y="1"/>
                  </a:moveTo>
                  <a:lnTo>
                    <a:pt x="1" y="1741"/>
                  </a:lnTo>
                  <a:cubicBezTo>
                    <a:pt x="450" y="4324"/>
                    <a:pt x="1657" y="6318"/>
                    <a:pt x="3706" y="7918"/>
                  </a:cubicBezTo>
                  <a:lnTo>
                    <a:pt x="9911"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4032;p63">
              <a:extLst>
                <a:ext uri="{FF2B5EF4-FFF2-40B4-BE49-F238E27FC236}">
                  <a16:creationId xmlns:a16="http://schemas.microsoft.com/office/drawing/2014/main" id="{E7122F14-24CB-447B-8537-E9560FCF1457}"/>
                </a:ext>
              </a:extLst>
            </p:cNvPr>
            <p:cNvSpPr/>
            <p:nvPr/>
          </p:nvSpPr>
          <p:spPr>
            <a:xfrm>
              <a:off x="2916500" y="2367575"/>
              <a:ext cx="268850" cy="214800"/>
            </a:xfrm>
            <a:custGeom>
              <a:avLst/>
              <a:gdLst/>
              <a:ahLst/>
              <a:cxnLst/>
              <a:rect l="l" t="t" r="r" b="b"/>
              <a:pathLst>
                <a:path w="10754" h="8592" extrusionOk="0">
                  <a:moveTo>
                    <a:pt x="9630" y="666"/>
                  </a:moveTo>
                  <a:lnTo>
                    <a:pt x="3964" y="7929"/>
                  </a:lnTo>
                  <a:lnTo>
                    <a:pt x="3964" y="7929"/>
                  </a:lnTo>
                  <a:cubicBezTo>
                    <a:pt x="2101" y="6427"/>
                    <a:pt x="1009" y="4618"/>
                    <a:pt x="547" y="2266"/>
                  </a:cubicBezTo>
                  <a:lnTo>
                    <a:pt x="547" y="2266"/>
                  </a:lnTo>
                  <a:lnTo>
                    <a:pt x="9630" y="666"/>
                  </a:lnTo>
                  <a:close/>
                  <a:moveTo>
                    <a:pt x="10753" y="1"/>
                  </a:moveTo>
                  <a:lnTo>
                    <a:pt x="10136" y="113"/>
                  </a:lnTo>
                  <a:lnTo>
                    <a:pt x="1" y="1882"/>
                  </a:lnTo>
                  <a:lnTo>
                    <a:pt x="57" y="2106"/>
                  </a:lnTo>
                  <a:cubicBezTo>
                    <a:pt x="506" y="4745"/>
                    <a:pt x="1741" y="6795"/>
                    <a:pt x="3847" y="8451"/>
                  </a:cubicBezTo>
                  <a:lnTo>
                    <a:pt x="4044" y="8592"/>
                  </a:lnTo>
                  <a:lnTo>
                    <a:pt x="10753"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4033;p63">
              <a:extLst>
                <a:ext uri="{FF2B5EF4-FFF2-40B4-BE49-F238E27FC236}">
                  <a16:creationId xmlns:a16="http://schemas.microsoft.com/office/drawing/2014/main" id="{3BD1F65D-ED9A-46AC-96A8-885E035E6FE4}"/>
                </a:ext>
              </a:extLst>
            </p:cNvPr>
            <p:cNvSpPr/>
            <p:nvPr/>
          </p:nvSpPr>
          <p:spPr>
            <a:xfrm>
              <a:off x="3016175" y="2250375"/>
              <a:ext cx="442200" cy="377675"/>
            </a:xfrm>
            <a:custGeom>
              <a:avLst/>
              <a:gdLst/>
              <a:ahLst/>
              <a:cxnLst/>
              <a:rect l="l" t="t" r="r" b="b"/>
              <a:pathLst>
                <a:path w="17688" h="15107" extrusionOk="0">
                  <a:moveTo>
                    <a:pt x="14908" y="0"/>
                  </a:moveTo>
                  <a:lnTo>
                    <a:pt x="6205" y="5026"/>
                  </a:lnTo>
                  <a:lnTo>
                    <a:pt x="0" y="12943"/>
                  </a:lnTo>
                  <a:cubicBezTo>
                    <a:pt x="1846" y="14382"/>
                    <a:pt x="3997" y="15106"/>
                    <a:pt x="6167" y="15106"/>
                  </a:cubicBezTo>
                  <a:cubicBezTo>
                    <a:pt x="7891" y="15106"/>
                    <a:pt x="9627" y="14649"/>
                    <a:pt x="11230" y="13729"/>
                  </a:cubicBezTo>
                  <a:cubicBezTo>
                    <a:pt x="16031" y="10949"/>
                    <a:pt x="17688" y="4801"/>
                    <a:pt x="149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4034;p63">
              <a:extLst>
                <a:ext uri="{FF2B5EF4-FFF2-40B4-BE49-F238E27FC236}">
                  <a16:creationId xmlns:a16="http://schemas.microsoft.com/office/drawing/2014/main" id="{C3EFF0CE-D0E0-4130-9037-080EE0DEBBBF}"/>
                </a:ext>
              </a:extLst>
            </p:cNvPr>
            <p:cNvSpPr/>
            <p:nvPr/>
          </p:nvSpPr>
          <p:spPr>
            <a:xfrm>
              <a:off x="3009850" y="2244450"/>
              <a:ext cx="418350" cy="389175"/>
            </a:xfrm>
            <a:custGeom>
              <a:avLst/>
              <a:gdLst/>
              <a:ahLst/>
              <a:cxnLst/>
              <a:rect l="l" t="t" r="r" b="b"/>
              <a:pathLst>
                <a:path w="16734" h="15567" extrusionOk="0">
                  <a:moveTo>
                    <a:pt x="15077" y="547"/>
                  </a:moveTo>
                  <a:cubicBezTo>
                    <a:pt x="15898" y="2037"/>
                    <a:pt x="16284" y="3649"/>
                    <a:pt x="16284" y="5235"/>
                  </a:cubicBezTo>
                  <a:cubicBezTo>
                    <a:pt x="16284" y="8632"/>
                    <a:pt x="14515" y="11945"/>
                    <a:pt x="11371" y="13769"/>
                  </a:cubicBezTo>
                  <a:cubicBezTo>
                    <a:pt x="9799" y="14668"/>
                    <a:pt x="8114" y="15117"/>
                    <a:pt x="6430" y="15117"/>
                  </a:cubicBezTo>
                  <a:cubicBezTo>
                    <a:pt x="4374" y="15117"/>
                    <a:pt x="2371" y="14439"/>
                    <a:pt x="595" y="13134"/>
                  </a:cubicBezTo>
                  <a:lnTo>
                    <a:pt x="595" y="13134"/>
                  </a:lnTo>
                  <a:lnTo>
                    <a:pt x="6593" y="5446"/>
                  </a:lnTo>
                  <a:lnTo>
                    <a:pt x="6593" y="5446"/>
                  </a:lnTo>
                  <a:lnTo>
                    <a:pt x="15077" y="547"/>
                  </a:lnTo>
                  <a:close/>
                  <a:moveTo>
                    <a:pt x="15166" y="0"/>
                  </a:moveTo>
                  <a:cubicBezTo>
                    <a:pt x="15127" y="0"/>
                    <a:pt x="15086" y="13"/>
                    <a:pt x="15049" y="41"/>
                  </a:cubicBezTo>
                  <a:lnTo>
                    <a:pt x="6346" y="5066"/>
                  </a:lnTo>
                  <a:lnTo>
                    <a:pt x="6261" y="5122"/>
                  </a:lnTo>
                  <a:lnTo>
                    <a:pt x="85" y="13039"/>
                  </a:lnTo>
                  <a:cubicBezTo>
                    <a:pt x="1" y="13124"/>
                    <a:pt x="29" y="13292"/>
                    <a:pt x="113" y="13376"/>
                  </a:cubicBezTo>
                  <a:cubicBezTo>
                    <a:pt x="1994" y="14836"/>
                    <a:pt x="4212" y="15566"/>
                    <a:pt x="6430" y="15566"/>
                  </a:cubicBezTo>
                  <a:cubicBezTo>
                    <a:pt x="8199" y="15566"/>
                    <a:pt x="9967" y="15117"/>
                    <a:pt x="11596" y="14162"/>
                  </a:cubicBezTo>
                  <a:cubicBezTo>
                    <a:pt x="14908" y="12253"/>
                    <a:pt x="16733" y="8800"/>
                    <a:pt x="16733" y="5235"/>
                  </a:cubicBezTo>
                  <a:cubicBezTo>
                    <a:pt x="16733" y="3494"/>
                    <a:pt x="16284" y="1725"/>
                    <a:pt x="15358" y="125"/>
                  </a:cubicBezTo>
                  <a:cubicBezTo>
                    <a:pt x="15320" y="50"/>
                    <a:pt x="15245" y="0"/>
                    <a:pt x="1516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4035;p63">
              <a:extLst>
                <a:ext uri="{FF2B5EF4-FFF2-40B4-BE49-F238E27FC236}">
                  <a16:creationId xmlns:a16="http://schemas.microsoft.com/office/drawing/2014/main" id="{C3160751-AA68-46BA-B8F9-336D8421CDA3}"/>
                </a:ext>
              </a:extLst>
            </p:cNvPr>
            <p:cNvSpPr/>
            <p:nvPr/>
          </p:nvSpPr>
          <p:spPr>
            <a:xfrm>
              <a:off x="3171275" y="2124725"/>
              <a:ext cx="217625" cy="251300"/>
            </a:xfrm>
            <a:custGeom>
              <a:avLst/>
              <a:gdLst/>
              <a:ahLst/>
              <a:cxnLst/>
              <a:rect l="l" t="t" r="r" b="b"/>
              <a:pathLst>
                <a:path w="8705" h="10052" extrusionOk="0">
                  <a:moveTo>
                    <a:pt x="1" y="1"/>
                  </a:moveTo>
                  <a:lnTo>
                    <a:pt x="1" y="10052"/>
                  </a:lnTo>
                  <a:lnTo>
                    <a:pt x="8704" y="5026"/>
                  </a:lnTo>
                  <a:cubicBezTo>
                    <a:pt x="6851" y="1798"/>
                    <a:pt x="3707" y="1"/>
                    <a:pt x="1"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4036;p63">
              <a:extLst>
                <a:ext uri="{FF2B5EF4-FFF2-40B4-BE49-F238E27FC236}">
                  <a16:creationId xmlns:a16="http://schemas.microsoft.com/office/drawing/2014/main" id="{8EBEA955-609A-4F31-9FD8-43E0E134B9F2}"/>
                </a:ext>
              </a:extLst>
            </p:cNvPr>
            <p:cNvSpPr/>
            <p:nvPr/>
          </p:nvSpPr>
          <p:spPr>
            <a:xfrm>
              <a:off x="3164975" y="2118425"/>
              <a:ext cx="231625" cy="267425"/>
            </a:xfrm>
            <a:custGeom>
              <a:avLst/>
              <a:gdLst/>
              <a:ahLst/>
              <a:cxnLst/>
              <a:rect l="l" t="t" r="r" b="b"/>
              <a:pathLst>
                <a:path w="9265" h="10697" extrusionOk="0">
                  <a:moveTo>
                    <a:pt x="478" y="480"/>
                  </a:moveTo>
                  <a:cubicBezTo>
                    <a:pt x="3926" y="550"/>
                    <a:pt x="6847" y="2238"/>
                    <a:pt x="8645" y="5197"/>
                  </a:cubicBezTo>
                  <a:lnTo>
                    <a:pt x="8645" y="5197"/>
                  </a:lnTo>
                  <a:lnTo>
                    <a:pt x="478" y="9913"/>
                  </a:lnTo>
                  <a:lnTo>
                    <a:pt x="478" y="480"/>
                  </a:lnTo>
                  <a:close/>
                  <a:moveTo>
                    <a:pt x="0" y="0"/>
                  </a:moveTo>
                  <a:lnTo>
                    <a:pt x="0" y="10697"/>
                  </a:lnTo>
                  <a:lnTo>
                    <a:pt x="365" y="10500"/>
                  </a:lnTo>
                  <a:lnTo>
                    <a:pt x="9265" y="5363"/>
                  </a:lnTo>
                  <a:lnTo>
                    <a:pt x="9153" y="5166"/>
                  </a:lnTo>
                  <a:cubicBezTo>
                    <a:pt x="7272" y="1881"/>
                    <a:pt x="4043" y="0"/>
                    <a:pt x="25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4037;p63">
              <a:extLst>
                <a:ext uri="{FF2B5EF4-FFF2-40B4-BE49-F238E27FC236}">
                  <a16:creationId xmlns:a16="http://schemas.microsoft.com/office/drawing/2014/main" id="{5413063D-BBB0-493D-8FCA-2DA302CC5594}"/>
                </a:ext>
              </a:extLst>
            </p:cNvPr>
            <p:cNvSpPr/>
            <p:nvPr/>
          </p:nvSpPr>
          <p:spPr>
            <a:xfrm>
              <a:off x="3048450" y="2253175"/>
              <a:ext cx="244975" cy="244975"/>
            </a:xfrm>
            <a:custGeom>
              <a:avLst/>
              <a:gdLst/>
              <a:ahLst/>
              <a:cxnLst/>
              <a:rect l="l" t="t" r="r" b="b"/>
              <a:pathLst>
                <a:path w="9799" h="9799" extrusionOk="0">
                  <a:moveTo>
                    <a:pt x="4914" y="1"/>
                  </a:moveTo>
                  <a:cubicBezTo>
                    <a:pt x="2191" y="1"/>
                    <a:pt x="1" y="2190"/>
                    <a:pt x="1" y="4914"/>
                  </a:cubicBezTo>
                  <a:cubicBezTo>
                    <a:pt x="1" y="7609"/>
                    <a:pt x="2191" y="9799"/>
                    <a:pt x="4914" y="9799"/>
                  </a:cubicBezTo>
                  <a:cubicBezTo>
                    <a:pt x="7609" y="9799"/>
                    <a:pt x="9799" y="7609"/>
                    <a:pt x="9799" y="4914"/>
                  </a:cubicBezTo>
                  <a:cubicBezTo>
                    <a:pt x="9799" y="2190"/>
                    <a:pt x="7609" y="1"/>
                    <a:pt x="4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4038;p63">
              <a:extLst>
                <a:ext uri="{FF2B5EF4-FFF2-40B4-BE49-F238E27FC236}">
                  <a16:creationId xmlns:a16="http://schemas.microsoft.com/office/drawing/2014/main" id="{A54AC34E-D564-4792-BEEA-5E6BA0D6DF82}"/>
                </a:ext>
              </a:extLst>
            </p:cNvPr>
            <p:cNvSpPr/>
            <p:nvPr/>
          </p:nvSpPr>
          <p:spPr>
            <a:xfrm>
              <a:off x="3042850" y="2247575"/>
              <a:ext cx="256900" cy="256900"/>
            </a:xfrm>
            <a:custGeom>
              <a:avLst/>
              <a:gdLst/>
              <a:ahLst/>
              <a:cxnLst/>
              <a:rect l="l" t="t" r="r" b="b"/>
              <a:pathLst>
                <a:path w="10276" h="10276" extrusionOk="0">
                  <a:moveTo>
                    <a:pt x="5138" y="477"/>
                  </a:moveTo>
                  <a:cubicBezTo>
                    <a:pt x="6429" y="477"/>
                    <a:pt x="7580" y="983"/>
                    <a:pt x="8423" y="1825"/>
                  </a:cubicBezTo>
                  <a:cubicBezTo>
                    <a:pt x="9265" y="2667"/>
                    <a:pt x="9798" y="3846"/>
                    <a:pt x="9798" y="5138"/>
                  </a:cubicBezTo>
                  <a:cubicBezTo>
                    <a:pt x="9798" y="6429"/>
                    <a:pt x="9265" y="7580"/>
                    <a:pt x="8423" y="8422"/>
                  </a:cubicBezTo>
                  <a:cubicBezTo>
                    <a:pt x="7580" y="9265"/>
                    <a:pt x="6429" y="9798"/>
                    <a:pt x="5138" y="9798"/>
                  </a:cubicBezTo>
                  <a:cubicBezTo>
                    <a:pt x="3847" y="9798"/>
                    <a:pt x="2667" y="9265"/>
                    <a:pt x="1825" y="8422"/>
                  </a:cubicBezTo>
                  <a:cubicBezTo>
                    <a:pt x="983" y="7580"/>
                    <a:pt x="478" y="6429"/>
                    <a:pt x="478" y="5138"/>
                  </a:cubicBezTo>
                  <a:cubicBezTo>
                    <a:pt x="478" y="3846"/>
                    <a:pt x="983" y="2667"/>
                    <a:pt x="1825" y="1825"/>
                  </a:cubicBezTo>
                  <a:cubicBezTo>
                    <a:pt x="2667" y="983"/>
                    <a:pt x="3847" y="477"/>
                    <a:pt x="5138" y="477"/>
                  </a:cubicBezTo>
                  <a:close/>
                  <a:moveTo>
                    <a:pt x="5138" y="0"/>
                  </a:moveTo>
                  <a:cubicBezTo>
                    <a:pt x="2302" y="0"/>
                    <a:pt x="0" y="2302"/>
                    <a:pt x="0" y="5138"/>
                  </a:cubicBezTo>
                  <a:cubicBezTo>
                    <a:pt x="0" y="7973"/>
                    <a:pt x="2302" y="10275"/>
                    <a:pt x="5138" y="10275"/>
                  </a:cubicBezTo>
                  <a:cubicBezTo>
                    <a:pt x="7974" y="10275"/>
                    <a:pt x="10276" y="7973"/>
                    <a:pt x="10276" y="5138"/>
                  </a:cubicBezTo>
                  <a:cubicBezTo>
                    <a:pt x="10276" y="2302"/>
                    <a:pt x="7974" y="0"/>
                    <a:pt x="51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4039;p63">
              <a:extLst>
                <a:ext uri="{FF2B5EF4-FFF2-40B4-BE49-F238E27FC236}">
                  <a16:creationId xmlns:a16="http://schemas.microsoft.com/office/drawing/2014/main" id="{F86F4355-2D70-4B2D-8D72-21AB66C255BE}"/>
                </a:ext>
              </a:extLst>
            </p:cNvPr>
            <p:cNvSpPr/>
            <p:nvPr/>
          </p:nvSpPr>
          <p:spPr>
            <a:xfrm>
              <a:off x="2176025" y="2376000"/>
              <a:ext cx="295525" cy="251575"/>
            </a:xfrm>
            <a:custGeom>
              <a:avLst/>
              <a:gdLst/>
              <a:ahLst/>
              <a:cxnLst/>
              <a:rect l="l" t="t" r="r" b="b"/>
              <a:pathLst>
                <a:path w="11821" h="10063" extrusionOk="0">
                  <a:moveTo>
                    <a:pt x="1" y="1"/>
                  </a:moveTo>
                  <a:cubicBezTo>
                    <a:pt x="1" y="590"/>
                    <a:pt x="57" y="1208"/>
                    <a:pt x="169" y="1769"/>
                  </a:cubicBezTo>
                  <a:cubicBezTo>
                    <a:pt x="1022" y="6632"/>
                    <a:pt x="5276" y="10063"/>
                    <a:pt x="10074" y="10063"/>
                  </a:cubicBezTo>
                  <a:cubicBezTo>
                    <a:pt x="10650" y="10063"/>
                    <a:pt x="11234" y="10013"/>
                    <a:pt x="11820" y="9911"/>
                  </a:cubicBezTo>
                  <a:lnTo>
                    <a:pt x="10080"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4040;p63">
              <a:extLst>
                <a:ext uri="{FF2B5EF4-FFF2-40B4-BE49-F238E27FC236}">
                  <a16:creationId xmlns:a16="http://schemas.microsoft.com/office/drawing/2014/main" id="{4B42BEEE-578A-45E8-8B42-6DC81140A89B}"/>
                </a:ext>
              </a:extLst>
            </p:cNvPr>
            <p:cNvSpPr/>
            <p:nvPr/>
          </p:nvSpPr>
          <p:spPr>
            <a:xfrm>
              <a:off x="2170425" y="2370400"/>
              <a:ext cx="306750" cy="263225"/>
            </a:xfrm>
            <a:custGeom>
              <a:avLst/>
              <a:gdLst/>
              <a:ahLst/>
              <a:cxnLst/>
              <a:rect l="l" t="t" r="r" b="b"/>
              <a:pathLst>
                <a:path w="12270" h="10529" extrusionOk="0">
                  <a:moveTo>
                    <a:pt x="10086" y="477"/>
                  </a:moveTo>
                  <a:lnTo>
                    <a:pt x="11775" y="9941"/>
                  </a:lnTo>
                  <a:lnTo>
                    <a:pt x="11775" y="9941"/>
                  </a:lnTo>
                  <a:cubicBezTo>
                    <a:pt x="11279" y="10008"/>
                    <a:pt x="10767" y="10051"/>
                    <a:pt x="10276" y="10051"/>
                  </a:cubicBezTo>
                  <a:cubicBezTo>
                    <a:pt x="5615" y="10051"/>
                    <a:pt x="1460" y="6710"/>
                    <a:pt x="618" y="1937"/>
                  </a:cubicBezTo>
                  <a:cubicBezTo>
                    <a:pt x="546" y="1483"/>
                    <a:pt x="495" y="967"/>
                    <a:pt x="481" y="477"/>
                  </a:cubicBezTo>
                  <a:close/>
                  <a:moveTo>
                    <a:pt x="225" y="0"/>
                  </a:moveTo>
                  <a:cubicBezTo>
                    <a:pt x="169" y="0"/>
                    <a:pt x="113" y="28"/>
                    <a:pt x="85" y="56"/>
                  </a:cubicBezTo>
                  <a:cubicBezTo>
                    <a:pt x="28" y="112"/>
                    <a:pt x="0" y="169"/>
                    <a:pt x="0" y="225"/>
                  </a:cubicBezTo>
                  <a:cubicBezTo>
                    <a:pt x="0" y="814"/>
                    <a:pt x="57" y="1432"/>
                    <a:pt x="169" y="2022"/>
                  </a:cubicBezTo>
                  <a:cubicBezTo>
                    <a:pt x="1039" y="7019"/>
                    <a:pt x="5391" y="10528"/>
                    <a:pt x="10276" y="10528"/>
                  </a:cubicBezTo>
                  <a:cubicBezTo>
                    <a:pt x="10865" y="10528"/>
                    <a:pt x="11483" y="10472"/>
                    <a:pt x="12073" y="10360"/>
                  </a:cubicBezTo>
                  <a:cubicBezTo>
                    <a:pt x="12129" y="10360"/>
                    <a:pt x="12185" y="10332"/>
                    <a:pt x="12241" y="10275"/>
                  </a:cubicBezTo>
                  <a:cubicBezTo>
                    <a:pt x="12269" y="10219"/>
                    <a:pt x="12269" y="10163"/>
                    <a:pt x="12269" y="10107"/>
                  </a:cubicBezTo>
                  <a:lnTo>
                    <a:pt x="10528" y="197"/>
                  </a:lnTo>
                  <a:cubicBezTo>
                    <a:pt x="10500" y="84"/>
                    <a:pt x="10416" y="0"/>
                    <a:pt x="1030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4041;p63">
              <a:extLst>
                <a:ext uri="{FF2B5EF4-FFF2-40B4-BE49-F238E27FC236}">
                  <a16:creationId xmlns:a16="http://schemas.microsoft.com/office/drawing/2014/main" id="{E1E03E85-C137-4D4D-A299-2F7A6F931B3C}"/>
                </a:ext>
              </a:extLst>
            </p:cNvPr>
            <p:cNvSpPr/>
            <p:nvPr/>
          </p:nvSpPr>
          <p:spPr>
            <a:xfrm>
              <a:off x="2428000" y="2376000"/>
              <a:ext cx="197950" cy="247800"/>
            </a:xfrm>
            <a:custGeom>
              <a:avLst/>
              <a:gdLst/>
              <a:ahLst/>
              <a:cxnLst/>
              <a:rect l="l" t="t" r="r" b="b"/>
              <a:pathLst>
                <a:path w="7918" h="9912" extrusionOk="0">
                  <a:moveTo>
                    <a:pt x="1" y="1"/>
                  </a:moveTo>
                  <a:lnTo>
                    <a:pt x="1741" y="9911"/>
                  </a:lnTo>
                  <a:cubicBezTo>
                    <a:pt x="4324" y="9462"/>
                    <a:pt x="6290" y="8255"/>
                    <a:pt x="7918" y="6205"/>
                  </a:cubicBezTo>
                  <a:lnTo>
                    <a:pt x="1"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4042;p63">
              <a:extLst>
                <a:ext uri="{FF2B5EF4-FFF2-40B4-BE49-F238E27FC236}">
                  <a16:creationId xmlns:a16="http://schemas.microsoft.com/office/drawing/2014/main" id="{AF55FCAB-6BAF-40C3-A948-D67C96BC0A1E}"/>
                </a:ext>
              </a:extLst>
            </p:cNvPr>
            <p:cNvSpPr/>
            <p:nvPr/>
          </p:nvSpPr>
          <p:spPr>
            <a:xfrm>
              <a:off x="2419575" y="2361975"/>
              <a:ext cx="214100" cy="268825"/>
            </a:xfrm>
            <a:custGeom>
              <a:avLst/>
              <a:gdLst/>
              <a:ahLst/>
              <a:cxnLst/>
              <a:rect l="l" t="t" r="r" b="b"/>
              <a:pathLst>
                <a:path w="8564" h="10753" extrusionOk="0">
                  <a:moveTo>
                    <a:pt x="670" y="1148"/>
                  </a:moveTo>
                  <a:lnTo>
                    <a:pt x="7928" y="6790"/>
                  </a:lnTo>
                  <a:lnTo>
                    <a:pt x="7928" y="6790"/>
                  </a:lnTo>
                  <a:cubicBezTo>
                    <a:pt x="6430" y="8647"/>
                    <a:pt x="4603" y="9738"/>
                    <a:pt x="2261" y="10203"/>
                  </a:cubicBezTo>
                  <a:lnTo>
                    <a:pt x="2261" y="10203"/>
                  </a:lnTo>
                  <a:lnTo>
                    <a:pt x="670" y="1148"/>
                  </a:lnTo>
                  <a:close/>
                  <a:moveTo>
                    <a:pt x="1" y="0"/>
                  </a:moveTo>
                  <a:lnTo>
                    <a:pt x="85" y="618"/>
                  </a:lnTo>
                  <a:lnTo>
                    <a:pt x="1882" y="10753"/>
                  </a:lnTo>
                  <a:lnTo>
                    <a:pt x="2107" y="10697"/>
                  </a:lnTo>
                  <a:cubicBezTo>
                    <a:pt x="4746" y="10248"/>
                    <a:pt x="6795" y="9012"/>
                    <a:pt x="8423" y="6907"/>
                  </a:cubicBezTo>
                  <a:lnTo>
                    <a:pt x="8564" y="6710"/>
                  </a:lnTo>
                  <a:lnTo>
                    <a:pt x="1"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4043;p63">
              <a:extLst>
                <a:ext uri="{FF2B5EF4-FFF2-40B4-BE49-F238E27FC236}">
                  <a16:creationId xmlns:a16="http://schemas.microsoft.com/office/drawing/2014/main" id="{3F8EB13F-510B-4F9A-BBB6-B85B696811B3}"/>
                </a:ext>
              </a:extLst>
            </p:cNvPr>
            <p:cNvSpPr/>
            <p:nvPr/>
          </p:nvSpPr>
          <p:spPr>
            <a:xfrm>
              <a:off x="2302375" y="2124700"/>
              <a:ext cx="395175" cy="406450"/>
            </a:xfrm>
            <a:custGeom>
              <a:avLst/>
              <a:gdLst/>
              <a:ahLst/>
              <a:cxnLst/>
              <a:rect l="l" t="t" r="r" b="b"/>
              <a:pathLst>
                <a:path w="15807" h="16258" extrusionOk="0">
                  <a:moveTo>
                    <a:pt x="5009" y="1"/>
                  </a:moveTo>
                  <a:cubicBezTo>
                    <a:pt x="3306" y="1"/>
                    <a:pt x="1580" y="435"/>
                    <a:pt x="0" y="1350"/>
                  </a:cubicBezTo>
                  <a:lnTo>
                    <a:pt x="5026" y="10053"/>
                  </a:lnTo>
                  <a:lnTo>
                    <a:pt x="12943" y="16257"/>
                  </a:lnTo>
                  <a:cubicBezTo>
                    <a:pt x="15498" y="12972"/>
                    <a:pt x="15807" y="8649"/>
                    <a:pt x="13729" y="5027"/>
                  </a:cubicBezTo>
                  <a:cubicBezTo>
                    <a:pt x="11864" y="1806"/>
                    <a:pt x="8483" y="1"/>
                    <a:pt x="50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4044;p63">
              <a:extLst>
                <a:ext uri="{FF2B5EF4-FFF2-40B4-BE49-F238E27FC236}">
                  <a16:creationId xmlns:a16="http://schemas.microsoft.com/office/drawing/2014/main" id="{63E7603C-C9D8-4B3C-ABEB-E82277FB33A8}"/>
                </a:ext>
              </a:extLst>
            </p:cNvPr>
            <p:cNvSpPr/>
            <p:nvPr/>
          </p:nvSpPr>
          <p:spPr>
            <a:xfrm>
              <a:off x="2295350" y="2119125"/>
              <a:ext cx="390275" cy="417625"/>
            </a:xfrm>
            <a:custGeom>
              <a:avLst/>
              <a:gdLst/>
              <a:ahLst/>
              <a:cxnLst/>
              <a:rect l="l" t="t" r="r" b="b"/>
              <a:pathLst>
                <a:path w="15611" h="16705" extrusionOk="0">
                  <a:moveTo>
                    <a:pt x="5279" y="478"/>
                  </a:moveTo>
                  <a:cubicBezTo>
                    <a:pt x="8676" y="478"/>
                    <a:pt x="11989" y="2218"/>
                    <a:pt x="13785" y="5391"/>
                  </a:cubicBezTo>
                  <a:cubicBezTo>
                    <a:pt x="14712" y="6935"/>
                    <a:pt x="15161" y="8647"/>
                    <a:pt x="15161" y="10304"/>
                  </a:cubicBezTo>
                  <a:cubicBezTo>
                    <a:pt x="15134" y="12359"/>
                    <a:pt x="14482" y="14388"/>
                    <a:pt x="13180" y="16140"/>
                  </a:cubicBezTo>
                  <a:lnTo>
                    <a:pt x="13180" y="16140"/>
                  </a:lnTo>
                  <a:lnTo>
                    <a:pt x="5490" y="10141"/>
                  </a:lnTo>
                  <a:lnTo>
                    <a:pt x="5490" y="10141"/>
                  </a:lnTo>
                  <a:lnTo>
                    <a:pt x="593" y="1660"/>
                  </a:lnTo>
                  <a:lnTo>
                    <a:pt x="593" y="1660"/>
                  </a:lnTo>
                  <a:cubicBezTo>
                    <a:pt x="2082" y="863"/>
                    <a:pt x="3693" y="478"/>
                    <a:pt x="5279" y="478"/>
                  </a:cubicBezTo>
                  <a:close/>
                  <a:moveTo>
                    <a:pt x="5279" y="0"/>
                  </a:moveTo>
                  <a:cubicBezTo>
                    <a:pt x="3538" y="0"/>
                    <a:pt x="1769" y="450"/>
                    <a:pt x="141" y="1376"/>
                  </a:cubicBezTo>
                  <a:cubicBezTo>
                    <a:pt x="29" y="1432"/>
                    <a:pt x="1" y="1573"/>
                    <a:pt x="57" y="1685"/>
                  </a:cubicBezTo>
                  <a:lnTo>
                    <a:pt x="5082" y="10416"/>
                  </a:lnTo>
                  <a:lnTo>
                    <a:pt x="5138" y="10472"/>
                  </a:lnTo>
                  <a:lnTo>
                    <a:pt x="13084" y="16649"/>
                  </a:lnTo>
                  <a:cubicBezTo>
                    <a:pt x="13112" y="16705"/>
                    <a:pt x="13196" y="16705"/>
                    <a:pt x="13252" y="16705"/>
                  </a:cubicBezTo>
                  <a:cubicBezTo>
                    <a:pt x="13308" y="16705"/>
                    <a:pt x="13364" y="16677"/>
                    <a:pt x="13392" y="16621"/>
                  </a:cubicBezTo>
                  <a:cubicBezTo>
                    <a:pt x="14880" y="14740"/>
                    <a:pt x="15610" y="12550"/>
                    <a:pt x="15610" y="10304"/>
                  </a:cubicBezTo>
                  <a:cubicBezTo>
                    <a:pt x="15610" y="8563"/>
                    <a:pt x="15161" y="6766"/>
                    <a:pt x="14207" y="5138"/>
                  </a:cubicBezTo>
                  <a:cubicBezTo>
                    <a:pt x="12297" y="1853"/>
                    <a:pt x="8844" y="0"/>
                    <a:pt x="527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4045;p63">
              <a:extLst>
                <a:ext uri="{FF2B5EF4-FFF2-40B4-BE49-F238E27FC236}">
                  <a16:creationId xmlns:a16="http://schemas.microsoft.com/office/drawing/2014/main" id="{69E4B3D5-992D-40D8-873F-C2D933B5995F}"/>
                </a:ext>
              </a:extLst>
            </p:cNvPr>
            <p:cNvSpPr/>
            <p:nvPr/>
          </p:nvSpPr>
          <p:spPr>
            <a:xfrm>
              <a:off x="2176025" y="2158425"/>
              <a:ext cx="252000" cy="217600"/>
            </a:xfrm>
            <a:custGeom>
              <a:avLst/>
              <a:gdLst/>
              <a:ahLst/>
              <a:cxnLst/>
              <a:rect l="l" t="t" r="r" b="b"/>
              <a:pathLst>
                <a:path w="10080" h="8704" extrusionOk="0">
                  <a:moveTo>
                    <a:pt x="5054" y="1"/>
                  </a:moveTo>
                  <a:cubicBezTo>
                    <a:pt x="1826" y="1853"/>
                    <a:pt x="1" y="4998"/>
                    <a:pt x="1" y="8704"/>
                  </a:cubicBezTo>
                  <a:lnTo>
                    <a:pt x="10080" y="8704"/>
                  </a:lnTo>
                  <a:lnTo>
                    <a:pt x="5054"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4046;p63">
              <a:extLst>
                <a:ext uri="{FF2B5EF4-FFF2-40B4-BE49-F238E27FC236}">
                  <a16:creationId xmlns:a16="http://schemas.microsoft.com/office/drawing/2014/main" id="{C5B6DF71-BBA2-436C-9E9B-266263EB1314}"/>
                </a:ext>
              </a:extLst>
            </p:cNvPr>
            <p:cNvSpPr/>
            <p:nvPr/>
          </p:nvSpPr>
          <p:spPr>
            <a:xfrm>
              <a:off x="2170425" y="2150700"/>
              <a:ext cx="267425" cy="231650"/>
            </a:xfrm>
            <a:custGeom>
              <a:avLst/>
              <a:gdLst/>
              <a:ahLst/>
              <a:cxnLst/>
              <a:rect l="l" t="t" r="r" b="b"/>
              <a:pathLst>
                <a:path w="10697" h="9266" extrusionOk="0">
                  <a:moveTo>
                    <a:pt x="5176" y="634"/>
                  </a:moveTo>
                  <a:lnTo>
                    <a:pt x="9869" y="8788"/>
                  </a:lnTo>
                  <a:lnTo>
                    <a:pt x="480" y="8788"/>
                  </a:lnTo>
                  <a:cubicBezTo>
                    <a:pt x="550" y="5347"/>
                    <a:pt x="2230" y="2433"/>
                    <a:pt x="5176" y="634"/>
                  </a:cubicBezTo>
                  <a:close/>
                  <a:moveTo>
                    <a:pt x="5363" y="1"/>
                  </a:moveTo>
                  <a:lnTo>
                    <a:pt x="5138" y="113"/>
                  </a:lnTo>
                  <a:cubicBezTo>
                    <a:pt x="1853" y="1994"/>
                    <a:pt x="0" y="5223"/>
                    <a:pt x="0" y="9013"/>
                  </a:cubicBezTo>
                  <a:lnTo>
                    <a:pt x="0" y="9265"/>
                  </a:lnTo>
                  <a:lnTo>
                    <a:pt x="10697" y="9265"/>
                  </a:lnTo>
                  <a:lnTo>
                    <a:pt x="10500" y="8900"/>
                  </a:lnTo>
                  <a:lnTo>
                    <a:pt x="5363"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4047;p63">
              <a:extLst>
                <a:ext uri="{FF2B5EF4-FFF2-40B4-BE49-F238E27FC236}">
                  <a16:creationId xmlns:a16="http://schemas.microsoft.com/office/drawing/2014/main" id="{D290087A-1CFC-490A-8F98-472BF5C0018D}"/>
                </a:ext>
              </a:extLst>
            </p:cNvPr>
            <p:cNvSpPr/>
            <p:nvPr/>
          </p:nvSpPr>
          <p:spPr>
            <a:xfrm>
              <a:off x="2305175" y="2253875"/>
              <a:ext cx="244975" cy="244975"/>
            </a:xfrm>
            <a:custGeom>
              <a:avLst/>
              <a:gdLst/>
              <a:ahLst/>
              <a:cxnLst/>
              <a:rect l="l" t="t" r="r" b="b"/>
              <a:pathLst>
                <a:path w="9799" h="9799" extrusionOk="0">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4048;p63">
              <a:extLst>
                <a:ext uri="{FF2B5EF4-FFF2-40B4-BE49-F238E27FC236}">
                  <a16:creationId xmlns:a16="http://schemas.microsoft.com/office/drawing/2014/main" id="{CA35940E-E55F-432E-89EC-2B70B4041910}"/>
                </a:ext>
              </a:extLst>
            </p:cNvPr>
            <p:cNvSpPr/>
            <p:nvPr/>
          </p:nvSpPr>
          <p:spPr>
            <a:xfrm>
              <a:off x="2299575" y="2247575"/>
              <a:ext cx="256200" cy="256900"/>
            </a:xfrm>
            <a:custGeom>
              <a:avLst/>
              <a:gdLst/>
              <a:ahLst/>
              <a:cxnLst/>
              <a:rect l="l" t="t" r="r" b="b"/>
              <a:pathLst>
                <a:path w="10248" h="10276" extrusionOk="0">
                  <a:moveTo>
                    <a:pt x="5138" y="477"/>
                  </a:moveTo>
                  <a:cubicBezTo>
                    <a:pt x="6401" y="477"/>
                    <a:pt x="7580" y="1011"/>
                    <a:pt x="8423" y="1853"/>
                  </a:cubicBezTo>
                  <a:cubicBezTo>
                    <a:pt x="9265" y="2695"/>
                    <a:pt x="9798" y="3846"/>
                    <a:pt x="9798" y="5138"/>
                  </a:cubicBezTo>
                  <a:cubicBezTo>
                    <a:pt x="9798" y="6429"/>
                    <a:pt x="9265" y="7608"/>
                    <a:pt x="8423" y="8451"/>
                  </a:cubicBezTo>
                  <a:cubicBezTo>
                    <a:pt x="7580" y="9293"/>
                    <a:pt x="6401" y="9826"/>
                    <a:pt x="5138" y="9826"/>
                  </a:cubicBezTo>
                  <a:cubicBezTo>
                    <a:pt x="3846" y="9826"/>
                    <a:pt x="2667" y="9293"/>
                    <a:pt x="1825" y="8451"/>
                  </a:cubicBezTo>
                  <a:cubicBezTo>
                    <a:pt x="983" y="7608"/>
                    <a:pt x="449" y="6429"/>
                    <a:pt x="449" y="5138"/>
                  </a:cubicBezTo>
                  <a:cubicBezTo>
                    <a:pt x="449" y="3846"/>
                    <a:pt x="983" y="2695"/>
                    <a:pt x="1825" y="1853"/>
                  </a:cubicBezTo>
                  <a:cubicBezTo>
                    <a:pt x="2667" y="1011"/>
                    <a:pt x="3846" y="477"/>
                    <a:pt x="5138" y="477"/>
                  </a:cubicBezTo>
                  <a:close/>
                  <a:moveTo>
                    <a:pt x="5138" y="0"/>
                  </a:moveTo>
                  <a:cubicBezTo>
                    <a:pt x="2302" y="0"/>
                    <a:pt x="0" y="2302"/>
                    <a:pt x="0" y="5138"/>
                  </a:cubicBezTo>
                  <a:cubicBezTo>
                    <a:pt x="0" y="7973"/>
                    <a:pt x="2302" y="10275"/>
                    <a:pt x="5138" y="10275"/>
                  </a:cubicBezTo>
                  <a:cubicBezTo>
                    <a:pt x="7973" y="10275"/>
                    <a:pt x="10247" y="7973"/>
                    <a:pt x="10247" y="5138"/>
                  </a:cubicBezTo>
                  <a:cubicBezTo>
                    <a:pt x="10247" y="2302"/>
                    <a:pt x="7973" y="0"/>
                    <a:pt x="51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4049;p63">
              <a:extLst>
                <a:ext uri="{FF2B5EF4-FFF2-40B4-BE49-F238E27FC236}">
                  <a16:creationId xmlns:a16="http://schemas.microsoft.com/office/drawing/2014/main" id="{BA7AD537-0406-4098-8021-06966F953339}"/>
                </a:ext>
              </a:extLst>
            </p:cNvPr>
            <p:cNvSpPr/>
            <p:nvPr/>
          </p:nvSpPr>
          <p:spPr>
            <a:xfrm>
              <a:off x="3662600" y="2376000"/>
              <a:ext cx="294800" cy="251575"/>
            </a:xfrm>
            <a:custGeom>
              <a:avLst/>
              <a:gdLst/>
              <a:ahLst/>
              <a:cxnLst/>
              <a:rect l="l" t="t" r="r" b="b"/>
              <a:pathLst>
                <a:path w="11792" h="10063" extrusionOk="0">
                  <a:moveTo>
                    <a:pt x="0" y="1"/>
                  </a:moveTo>
                  <a:cubicBezTo>
                    <a:pt x="0" y="590"/>
                    <a:pt x="56" y="1208"/>
                    <a:pt x="141" y="1769"/>
                  </a:cubicBezTo>
                  <a:cubicBezTo>
                    <a:pt x="1018" y="6632"/>
                    <a:pt x="5252" y="10063"/>
                    <a:pt x="10046" y="10063"/>
                  </a:cubicBezTo>
                  <a:cubicBezTo>
                    <a:pt x="10622" y="10063"/>
                    <a:pt x="11205" y="10013"/>
                    <a:pt x="11792" y="9911"/>
                  </a:cubicBezTo>
                  <a:lnTo>
                    <a:pt x="10051"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4050;p63">
              <a:extLst>
                <a:ext uri="{FF2B5EF4-FFF2-40B4-BE49-F238E27FC236}">
                  <a16:creationId xmlns:a16="http://schemas.microsoft.com/office/drawing/2014/main" id="{CBF1539F-2151-4CB8-B38A-95920A7B072E}"/>
                </a:ext>
              </a:extLst>
            </p:cNvPr>
            <p:cNvSpPr/>
            <p:nvPr/>
          </p:nvSpPr>
          <p:spPr>
            <a:xfrm>
              <a:off x="3656275" y="2370400"/>
              <a:ext cx="307450" cy="263225"/>
            </a:xfrm>
            <a:custGeom>
              <a:avLst/>
              <a:gdLst/>
              <a:ahLst/>
              <a:cxnLst/>
              <a:rect l="l" t="t" r="r" b="b"/>
              <a:pathLst>
                <a:path w="12298" h="10529" extrusionOk="0">
                  <a:moveTo>
                    <a:pt x="10114" y="477"/>
                  </a:moveTo>
                  <a:lnTo>
                    <a:pt x="11777" y="9943"/>
                  </a:lnTo>
                  <a:lnTo>
                    <a:pt x="11777" y="9943"/>
                  </a:lnTo>
                  <a:cubicBezTo>
                    <a:pt x="11273" y="10009"/>
                    <a:pt x="10785" y="10051"/>
                    <a:pt x="10276" y="10051"/>
                  </a:cubicBezTo>
                  <a:cubicBezTo>
                    <a:pt x="5616" y="10051"/>
                    <a:pt x="1461" y="6710"/>
                    <a:pt x="618" y="1937"/>
                  </a:cubicBezTo>
                  <a:cubicBezTo>
                    <a:pt x="547" y="1483"/>
                    <a:pt x="495" y="967"/>
                    <a:pt x="482" y="477"/>
                  </a:cubicBezTo>
                  <a:close/>
                  <a:moveTo>
                    <a:pt x="253" y="0"/>
                  </a:moveTo>
                  <a:cubicBezTo>
                    <a:pt x="197" y="0"/>
                    <a:pt x="113" y="28"/>
                    <a:pt x="85" y="56"/>
                  </a:cubicBezTo>
                  <a:cubicBezTo>
                    <a:pt x="29" y="112"/>
                    <a:pt x="1" y="169"/>
                    <a:pt x="1" y="225"/>
                  </a:cubicBezTo>
                  <a:cubicBezTo>
                    <a:pt x="1" y="814"/>
                    <a:pt x="57" y="1432"/>
                    <a:pt x="169" y="2022"/>
                  </a:cubicBezTo>
                  <a:cubicBezTo>
                    <a:pt x="1039" y="7019"/>
                    <a:pt x="5391" y="10528"/>
                    <a:pt x="10276" y="10528"/>
                  </a:cubicBezTo>
                  <a:cubicBezTo>
                    <a:pt x="10894" y="10528"/>
                    <a:pt x="11483" y="10472"/>
                    <a:pt x="12101" y="10360"/>
                  </a:cubicBezTo>
                  <a:cubicBezTo>
                    <a:pt x="12157" y="10360"/>
                    <a:pt x="12213" y="10332"/>
                    <a:pt x="12241" y="10275"/>
                  </a:cubicBezTo>
                  <a:cubicBezTo>
                    <a:pt x="12269" y="10219"/>
                    <a:pt x="12297" y="10163"/>
                    <a:pt x="12269" y="10107"/>
                  </a:cubicBezTo>
                  <a:lnTo>
                    <a:pt x="10529" y="197"/>
                  </a:lnTo>
                  <a:cubicBezTo>
                    <a:pt x="10501" y="84"/>
                    <a:pt x="10416" y="0"/>
                    <a:pt x="1030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4051;p63">
              <a:extLst>
                <a:ext uri="{FF2B5EF4-FFF2-40B4-BE49-F238E27FC236}">
                  <a16:creationId xmlns:a16="http://schemas.microsoft.com/office/drawing/2014/main" id="{85219724-8279-432D-8911-1BED1DAB0FB9}"/>
                </a:ext>
              </a:extLst>
            </p:cNvPr>
            <p:cNvSpPr/>
            <p:nvPr/>
          </p:nvSpPr>
          <p:spPr>
            <a:xfrm>
              <a:off x="3913875" y="2376000"/>
              <a:ext cx="197950" cy="247800"/>
            </a:xfrm>
            <a:custGeom>
              <a:avLst/>
              <a:gdLst/>
              <a:ahLst/>
              <a:cxnLst/>
              <a:rect l="l" t="t" r="r" b="b"/>
              <a:pathLst>
                <a:path w="7918" h="9912" extrusionOk="0">
                  <a:moveTo>
                    <a:pt x="0" y="1"/>
                  </a:moveTo>
                  <a:lnTo>
                    <a:pt x="1741" y="9911"/>
                  </a:lnTo>
                  <a:cubicBezTo>
                    <a:pt x="4324" y="9462"/>
                    <a:pt x="6317" y="8255"/>
                    <a:pt x="7917" y="6205"/>
                  </a:cubicBezTo>
                  <a:lnTo>
                    <a:pt x="0"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4052;p63">
              <a:extLst>
                <a:ext uri="{FF2B5EF4-FFF2-40B4-BE49-F238E27FC236}">
                  <a16:creationId xmlns:a16="http://schemas.microsoft.com/office/drawing/2014/main" id="{093D070C-D5B3-4710-8BB0-1E7842697372}"/>
                </a:ext>
              </a:extLst>
            </p:cNvPr>
            <p:cNvSpPr/>
            <p:nvPr/>
          </p:nvSpPr>
          <p:spPr>
            <a:xfrm>
              <a:off x="3905450" y="2361975"/>
              <a:ext cx="214800" cy="268825"/>
            </a:xfrm>
            <a:custGeom>
              <a:avLst/>
              <a:gdLst/>
              <a:ahLst/>
              <a:cxnLst/>
              <a:rect l="l" t="t" r="r" b="b"/>
              <a:pathLst>
                <a:path w="8592" h="10753" extrusionOk="0">
                  <a:moveTo>
                    <a:pt x="665" y="1124"/>
                  </a:moveTo>
                  <a:lnTo>
                    <a:pt x="7944" y="6802"/>
                  </a:lnTo>
                  <a:lnTo>
                    <a:pt x="7944" y="6802"/>
                  </a:lnTo>
                  <a:cubicBezTo>
                    <a:pt x="6418" y="8659"/>
                    <a:pt x="4610" y="9747"/>
                    <a:pt x="2261" y="10208"/>
                  </a:cubicBezTo>
                  <a:lnTo>
                    <a:pt x="2261" y="10208"/>
                  </a:lnTo>
                  <a:lnTo>
                    <a:pt x="665" y="1124"/>
                  </a:lnTo>
                  <a:close/>
                  <a:moveTo>
                    <a:pt x="0" y="0"/>
                  </a:moveTo>
                  <a:lnTo>
                    <a:pt x="112" y="618"/>
                  </a:lnTo>
                  <a:lnTo>
                    <a:pt x="1881" y="10753"/>
                  </a:lnTo>
                  <a:lnTo>
                    <a:pt x="2134" y="10697"/>
                  </a:lnTo>
                  <a:cubicBezTo>
                    <a:pt x="4745" y="10248"/>
                    <a:pt x="6794" y="9012"/>
                    <a:pt x="8451" y="6907"/>
                  </a:cubicBezTo>
                  <a:lnTo>
                    <a:pt x="8591" y="6710"/>
                  </a:lnTo>
                  <a:lnTo>
                    <a:pt x="0"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4053;p63">
              <a:extLst>
                <a:ext uri="{FF2B5EF4-FFF2-40B4-BE49-F238E27FC236}">
                  <a16:creationId xmlns:a16="http://schemas.microsoft.com/office/drawing/2014/main" id="{B2E1E9C8-FCBF-4087-A582-D25CD422EB69}"/>
                </a:ext>
              </a:extLst>
            </p:cNvPr>
            <p:cNvSpPr/>
            <p:nvPr/>
          </p:nvSpPr>
          <p:spPr>
            <a:xfrm>
              <a:off x="3788225" y="2124700"/>
              <a:ext cx="395175" cy="406450"/>
            </a:xfrm>
            <a:custGeom>
              <a:avLst/>
              <a:gdLst/>
              <a:ahLst/>
              <a:cxnLst/>
              <a:rect l="l" t="t" r="r" b="b"/>
              <a:pathLst>
                <a:path w="15807" h="16258" extrusionOk="0">
                  <a:moveTo>
                    <a:pt x="5010" y="1"/>
                  </a:moveTo>
                  <a:cubicBezTo>
                    <a:pt x="3306" y="1"/>
                    <a:pt x="1580" y="435"/>
                    <a:pt x="1" y="1350"/>
                  </a:cubicBezTo>
                  <a:lnTo>
                    <a:pt x="5026" y="10053"/>
                  </a:lnTo>
                  <a:lnTo>
                    <a:pt x="12943" y="16257"/>
                  </a:lnTo>
                  <a:cubicBezTo>
                    <a:pt x="15526" y="12972"/>
                    <a:pt x="15807" y="8649"/>
                    <a:pt x="13729" y="5027"/>
                  </a:cubicBezTo>
                  <a:cubicBezTo>
                    <a:pt x="11864" y="1806"/>
                    <a:pt x="8483" y="1"/>
                    <a:pt x="50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4054;p63">
              <a:extLst>
                <a:ext uri="{FF2B5EF4-FFF2-40B4-BE49-F238E27FC236}">
                  <a16:creationId xmlns:a16="http://schemas.microsoft.com/office/drawing/2014/main" id="{2719EEB3-DE82-4E50-A144-6C4339B7D97A}"/>
                </a:ext>
              </a:extLst>
            </p:cNvPr>
            <p:cNvSpPr/>
            <p:nvPr/>
          </p:nvSpPr>
          <p:spPr>
            <a:xfrm>
              <a:off x="3781200" y="2119125"/>
              <a:ext cx="390975" cy="417625"/>
            </a:xfrm>
            <a:custGeom>
              <a:avLst/>
              <a:gdLst/>
              <a:ahLst/>
              <a:cxnLst/>
              <a:rect l="l" t="t" r="r" b="b"/>
              <a:pathLst>
                <a:path w="15639" h="16705" extrusionOk="0">
                  <a:moveTo>
                    <a:pt x="5307" y="478"/>
                  </a:moveTo>
                  <a:cubicBezTo>
                    <a:pt x="8676" y="478"/>
                    <a:pt x="11989" y="2218"/>
                    <a:pt x="13814" y="5391"/>
                  </a:cubicBezTo>
                  <a:cubicBezTo>
                    <a:pt x="14712" y="6935"/>
                    <a:pt x="15161" y="8647"/>
                    <a:pt x="15161" y="10304"/>
                  </a:cubicBezTo>
                  <a:cubicBezTo>
                    <a:pt x="15161" y="12364"/>
                    <a:pt x="14507" y="14398"/>
                    <a:pt x="13198" y="16154"/>
                  </a:cubicBezTo>
                  <a:lnTo>
                    <a:pt x="13198" y="16154"/>
                  </a:lnTo>
                  <a:lnTo>
                    <a:pt x="5491" y="10141"/>
                  </a:lnTo>
                  <a:lnTo>
                    <a:pt x="5491" y="10141"/>
                  </a:lnTo>
                  <a:lnTo>
                    <a:pt x="593" y="1660"/>
                  </a:lnTo>
                  <a:lnTo>
                    <a:pt x="593" y="1660"/>
                  </a:lnTo>
                  <a:cubicBezTo>
                    <a:pt x="2083" y="863"/>
                    <a:pt x="3695" y="478"/>
                    <a:pt x="5307" y="478"/>
                  </a:cubicBezTo>
                  <a:close/>
                  <a:moveTo>
                    <a:pt x="5307" y="0"/>
                  </a:moveTo>
                  <a:cubicBezTo>
                    <a:pt x="3538" y="0"/>
                    <a:pt x="1770" y="450"/>
                    <a:pt x="169" y="1376"/>
                  </a:cubicBezTo>
                  <a:cubicBezTo>
                    <a:pt x="57" y="1432"/>
                    <a:pt x="1" y="1573"/>
                    <a:pt x="85" y="1685"/>
                  </a:cubicBezTo>
                  <a:lnTo>
                    <a:pt x="5111" y="10416"/>
                  </a:lnTo>
                  <a:lnTo>
                    <a:pt x="5167" y="10472"/>
                  </a:lnTo>
                  <a:lnTo>
                    <a:pt x="13084" y="16649"/>
                  </a:lnTo>
                  <a:cubicBezTo>
                    <a:pt x="13140" y="16705"/>
                    <a:pt x="13196" y="16705"/>
                    <a:pt x="13252" y="16705"/>
                  </a:cubicBezTo>
                  <a:cubicBezTo>
                    <a:pt x="13308" y="16705"/>
                    <a:pt x="13365" y="16677"/>
                    <a:pt x="13421" y="16621"/>
                  </a:cubicBezTo>
                  <a:cubicBezTo>
                    <a:pt x="14881" y="14740"/>
                    <a:pt x="15639" y="12550"/>
                    <a:pt x="15639" y="10304"/>
                  </a:cubicBezTo>
                  <a:cubicBezTo>
                    <a:pt x="15639" y="8563"/>
                    <a:pt x="15161" y="6766"/>
                    <a:pt x="14207" y="5138"/>
                  </a:cubicBezTo>
                  <a:cubicBezTo>
                    <a:pt x="12298" y="1853"/>
                    <a:pt x="8844" y="0"/>
                    <a:pt x="530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4055;p63">
              <a:extLst>
                <a:ext uri="{FF2B5EF4-FFF2-40B4-BE49-F238E27FC236}">
                  <a16:creationId xmlns:a16="http://schemas.microsoft.com/office/drawing/2014/main" id="{0690A0A5-C641-45A5-9748-214BBBF251B9}"/>
                </a:ext>
              </a:extLst>
            </p:cNvPr>
            <p:cNvSpPr/>
            <p:nvPr/>
          </p:nvSpPr>
          <p:spPr>
            <a:xfrm>
              <a:off x="3662600" y="2158425"/>
              <a:ext cx="251300" cy="217600"/>
            </a:xfrm>
            <a:custGeom>
              <a:avLst/>
              <a:gdLst/>
              <a:ahLst/>
              <a:cxnLst/>
              <a:rect l="l" t="t" r="r" b="b"/>
              <a:pathLst>
                <a:path w="10052" h="8704" extrusionOk="0">
                  <a:moveTo>
                    <a:pt x="5026" y="1"/>
                  </a:moveTo>
                  <a:cubicBezTo>
                    <a:pt x="1797" y="1853"/>
                    <a:pt x="0" y="4998"/>
                    <a:pt x="0" y="8704"/>
                  </a:cubicBezTo>
                  <a:lnTo>
                    <a:pt x="10051" y="8704"/>
                  </a:lnTo>
                  <a:lnTo>
                    <a:pt x="5026"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4056;p63">
              <a:extLst>
                <a:ext uri="{FF2B5EF4-FFF2-40B4-BE49-F238E27FC236}">
                  <a16:creationId xmlns:a16="http://schemas.microsoft.com/office/drawing/2014/main" id="{2DDE578B-E112-40A8-A5BD-E4C9476470EB}"/>
                </a:ext>
              </a:extLst>
            </p:cNvPr>
            <p:cNvSpPr/>
            <p:nvPr/>
          </p:nvSpPr>
          <p:spPr>
            <a:xfrm>
              <a:off x="3656275" y="2150700"/>
              <a:ext cx="267450" cy="231650"/>
            </a:xfrm>
            <a:custGeom>
              <a:avLst/>
              <a:gdLst/>
              <a:ahLst/>
              <a:cxnLst/>
              <a:rect l="l" t="t" r="r" b="b"/>
              <a:pathLst>
                <a:path w="10698" h="9266" extrusionOk="0">
                  <a:moveTo>
                    <a:pt x="5197" y="621"/>
                  </a:moveTo>
                  <a:lnTo>
                    <a:pt x="9897" y="8788"/>
                  </a:lnTo>
                  <a:lnTo>
                    <a:pt x="480" y="8788"/>
                  </a:lnTo>
                  <a:cubicBezTo>
                    <a:pt x="550" y="5339"/>
                    <a:pt x="2238" y="2419"/>
                    <a:pt x="5197" y="621"/>
                  </a:cubicBezTo>
                  <a:close/>
                  <a:moveTo>
                    <a:pt x="5363" y="1"/>
                  </a:moveTo>
                  <a:lnTo>
                    <a:pt x="5166" y="113"/>
                  </a:lnTo>
                  <a:cubicBezTo>
                    <a:pt x="1882" y="1994"/>
                    <a:pt x="1" y="5223"/>
                    <a:pt x="1" y="9013"/>
                  </a:cubicBezTo>
                  <a:lnTo>
                    <a:pt x="1" y="9265"/>
                  </a:lnTo>
                  <a:lnTo>
                    <a:pt x="10697" y="9265"/>
                  </a:lnTo>
                  <a:lnTo>
                    <a:pt x="10501" y="8900"/>
                  </a:lnTo>
                  <a:lnTo>
                    <a:pt x="5363"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4057;p63">
              <a:extLst>
                <a:ext uri="{FF2B5EF4-FFF2-40B4-BE49-F238E27FC236}">
                  <a16:creationId xmlns:a16="http://schemas.microsoft.com/office/drawing/2014/main" id="{AA83A36F-0F70-4B03-B019-04FC2E81796A}"/>
                </a:ext>
              </a:extLst>
            </p:cNvPr>
            <p:cNvSpPr/>
            <p:nvPr/>
          </p:nvSpPr>
          <p:spPr>
            <a:xfrm>
              <a:off x="3791025" y="2253875"/>
              <a:ext cx="245000" cy="244975"/>
            </a:xfrm>
            <a:custGeom>
              <a:avLst/>
              <a:gdLst/>
              <a:ahLst/>
              <a:cxnLst/>
              <a:rect l="l" t="t" r="r" b="b"/>
              <a:pathLst>
                <a:path w="9800" h="9799" extrusionOk="0">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4058;p63">
              <a:extLst>
                <a:ext uri="{FF2B5EF4-FFF2-40B4-BE49-F238E27FC236}">
                  <a16:creationId xmlns:a16="http://schemas.microsoft.com/office/drawing/2014/main" id="{811A9857-79E7-450D-89E6-9583158841E9}"/>
                </a:ext>
              </a:extLst>
            </p:cNvPr>
            <p:cNvSpPr/>
            <p:nvPr/>
          </p:nvSpPr>
          <p:spPr>
            <a:xfrm>
              <a:off x="3785425" y="2247575"/>
              <a:ext cx="256900" cy="256900"/>
            </a:xfrm>
            <a:custGeom>
              <a:avLst/>
              <a:gdLst/>
              <a:ahLst/>
              <a:cxnLst/>
              <a:rect l="l" t="t" r="r" b="b"/>
              <a:pathLst>
                <a:path w="10276" h="10276" extrusionOk="0">
                  <a:moveTo>
                    <a:pt x="5138" y="477"/>
                  </a:moveTo>
                  <a:cubicBezTo>
                    <a:pt x="6430" y="477"/>
                    <a:pt x="7581" y="1011"/>
                    <a:pt x="8423" y="1853"/>
                  </a:cubicBezTo>
                  <a:cubicBezTo>
                    <a:pt x="9293" y="2695"/>
                    <a:pt x="9798" y="3846"/>
                    <a:pt x="9798" y="5138"/>
                  </a:cubicBezTo>
                  <a:cubicBezTo>
                    <a:pt x="9798" y="6429"/>
                    <a:pt x="9293" y="7608"/>
                    <a:pt x="8423" y="8451"/>
                  </a:cubicBezTo>
                  <a:cubicBezTo>
                    <a:pt x="7581" y="9293"/>
                    <a:pt x="6430" y="9826"/>
                    <a:pt x="5138" y="9826"/>
                  </a:cubicBezTo>
                  <a:cubicBezTo>
                    <a:pt x="3847" y="9826"/>
                    <a:pt x="2667" y="9293"/>
                    <a:pt x="1825" y="8451"/>
                  </a:cubicBezTo>
                  <a:cubicBezTo>
                    <a:pt x="983" y="7608"/>
                    <a:pt x="478" y="6429"/>
                    <a:pt x="478" y="5138"/>
                  </a:cubicBezTo>
                  <a:cubicBezTo>
                    <a:pt x="478" y="3846"/>
                    <a:pt x="983" y="2695"/>
                    <a:pt x="1825" y="1853"/>
                  </a:cubicBezTo>
                  <a:cubicBezTo>
                    <a:pt x="2667" y="1011"/>
                    <a:pt x="3847" y="477"/>
                    <a:pt x="5138" y="477"/>
                  </a:cubicBezTo>
                  <a:close/>
                  <a:moveTo>
                    <a:pt x="5138" y="0"/>
                  </a:moveTo>
                  <a:cubicBezTo>
                    <a:pt x="2303" y="0"/>
                    <a:pt x="0" y="2302"/>
                    <a:pt x="0" y="5138"/>
                  </a:cubicBezTo>
                  <a:cubicBezTo>
                    <a:pt x="0" y="7973"/>
                    <a:pt x="2303" y="10275"/>
                    <a:pt x="5138" y="10275"/>
                  </a:cubicBezTo>
                  <a:cubicBezTo>
                    <a:pt x="7974" y="10275"/>
                    <a:pt x="10276" y="7973"/>
                    <a:pt x="10276" y="5138"/>
                  </a:cubicBezTo>
                  <a:cubicBezTo>
                    <a:pt x="10276" y="2302"/>
                    <a:pt x="7974" y="0"/>
                    <a:pt x="51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4059;p63">
              <a:extLst>
                <a:ext uri="{FF2B5EF4-FFF2-40B4-BE49-F238E27FC236}">
                  <a16:creationId xmlns:a16="http://schemas.microsoft.com/office/drawing/2014/main" id="{B8BC06E0-EED5-4592-95EE-93E2480FFF02}"/>
                </a:ext>
              </a:extLst>
            </p:cNvPr>
            <p:cNvSpPr/>
            <p:nvPr/>
          </p:nvSpPr>
          <p:spPr>
            <a:xfrm>
              <a:off x="2155675" y="1182825"/>
              <a:ext cx="277975" cy="11950"/>
            </a:xfrm>
            <a:custGeom>
              <a:avLst/>
              <a:gdLst/>
              <a:ahLst/>
              <a:cxnLst/>
              <a:rect l="l" t="t" r="r" b="b"/>
              <a:pathLst>
                <a:path w="11119" h="478" extrusionOk="0">
                  <a:moveTo>
                    <a:pt x="1" y="1"/>
                  </a:moveTo>
                  <a:lnTo>
                    <a:pt x="1" y="478"/>
                  </a:lnTo>
                  <a:lnTo>
                    <a:pt x="11118" y="478"/>
                  </a:lnTo>
                  <a:lnTo>
                    <a:pt x="1111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4060;p63">
              <a:extLst>
                <a:ext uri="{FF2B5EF4-FFF2-40B4-BE49-F238E27FC236}">
                  <a16:creationId xmlns:a16="http://schemas.microsoft.com/office/drawing/2014/main" id="{F3789345-E14A-4007-9D0C-385E062FFEA3}"/>
                </a:ext>
              </a:extLst>
            </p:cNvPr>
            <p:cNvSpPr/>
            <p:nvPr/>
          </p:nvSpPr>
          <p:spPr>
            <a:xfrm>
              <a:off x="2155675" y="1229850"/>
              <a:ext cx="277975" cy="11950"/>
            </a:xfrm>
            <a:custGeom>
              <a:avLst/>
              <a:gdLst/>
              <a:ahLst/>
              <a:cxnLst/>
              <a:rect l="l" t="t" r="r" b="b"/>
              <a:pathLst>
                <a:path w="11119" h="478" extrusionOk="0">
                  <a:moveTo>
                    <a:pt x="1" y="1"/>
                  </a:moveTo>
                  <a:lnTo>
                    <a:pt x="1" y="478"/>
                  </a:lnTo>
                  <a:lnTo>
                    <a:pt x="11118" y="478"/>
                  </a:lnTo>
                  <a:lnTo>
                    <a:pt x="1111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4061;p63">
              <a:extLst>
                <a:ext uri="{FF2B5EF4-FFF2-40B4-BE49-F238E27FC236}">
                  <a16:creationId xmlns:a16="http://schemas.microsoft.com/office/drawing/2014/main" id="{0A37566C-98EE-4769-A312-55CE1B61BFAF}"/>
                </a:ext>
              </a:extLst>
            </p:cNvPr>
            <p:cNvSpPr/>
            <p:nvPr/>
          </p:nvSpPr>
          <p:spPr>
            <a:xfrm>
              <a:off x="2155675" y="1277575"/>
              <a:ext cx="277975" cy="11950"/>
            </a:xfrm>
            <a:custGeom>
              <a:avLst/>
              <a:gdLst/>
              <a:ahLst/>
              <a:cxnLst/>
              <a:rect l="l" t="t" r="r" b="b"/>
              <a:pathLst>
                <a:path w="11119" h="478" extrusionOk="0">
                  <a:moveTo>
                    <a:pt x="1" y="1"/>
                  </a:moveTo>
                  <a:lnTo>
                    <a:pt x="1" y="478"/>
                  </a:lnTo>
                  <a:lnTo>
                    <a:pt x="11118" y="478"/>
                  </a:lnTo>
                  <a:lnTo>
                    <a:pt x="1111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4062;p63">
              <a:extLst>
                <a:ext uri="{FF2B5EF4-FFF2-40B4-BE49-F238E27FC236}">
                  <a16:creationId xmlns:a16="http://schemas.microsoft.com/office/drawing/2014/main" id="{41BCA3CD-4764-485C-A3C2-DBE41A0E560C}"/>
                </a:ext>
              </a:extLst>
            </p:cNvPr>
            <p:cNvSpPr/>
            <p:nvPr/>
          </p:nvSpPr>
          <p:spPr>
            <a:xfrm>
              <a:off x="2155675" y="1324600"/>
              <a:ext cx="277975" cy="11950"/>
            </a:xfrm>
            <a:custGeom>
              <a:avLst/>
              <a:gdLst/>
              <a:ahLst/>
              <a:cxnLst/>
              <a:rect l="l" t="t" r="r" b="b"/>
              <a:pathLst>
                <a:path w="11119" h="478" extrusionOk="0">
                  <a:moveTo>
                    <a:pt x="1" y="1"/>
                  </a:moveTo>
                  <a:lnTo>
                    <a:pt x="1" y="478"/>
                  </a:lnTo>
                  <a:lnTo>
                    <a:pt x="11118" y="478"/>
                  </a:lnTo>
                  <a:lnTo>
                    <a:pt x="1111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4063;p63">
              <a:extLst>
                <a:ext uri="{FF2B5EF4-FFF2-40B4-BE49-F238E27FC236}">
                  <a16:creationId xmlns:a16="http://schemas.microsoft.com/office/drawing/2014/main" id="{4D5C84F0-BD07-4EDB-A7D0-15DD5FC0F7CB}"/>
                </a:ext>
              </a:extLst>
            </p:cNvPr>
            <p:cNvSpPr/>
            <p:nvPr/>
          </p:nvSpPr>
          <p:spPr>
            <a:xfrm>
              <a:off x="4314625" y="1290925"/>
              <a:ext cx="604350" cy="291850"/>
            </a:xfrm>
            <a:custGeom>
              <a:avLst/>
              <a:gdLst/>
              <a:ahLst/>
              <a:cxnLst/>
              <a:rect l="l" t="t" r="r" b="b"/>
              <a:pathLst>
                <a:path w="24174" h="11674" extrusionOk="0">
                  <a:moveTo>
                    <a:pt x="225" y="0"/>
                  </a:moveTo>
                  <a:cubicBezTo>
                    <a:pt x="113" y="0"/>
                    <a:pt x="1" y="112"/>
                    <a:pt x="1" y="225"/>
                  </a:cubicBezTo>
                  <a:cubicBezTo>
                    <a:pt x="1" y="365"/>
                    <a:pt x="113" y="477"/>
                    <a:pt x="225" y="477"/>
                  </a:cubicBezTo>
                  <a:lnTo>
                    <a:pt x="11034" y="477"/>
                  </a:lnTo>
                  <a:lnTo>
                    <a:pt x="23752" y="11623"/>
                  </a:lnTo>
                  <a:cubicBezTo>
                    <a:pt x="23799" y="11658"/>
                    <a:pt x="23851" y="11674"/>
                    <a:pt x="23902" y="11674"/>
                  </a:cubicBezTo>
                  <a:cubicBezTo>
                    <a:pt x="23972" y="11674"/>
                    <a:pt x="24040" y="11644"/>
                    <a:pt x="24089" y="11595"/>
                  </a:cubicBezTo>
                  <a:cubicBezTo>
                    <a:pt x="24173" y="11483"/>
                    <a:pt x="24173" y="11342"/>
                    <a:pt x="24061" y="11258"/>
                  </a:cubicBezTo>
                  <a:lnTo>
                    <a:pt x="11259" y="56"/>
                  </a:lnTo>
                  <a:cubicBezTo>
                    <a:pt x="11231" y="28"/>
                    <a:pt x="11174" y="0"/>
                    <a:pt x="1111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4064;p63">
              <a:extLst>
                <a:ext uri="{FF2B5EF4-FFF2-40B4-BE49-F238E27FC236}">
                  <a16:creationId xmlns:a16="http://schemas.microsoft.com/office/drawing/2014/main" id="{A04397DD-0430-4695-8A75-3FD88D6CCA32}"/>
                </a:ext>
              </a:extLst>
            </p:cNvPr>
            <p:cNvSpPr/>
            <p:nvPr/>
          </p:nvSpPr>
          <p:spPr>
            <a:xfrm>
              <a:off x="4963850" y="1490950"/>
              <a:ext cx="277975" cy="11950"/>
            </a:xfrm>
            <a:custGeom>
              <a:avLst/>
              <a:gdLst/>
              <a:ahLst/>
              <a:cxnLst/>
              <a:rect l="l" t="t" r="r" b="b"/>
              <a:pathLst>
                <a:path w="11119" h="478" extrusionOk="0">
                  <a:moveTo>
                    <a:pt x="1" y="0"/>
                  </a:moveTo>
                  <a:lnTo>
                    <a:pt x="1" y="478"/>
                  </a:lnTo>
                  <a:lnTo>
                    <a:pt x="11118" y="478"/>
                  </a:lnTo>
                  <a:lnTo>
                    <a:pt x="11118"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4065;p63">
              <a:extLst>
                <a:ext uri="{FF2B5EF4-FFF2-40B4-BE49-F238E27FC236}">
                  <a16:creationId xmlns:a16="http://schemas.microsoft.com/office/drawing/2014/main" id="{B3117F61-2ADE-4C9D-B2F9-49A78A61474B}"/>
                </a:ext>
              </a:extLst>
            </p:cNvPr>
            <p:cNvSpPr/>
            <p:nvPr/>
          </p:nvSpPr>
          <p:spPr>
            <a:xfrm>
              <a:off x="4963850" y="1537975"/>
              <a:ext cx="277975" cy="11950"/>
            </a:xfrm>
            <a:custGeom>
              <a:avLst/>
              <a:gdLst/>
              <a:ahLst/>
              <a:cxnLst/>
              <a:rect l="l" t="t" r="r" b="b"/>
              <a:pathLst>
                <a:path w="11119" h="478" extrusionOk="0">
                  <a:moveTo>
                    <a:pt x="1" y="0"/>
                  </a:moveTo>
                  <a:lnTo>
                    <a:pt x="1" y="478"/>
                  </a:lnTo>
                  <a:lnTo>
                    <a:pt x="11118" y="478"/>
                  </a:lnTo>
                  <a:lnTo>
                    <a:pt x="11118"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4066;p63">
              <a:extLst>
                <a:ext uri="{FF2B5EF4-FFF2-40B4-BE49-F238E27FC236}">
                  <a16:creationId xmlns:a16="http://schemas.microsoft.com/office/drawing/2014/main" id="{5748C911-A78C-41BE-8E6A-B13E3645627B}"/>
                </a:ext>
              </a:extLst>
            </p:cNvPr>
            <p:cNvSpPr/>
            <p:nvPr/>
          </p:nvSpPr>
          <p:spPr>
            <a:xfrm>
              <a:off x="4963850" y="1585700"/>
              <a:ext cx="277975" cy="11250"/>
            </a:xfrm>
            <a:custGeom>
              <a:avLst/>
              <a:gdLst/>
              <a:ahLst/>
              <a:cxnLst/>
              <a:rect l="l" t="t" r="r" b="b"/>
              <a:pathLst>
                <a:path w="11119" h="450" extrusionOk="0">
                  <a:moveTo>
                    <a:pt x="1" y="1"/>
                  </a:moveTo>
                  <a:lnTo>
                    <a:pt x="1" y="450"/>
                  </a:lnTo>
                  <a:lnTo>
                    <a:pt x="11118" y="450"/>
                  </a:lnTo>
                  <a:lnTo>
                    <a:pt x="1111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4067;p63">
              <a:extLst>
                <a:ext uri="{FF2B5EF4-FFF2-40B4-BE49-F238E27FC236}">
                  <a16:creationId xmlns:a16="http://schemas.microsoft.com/office/drawing/2014/main" id="{4C57B727-7663-4D8D-9DFE-B51A313A000C}"/>
                </a:ext>
              </a:extLst>
            </p:cNvPr>
            <p:cNvSpPr/>
            <p:nvPr/>
          </p:nvSpPr>
          <p:spPr>
            <a:xfrm>
              <a:off x="4963850" y="1632725"/>
              <a:ext cx="277975" cy="11950"/>
            </a:xfrm>
            <a:custGeom>
              <a:avLst/>
              <a:gdLst/>
              <a:ahLst/>
              <a:cxnLst/>
              <a:rect l="l" t="t" r="r" b="b"/>
              <a:pathLst>
                <a:path w="11119" h="478" extrusionOk="0">
                  <a:moveTo>
                    <a:pt x="1" y="1"/>
                  </a:moveTo>
                  <a:lnTo>
                    <a:pt x="1" y="478"/>
                  </a:lnTo>
                  <a:lnTo>
                    <a:pt x="11118" y="478"/>
                  </a:lnTo>
                  <a:lnTo>
                    <a:pt x="1111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4068;p63">
              <a:extLst>
                <a:ext uri="{FF2B5EF4-FFF2-40B4-BE49-F238E27FC236}">
                  <a16:creationId xmlns:a16="http://schemas.microsoft.com/office/drawing/2014/main" id="{08D78CB1-C110-4E2D-8DE1-CEBDA4A090E8}"/>
                </a:ext>
              </a:extLst>
            </p:cNvPr>
            <p:cNvSpPr/>
            <p:nvPr/>
          </p:nvSpPr>
          <p:spPr>
            <a:xfrm>
              <a:off x="4963850" y="2298800"/>
              <a:ext cx="277975" cy="11950"/>
            </a:xfrm>
            <a:custGeom>
              <a:avLst/>
              <a:gdLst/>
              <a:ahLst/>
              <a:cxnLst/>
              <a:rect l="l" t="t" r="r" b="b"/>
              <a:pathLst>
                <a:path w="11119" h="478" extrusionOk="0">
                  <a:moveTo>
                    <a:pt x="1" y="0"/>
                  </a:moveTo>
                  <a:lnTo>
                    <a:pt x="1" y="478"/>
                  </a:lnTo>
                  <a:lnTo>
                    <a:pt x="11118" y="478"/>
                  </a:lnTo>
                  <a:lnTo>
                    <a:pt x="11118"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4069;p63">
              <a:extLst>
                <a:ext uri="{FF2B5EF4-FFF2-40B4-BE49-F238E27FC236}">
                  <a16:creationId xmlns:a16="http://schemas.microsoft.com/office/drawing/2014/main" id="{5A8EB8B3-2F79-410E-884E-3C07472451B9}"/>
                </a:ext>
              </a:extLst>
            </p:cNvPr>
            <p:cNvSpPr/>
            <p:nvPr/>
          </p:nvSpPr>
          <p:spPr>
            <a:xfrm>
              <a:off x="4963850" y="2345825"/>
              <a:ext cx="277975" cy="11950"/>
            </a:xfrm>
            <a:custGeom>
              <a:avLst/>
              <a:gdLst/>
              <a:ahLst/>
              <a:cxnLst/>
              <a:rect l="l" t="t" r="r" b="b"/>
              <a:pathLst>
                <a:path w="11119" h="478" extrusionOk="0">
                  <a:moveTo>
                    <a:pt x="1" y="1"/>
                  </a:moveTo>
                  <a:lnTo>
                    <a:pt x="1" y="478"/>
                  </a:lnTo>
                  <a:lnTo>
                    <a:pt x="11118" y="478"/>
                  </a:lnTo>
                  <a:lnTo>
                    <a:pt x="1111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4070;p63">
              <a:extLst>
                <a:ext uri="{FF2B5EF4-FFF2-40B4-BE49-F238E27FC236}">
                  <a16:creationId xmlns:a16="http://schemas.microsoft.com/office/drawing/2014/main" id="{7B953083-1F1E-4EF2-86B0-7F89D4861723}"/>
                </a:ext>
              </a:extLst>
            </p:cNvPr>
            <p:cNvSpPr/>
            <p:nvPr/>
          </p:nvSpPr>
          <p:spPr>
            <a:xfrm>
              <a:off x="4963850" y="2393550"/>
              <a:ext cx="277975" cy="11950"/>
            </a:xfrm>
            <a:custGeom>
              <a:avLst/>
              <a:gdLst/>
              <a:ahLst/>
              <a:cxnLst/>
              <a:rect l="l" t="t" r="r" b="b"/>
              <a:pathLst>
                <a:path w="11119" h="478" extrusionOk="0">
                  <a:moveTo>
                    <a:pt x="1" y="1"/>
                  </a:moveTo>
                  <a:lnTo>
                    <a:pt x="1" y="478"/>
                  </a:lnTo>
                  <a:lnTo>
                    <a:pt x="11118" y="478"/>
                  </a:lnTo>
                  <a:lnTo>
                    <a:pt x="1111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4071;p63">
              <a:extLst>
                <a:ext uri="{FF2B5EF4-FFF2-40B4-BE49-F238E27FC236}">
                  <a16:creationId xmlns:a16="http://schemas.microsoft.com/office/drawing/2014/main" id="{65B06F7F-F49B-4661-BC2B-CC1771F2AA59}"/>
                </a:ext>
              </a:extLst>
            </p:cNvPr>
            <p:cNvSpPr/>
            <p:nvPr/>
          </p:nvSpPr>
          <p:spPr>
            <a:xfrm>
              <a:off x="4963850" y="2440575"/>
              <a:ext cx="277975" cy="11950"/>
            </a:xfrm>
            <a:custGeom>
              <a:avLst/>
              <a:gdLst/>
              <a:ahLst/>
              <a:cxnLst/>
              <a:rect l="l" t="t" r="r" b="b"/>
              <a:pathLst>
                <a:path w="11119" h="478" extrusionOk="0">
                  <a:moveTo>
                    <a:pt x="1" y="1"/>
                  </a:moveTo>
                  <a:lnTo>
                    <a:pt x="1" y="478"/>
                  </a:lnTo>
                  <a:lnTo>
                    <a:pt x="11118" y="478"/>
                  </a:lnTo>
                  <a:lnTo>
                    <a:pt x="1111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4072;p63">
              <a:extLst>
                <a:ext uri="{FF2B5EF4-FFF2-40B4-BE49-F238E27FC236}">
                  <a16:creationId xmlns:a16="http://schemas.microsoft.com/office/drawing/2014/main" id="{466AF52B-040C-4D93-B555-5339B46DAD55}"/>
                </a:ext>
              </a:extLst>
            </p:cNvPr>
            <p:cNvSpPr/>
            <p:nvPr/>
          </p:nvSpPr>
          <p:spPr>
            <a:xfrm>
              <a:off x="2291850" y="3234400"/>
              <a:ext cx="278650" cy="11950"/>
            </a:xfrm>
            <a:custGeom>
              <a:avLst/>
              <a:gdLst/>
              <a:ahLst/>
              <a:cxnLst/>
              <a:rect l="l" t="t" r="r" b="b"/>
              <a:pathLst>
                <a:path w="11146" h="478" extrusionOk="0">
                  <a:moveTo>
                    <a:pt x="0" y="0"/>
                  </a:moveTo>
                  <a:lnTo>
                    <a:pt x="0" y="477"/>
                  </a:lnTo>
                  <a:lnTo>
                    <a:pt x="11146" y="477"/>
                  </a:lnTo>
                  <a:lnTo>
                    <a:pt x="11146"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4073;p63">
              <a:extLst>
                <a:ext uri="{FF2B5EF4-FFF2-40B4-BE49-F238E27FC236}">
                  <a16:creationId xmlns:a16="http://schemas.microsoft.com/office/drawing/2014/main" id="{C33794BD-930B-45F9-955F-133BC6DB378F}"/>
                </a:ext>
              </a:extLst>
            </p:cNvPr>
            <p:cNvSpPr/>
            <p:nvPr/>
          </p:nvSpPr>
          <p:spPr>
            <a:xfrm>
              <a:off x="2291850" y="3282125"/>
              <a:ext cx="278650" cy="11950"/>
            </a:xfrm>
            <a:custGeom>
              <a:avLst/>
              <a:gdLst/>
              <a:ahLst/>
              <a:cxnLst/>
              <a:rect l="l" t="t" r="r" b="b"/>
              <a:pathLst>
                <a:path w="11146" h="478" extrusionOk="0">
                  <a:moveTo>
                    <a:pt x="0" y="0"/>
                  </a:moveTo>
                  <a:lnTo>
                    <a:pt x="0" y="478"/>
                  </a:lnTo>
                  <a:lnTo>
                    <a:pt x="11146" y="478"/>
                  </a:lnTo>
                  <a:lnTo>
                    <a:pt x="11146"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4074;p63">
              <a:extLst>
                <a:ext uri="{FF2B5EF4-FFF2-40B4-BE49-F238E27FC236}">
                  <a16:creationId xmlns:a16="http://schemas.microsoft.com/office/drawing/2014/main" id="{ED46E493-38ED-4BD6-AA87-F1E7F309F283}"/>
                </a:ext>
              </a:extLst>
            </p:cNvPr>
            <p:cNvSpPr/>
            <p:nvPr/>
          </p:nvSpPr>
          <p:spPr>
            <a:xfrm>
              <a:off x="2291850" y="3329150"/>
              <a:ext cx="278650" cy="11950"/>
            </a:xfrm>
            <a:custGeom>
              <a:avLst/>
              <a:gdLst/>
              <a:ahLst/>
              <a:cxnLst/>
              <a:rect l="l" t="t" r="r" b="b"/>
              <a:pathLst>
                <a:path w="11146" h="478" extrusionOk="0">
                  <a:moveTo>
                    <a:pt x="0" y="0"/>
                  </a:moveTo>
                  <a:lnTo>
                    <a:pt x="0" y="478"/>
                  </a:lnTo>
                  <a:lnTo>
                    <a:pt x="11146" y="478"/>
                  </a:lnTo>
                  <a:lnTo>
                    <a:pt x="11146"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4075;p63">
              <a:extLst>
                <a:ext uri="{FF2B5EF4-FFF2-40B4-BE49-F238E27FC236}">
                  <a16:creationId xmlns:a16="http://schemas.microsoft.com/office/drawing/2014/main" id="{7451069A-F4CC-4445-9FD4-A2D00D19672D}"/>
                </a:ext>
              </a:extLst>
            </p:cNvPr>
            <p:cNvSpPr/>
            <p:nvPr/>
          </p:nvSpPr>
          <p:spPr>
            <a:xfrm>
              <a:off x="2291850" y="3376875"/>
              <a:ext cx="278650" cy="11250"/>
            </a:xfrm>
            <a:custGeom>
              <a:avLst/>
              <a:gdLst/>
              <a:ahLst/>
              <a:cxnLst/>
              <a:rect l="l" t="t" r="r" b="b"/>
              <a:pathLst>
                <a:path w="11146" h="450" extrusionOk="0">
                  <a:moveTo>
                    <a:pt x="0" y="0"/>
                  </a:moveTo>
                  <a:lnTo>
                    <a:pt x="0" y="450"/>
                  </a:lnTo>
                  <a:lnTo>
                    <a:pt x="11146" y="450"/>
                  </a:lnTo>
                  <a:lnTo>
                    <a:pt x="11146"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4076;p63">
              <a:extLst>
                <a:ext uri="{FF2B5EF4-FFF2-40B4-BE49-F238E27FC236}">
                  <a16:creationId xmlns:a16="http://schemas.microsoft.com/office/drawing/2014/main" id="{BA7C2F3F-B5D4-479A-84AA-E168EBB6C099}"/>
                </a:ext>
              </a:extLst>
            </p:cNvPr>
            <p:cNvSpPr/>
            <p:nvPr/>
          </p:nvSpPr>
          <p:spPr>
            <a:xfrm>
              <a:off x="4036000" y="2098775"/>
              <a:ext cx="888575" cy="274450"/>
            </a:xfrm>
            <a:custGeom>
              <a:avLst/>
              <a:gdLst/>
              <a:ahLst/>
              <a:cxnLst/>
              <a:rect l="l" t="t" r="r" b="b"/>
              <a:pathLst>
                <a:path w="35543" h="10978" extrusionOk="0">
                  <a:moveTo>
                    <a:pt x="4548" y="0"/>
                  </a:moveTo>
                  <a:lnTo>
                    <a:pt x="0" y="5194"/>
                  </a:lnTo>
                  <a:lnTo>
                    <a:pt x="365" y="5503"/>
                  </a:lnTo>
                  <a:lnTo>
                    <a:pt x="4773" y="477"/>
                  </a:lnTo>
                  <a:lnTo>
                    <a:pt x="22488" y="477"/>
                  </a:lnTo>
                  <a:lnTo>
                    <a:pt x="35234" y="10977"/>
                  </a:lnTo>
                  <a:lnTo>
                    <a:pt x="35543" y="10612"/>
                  </a:lnTo>
                  <a:lnTo>
                    <a:pt x="22656"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4077;p63">
              <a:extLst>
                <a:ext uri="{FF2B5EF4-FFF2-40B4-BE49-F238E27FC236}">
                  <a16:creationId xmlns:a16="http://schemas.microsoft.com/office/drawing/2014/main" id="{146D80E4-7C1C-414A-AF75-0822C0150D19}"/>
                </a:ext>
              </a:extLst>
            </p:cNvPr>
            <p:cNvSpPr/>
            <p:nvPr/>
          </p:nvSpPr>
          <p:spPr>
            <a:xfrm>
              <a:off x="2418875" y="2616750"/>
              <a:ext cx="11975" cy="600125"/>
            </a:xfrm>
            <a:custGeom>
              <a:avLst/>
              <a:gdLst/>
              <a:ahLst/>
              <a:cxnLst/>
              <a:rect l="l" t="t" r="r" b="b"/>
              <a:pathLst>
                <a:path w="479" h="24005" extrusionOk="0">
                  <a:moveTo>
                    <a:pt x="1" y="0"/>
                  </a:moveTo>
                  <a:lnTo>
                    <a:pt x="1" y="24004"/>
                  </a:lnTo>
                  <a:lnTo>
                    <a:pt x="478" y="24004"/>
                  </a:lnTo>
                  <a:lnTo>
                    <a:pt x="478"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4078;p63">
              <a:extLst>
                <a:ext uri="{FF2B5EF4-FFF2-40B4-BE49-F238E27FC236}">
                  <a16:creationId xmlns:a16="http://schemas.microsoft.com/office/drawing/2014/main" id="{E14A3C66-E2F4-4AAF-AB1A-C12457674EF6}"/>
                </a:ext>
              </a:extLst>
            </p:cNvPr>
            <p:cNvSpPr/>
            <p:nvPr/>
          </p:nvSpPr>
          <p:spPr>
            <a:xfrm>
              <a:off x="1831425" y="3538000"/>
              <a:ext cx="129875" cy="102100"/>
            </a:xfrm>
            <a:custGeom>
              <a:avLst/>
              <a:gdLst/>
              <a:ahLst/>
              <a:cxnLst/>
              <a:rect l="l" t="t" r="r" b="b"/>
              <a:pathLst>
                <a:path w="5195" h="4084" extrusionOk="0">
                  <a:moveTo>
                    <a:pt x="1580" y="1"/>
                  </a:moveTo>
                  <a:cubicBezTo>
                    <a:pt x="1521" y="1"/>
                    <a:pt x="1462" y="5"/>
                    <a:pt x="1404" y="13"/>
                  </a:cubicBezTo>
                  <a:cubicBezTo>
                    <a:pt x="506" y="125"/>
                    <a:pt x="0" y="1023"/>
                    <a:pt x="197" y="1894"/>
                  </a:cubicBezTo>
                  <a:cubicBezTo>
                    <a:pt x="393" y="2736"/>
                    <a:pt x="1292" y="3381"/>
                    <a:pt x="2050" y="3718"/>
                  </a:cubicBezTo>
                  <a:cubicBezTo>
                    <a:pt x="2860" y="4062"/>
                    <a:pt x="4638" y="4084"/>
                    <a:pt x="5070" y="4084"/>
                  </a:cubicBezTo>
                  <a:cubicBezTo>
                    <a:pt x="5132" y="4084"/>
                    <a:pt x="5166" y="4083"/>
                    <a:pt x="5166" y="4083"/>
                  </a:cubicBezTo>
                  <a:cubicBezTo>
                    <a:pt x="5194" y="4083"/>
                    <a:pt x="4689" y="2623"/>
                    <a:pt x="4661" y="2539"/>
                  </a:cubicBezTo>
                  <a:cubicBezTo>
                    <a:pt x="4206" y="1576"/>
                    <a:pt x="2782" y="1"/>
                    <a:pt x="158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4079;p63">
              <a:extLst>
                <a:ext uri="{FF2B5EF4-FFF2-40B4-BE49-F238E27FC236}">
                  <a16:creationId xmlns:a16="http://schemas.microsoft.com/office/drawing/2014/main" id="{FF1ABC00-E0D6-4B64-97B8-63BD748210B4}"/>
                </a:ext>
              </a:extLst>
            </p:cNvPr>
            <p:cNvSpPr/>
            <p:nvPr/>
          </p:nvSpPr>
          <p:spPr>
            <a:xfrm>
              <a:off x="1834225" y="3377750"/>
              <a:ext cx="807875" cy="1698375"/>
            </a:xfrm>
            <a:custGeom>
              <a:avLst/>
              <a:gdLst/>
              <a:ahLst/>
              <a:cxnLst/>
              <a:rect l="l" t="t" r="r" b="b"/>
              <a:pathLst>
                <a:path w="32315" h="67935" extrusionOk="0">
                  <a:moveTo>
                    <a:pt x="15189" y="33037"/>
                  </a:moveTo>
                  <a:cubicBezTo>
                    <a:pt x="15835" y="33739"/>
                    <a:pt x="17491" y="34553"/>
                    <a:pt x="17716" y="34666"/>
                  </a:cubicBezTo>
                  <a:cubicBezTo>
                    <a:pt x="17491" y="35199"/>
                    <a:pt x="17267" y="35733"/>
                    <a:pt x="17042" y="36238"/>
                  </a:cubicBezTo>
                  <a:cubicBezTo>
                    <a:pt x="16284" y="37979"/>
                    <a:pt x="15582" y="39410"/>
                    <a:pt x="15077" y="40393"/>
                  </a:cubicBezTo>
                  <a:cubicBezTo>
                    <a:pt x="14993" y="40590"/>
                    <a:pt x="14880" y="40758"/>
                    <a:pt x="14796" y="40926"/>
                  </a:cubicBezTo>
                  <a:lnTo>
                    <a:pt x="14712" y="40926"/>
                  </a:lnTo>
                  <a:cubicBezTo>
                    <a:pt x="14712" y="40730"/>
                    <a:pt x="14684" y="40533"/>
                    <a:pt x="14628" y="40281"/>
                  </a:cubicBezTo>
                  <a:cubicBezTo>
                    <a:pt x="14487" y="39186"/>
                    <a:pt x="14234" y="37614"/>
                    <a:pt x="13870" y="35733"/>
                  </a:cubicBezTo>
                  <a:cubicBezTo>
                    <a:pt x="13757" y="35115"/>
                    <a:pt x="13617" y="34497"/>
                    <a:pt x="13476" y="33852"/>
                  </a:cubicBezTo>
                  <a:cubicBezTo>
                    <a:pt x="13617" y="33795"/>
                    <a:pt x="14459" y="33459"/>
                    <a:pt x="15189" y="33037"/>
                  </a:cubicBezTo>
                  <a:close/>
                  <a:moveTo>
                    <a:pt x="6799" y="1"/>
                  </a:moveTo>
                  <a:cubicBezTo>
                    <a:pt x="6583" y="1"/>
                    <a:pt x="6362" y="52"/>
                    <a:pt x="6149" y="162"/>
                  </a:cubicBezTo>
                  <a:cubicBezTo>
                    <a:pt x="5026" y="751"/>
                    <a:pt x="4745" y="2997"/>
                    <a:pt x="4914" y="4092"/>
                  </a:cubicBezTo>
                  <a:cubicBezTo>
                    <a:pt x="4942" y="4205"/>
                    <a:pt x="5363" y="5665"/>
                    <a:pt x="5363" y="5665"/>
                  </a:cubicBezTo>
                  <a:lnTo>
                    <a:pt x="5391" y="5636"/>
                  </a:lnTo>
                  <a:lnTo>
                    <a:pt x="5391" y="5636"/>
                  </a:lnTo>
                  <a:cubicBezTo>
                    <a:pt x="5335" y="6001"/>
                    <a:pt x="5307" y="6366"/>
                    <a:pt x="5251" y="6787"/>
                  </a:cubicBezTo>
                  <a:cubicBezTo>
                    <a:pt x="5166" y="7574"/>
                    <a:pt x="5110" y="8444"/>
                    <a:pt x="5082" y="9398"/>
                  </a:cubicBezTo>
                  <a:cubicBezTo>
                    <a:pt x="5054" y="10353"/>
                    <a:pt x="5054" y="11392"/>
                    <a:pt x="5138" y="12487"/>
                  </a:cubicBezTo>
                  <a:cubicBezTo>
                    <a:pt x="5251" y="13582"/>
                    <a:pt x="5419" y="14733"/>
                    <a:pt x="5728" y="15884"/>
                  </a:cubicBezTo>
                  <a:lnTo>
                    <a:pt x="5728" y="15940"/>
                  </a:lnTo>
                  <a:cubicBezTo>
                    <a:pt x="5531" y="15603"/>
                    <a:pt x="4942" y="14761"/>
                    <a:pt x="4914" y="14705"/>
                  </a:cubicBezTo>
                  <a:cubicBezTo>
                    <a:pt x="4274" y="13994"/>
                    <a:pt x="2816" y="13024"/>
                    <a:pt x="1685" y="13024"/>
                  </a:cubicBezTo>
                  <a:cubicBezTo>
                    <a:pt x="1475" y="13024"/>
                    <a:pt x="1276" y="13058"/>
                    <a:pt x="1096" y="13132"/>
                  </a:cubicBezTo>
                  <a:cubicBezTo>
                    <a:pt x="253" y="13497"/>
                    <a:pt x="1" y="14480"/>
                    <a:pt x="422" y="15238"/>
                  </a:cubicBezTo>
                  <a:cubicBezTo>
                    <a:pt x="843" y="16024"/>
                    <a:pt x="1882" y="16417"/>
                    <a:pt x="2724" y="16529"/>
                  </a:cubicBezTo>
                  <a:cubicBezTo>
                    <a:pt x="2826" y="16545"/>
                    <a:pt x="2941" y="16552"/>
                    <a:pt x="3065" y="16552"/>
                  </a:cubicBezTo>
                  <a:cubicBezTo>
                    <a:pt x="4063" y="16552"/>
                    <a:pt x="5634" y="16102"/>
                    <a:pt x="5784" y="16052"/>
                  </a:cubicBezTo>
                  <a:cubicBezTo>
                    <a:pt x="6093" y="17147"/>
                    <a:pt x="6486" y="18270"/>
                    <a:pt x="6963" y="19365"/>
                  </a:cubicBezTo>
                  <a:cubicBezTo>
                    <a:pt x="7244" y="19983"/>
                    <a:pt x="7525" y="20628"/>
                    <a:pt x="7833" y="21246"/>
                  </a:cubicBezTo>
                  <a:cubicBezTo>
                    <a:pt x="7665" y="20965"/>
                    <a:pt x="7497" y="20741"/>
                    <a:pt x="7468" y="20713"/>
                  </a:cubicBezTo>
                  <a:cubicBezTo>
                    <a:pt x="6853" y="20002"/>
                    <a:pt x="5378" y="19032"/>
                    <a:pt x="4241" y="19032"/>
                  </a:cubicBezTo>
                  <a:cubicBezTo>
                    <a:pt x="4030" y="19032"/>
                    <a:pt x="3831" y="19066"/>
                    <a:pt x="3650" y="19140"/>
                  </a:cubicBezTo>
                  <a:cubicBezTo>
                    <a:pt x="2808" y="19505"/>
                    <a:pt x="2583" y="20488"/>
                    <a:pt x="3005" y="21246"/>
                  </a:cubicBezTo>
                  <a:cubicBezTo>
                    <a:pt x="3426" y="22032"/>
                    <a:pt x="4436" y="22425"/>
                    <a:pt x="5279" y="22537"/>
                  </a:cubicBezTo>
                  <a:cubicBezTo>
                    <a:pt x="5385" y="22555"/>
                    <a:pt x="5505" y="22563"/>
                    <a:pt x="5634" y="22563"/>
                  </a:cubicBezTo>
                  <a:cubicBezTo>
                    <a:pt x="6527" y="22563"/>
                    <a:pt x="7862" y="22186"/>
                    <a:pt x="8255" y="22088"/>
                  </a:cubicBezTo>
                  <a:cubicBezTo>
                    <a:pt x="8367" y="22313"/>
                    <a:pt x="8479" y="22566"/>
                    <a:pt x="8620" y="22790"/>
                  </a:cubicBezTo>
                  <a:cubicBezTo>
                    <a:pt x="9181" y="23941"/>
                    <a:pt x="9743" y="25064"/>
                    <a:pt x="10276" y="26187"/>
                  </a:cubicBezTo>
                  <a:cubicBezTo>
                    <a:pt x="10472" y="26608"/>
                    <a:pt x="10641" y="27001"/>
                    <a:pt x="10809" y="27394"/>
                  </a:cubicBezTo>
                  <a:cubicBezTo>
                    <a:pt x="10641" y="27170"/>
                    <a:pt x="10529" y="26973"/>
                    <a:pt x="10501" y="26945"/>
                  </a:cubicBezTo>
                  <a:cubicBezTo>
                    <a:pt x="9867" y="26217"/>
                    <a:pt x="8427" y="25253"/>
                    <a:pt x="7300" y="25253"/>
                  </a:cubicBezTo>
                  <a:cubicBezTo>
                    <a:pt x="7079" y="25253"/>
                    <a:pt x="6871" y="25290"/>
                    <a:pt x="6682" y="25373"/>
                  </a:cubicBezTo>
                  <a:cubicBezTo>
                    <a:pt x="5840" y="25710"/>
                    <a:pt x="5587" y="26721"/>
                    <a:pt x="6009" y="27479"/>
                  </a:cubicBezTo>
                  <a:cubicBezTo>
                    <a:pt x="6458" y="28265"/>
                    <a:pt x="7468" y="28658"/>
                    <a:pt x="8311" y="28770"/>
                  </a:cubicBezTo>
                  <a:cubicBezTo>
                    <a:pt x="8406" y="28784"/>
                    <a:pt x="8514" y="28790"/>
                    <a:pt x="8630" y="28790"/>
                  </a:cubicBezTo>
                  <a:cubicBezTo>
                    <a:pt x="9464" y="28790"/>
                    <a:pt x="10734" y="28469"/>
                    <a:pt x="11202" y="28321"/>
                  </a:cubicBezTo>
                  <a:cubicBezTo>
                    <a:pt x="11371" y="28742"/>
                    <a:pt x="11539" y="29163"/>
                    <a:pt x="11680" y="29556"/>
                  </a:cubicBezTo>
                  <a:cubicBezTo>
                    <a:pt x="11764" y="29837"/>
                    <a:pt x="11848" y="30118"/>
                    <a:pt x="11932" y="30398"/>
                  </a:cubicBezTo>
                  <a:cubicBezTo>
                    <a:pt x="12017" y="30679"/>
                    <a:pt x="12101" y="30960"/>
                    <a:pt x="12157" y="31241"/>
                  </a:cubicBezTo>
                  <a:cubicBezTo>
                    <a:pt x="12297" y="31774"/>
                    <a:pt x="12438" y="32336"/>
                    <a:pt x="12550" y="32841"/>
                  </a:cubicBezTo>
                  <a:cubicBezTo>
                    <a:pt x="12634" y="33206"/>
                    <a:pt x="12690" y="33571"/>
                    <a:pt x="12775" y="33936"/>
                  </a:cubicBezTo>
                  <a:cubicBezTo>
                    <a:pt x="12578" y="33515"/>
                    <a:pt x="12213" y="32757"/>
                    <a:pt x="12185" y="32700"/>
                  </a:cubicBezTo>
                  <a:cubicBezTo>
                    <a:pt x="11624" y="31833"/>
                    <a:pt x="10159" y="30525"/>
                    <a:pt x="8990" y="30525"/>
                  </a:cubicBezTo>
                  <a:cubicBezTo>
                    <a:pt x="8872" y="30525"/>
                    <a:pt x="8758" y="30539"/>
                    <a:pt x="8648" y="30567"/>
                  </a:cubicBezTo>
                  <a:cubicBezTo>
                    <a:pt x="7777" y="30791"/>
                    <a:pt x="7384" y="31746"/>
                    <a:pt x="7665" y="32560"/>
                  </a:cubicBezTo>
                  <a:cubicBezTo>
                    <a:pt x="7974" y="33402"/>
                    <a:pt x="8928" y="33936"/>
                    <a:pt x="9743" y="34160"/>
                  </a:cubicBezTo>
                  <a:cubicBezTo>
                    <a:pt x="10047" y="34259"/>
                    <a:pt x="10487" y="34292"/>
                    <a:pt x="10940" y="34292"/>
                  </a:cubicBezTo>
                  <a:cubicBezTo>
                    <a:pt x="11780" y="34292"/>
                    <a:pt x="12667" y="34179"/>
                    <a:pt x="12831" y="34160"/>
                  </a:cubicBezTo>
                  <a:cubicBezTo>
                    <a:pt x="12943" y="34750"/>
                    <a:pt x="13055" y="35311"/>
                    <a:pt x="13140" y="35873"/>
                  </a:cubicBezTo>
                  <a:cubicBezTo>
                    <a:pt x="13476" y="37726"/>
                    <a:pt x="13673" y="39298"/>
                    <a:pt x="13785" y="40393"/>
                  </a:cubicBezTo>
                  <a:cubicBezTo>
                    <a:pt x="13813" y="40590"/>
                    <a:pt x="13841" y="40758"/>
                    <a:pt x="13870" y="40926"/>
                  </a:cubicBezTo>
                  <a:lnTo>
                    <a:pt x="10079" y="40926"/>
                  </a:lnTo>
                  <a:lnTo>
                    <a:pt x="11455" y="67934"/>
                  </a:lnTo>
                  <a:lnTo>
                    <a:pt x="17912" y="67934"/>
                  </a:lnTo>
                  <a:lnTo>
                    <a:pt x="19288" y="40926"/>
                  </a:lnTo>
                  <a:lnTo>
                    <a:pt x="15751" y="40926"/>
                  </a:lnTo>
                  <a:cubicBezTo>
                    <a:pt x="15779" y="40870"/>
                    <a:pt x="15807" y="40814"/>
                    <a:pt x="15835" y="40758"/>
                  </a:cubicBezTo>
                  <a:cubicBezTo>
                    <a:pt x="16312" y="39747"/>
                    <a:pt x="16986" y="38315"/>
                    <a:pt x="17716" y="36547"/>
                  </a:cubicBezTo>
                  <a:cubicBezTo>
                    <a:pt x="17940" y="35985"/>
                    <a:pt x="18193" y="35368"/>
                    <a:pt x="18418" y="34750"/>
                  </a:cubicBezTo>
                  <a:cubicBezTo>
                    <a:pt x="18620" y="34795"/>
                    <a:pt x="19909" y="35057"/>
                    <a:pt x="20874" y="35057"/>
                  </a:cubicBezTo>
                  <a:cubicBezTo>
                    <a:pt x="21111" y="35057"/>
                    <a:pt x="21329" y="35041"/>
                    <a:pt x="21506" y="35003"/>
                  </a:cubicBezTo>
                  <a:cubicBezTo>
                    <a:pt x="22320" y="34806"/>
                    <a:pt x="23303" y="34329"/>
                    <a:pt x="23668" y="33543"/>
                  </a:cubicBezTo>
                  <a:cubicBezTo>
                    <a:pt x="24033" y="32729"/>
                    <a:pt x="23724" y="31774"/>
                    <a:pt x="22853" y="31465"/>
                  </a:cubicBezTo>
                  <a:cubicBezTo>
                    <a:pt x="22709" y="31417"/>
                    <a:pt x="22555" y="31395"/>
                    <a:pt x="22395" y="31395"/>
                  </a:cubicBezTo>
                  <a:cubicBezTo>
                    <a:pt x="21245" y="31395"/>
                    <a:pt x="19767" y="32530"/>
                    <a:pt x="19176" y="33318"/>
                  </a:cubicBezTo>
                  <a:cubicBezTo>
                    <a:pt x="19148" y="33374"/>
                    <a:pt x="18783" y="34020"/>
                    <a:pt x="18558" y="34413"/>
                  </a:cubicBezTo>
                  <a:cubicBezTo>
                    <a:pt x="18642" y="34160"/>
                    <a:pt x="18726" y="33908"/>
                    <a:pt x="18839" y="33655"/>
                  </a:cubicBezTo>
                  <a:cubicBezTo>
                    <a:pt x="19035" y="33122"/>
                    <a:pt x="19204" y="32616"/>
                    <a:pt x="19400" y="32055"/>
                  </a:cubicBezTo>
                  <a:cubicBezTo>
                    <a:pt x="19484" y="31774"/>
                    <a:pt x="19569" y="31493"/>
                    <a:pt x="19653" y="31213"/>
                  </a:cubicBezTo>
                  <a:cubicBezTo>
                    <a:pt x="19737" y="30932"/>
                    <a:pt x="19793" y="30623"/>
                    <a:pt x="19878" y="30342"/>
                  </a:cubicBezTo>
                  <a:cubicBezTo>
                    <a:pt x="20018" y="29668"/>
                    <a:pt x="20158" y="28967"/>
                    <a:pt x="20271" y="28237"/>
                  </a:cubicBezTo>
                  <a:cubicBezTo>
                    <a:pt x="20699" y="28397"/>
                    <a:pt x="22197" y="28914"/>
                    <a:pt x="23066" y="28914"/>
                  </a:cubicBezTo>
                  <a:cubicBezTo>
                    <a:pt x="23109" y="28914"/>
                    <a:pt x="23151" y="28913"/>
                    <a:pt x="23190" y="28910"/>
                  </a:cubicBezTo>
                  <a:cubicBezTo>
                    <a:pt x="24033" y="28854"/>
                    <a:pt x="25071" y="28545"/>
                    <a:pt x="25577" y="27815"/>
                  </a:cubicBezTo>
                  <a:cubicBezTo>
                    <a:pt x="26054" y="27086"/>
                    <a:pt x="25886" y="26075"/>
                    <a:pt x="25071" y="25654"/>
                  </a:cubicBezTo>
                  <a:cubicBezTo>
                    <a:pt x="24845" y="25535"/>
                    <a:pt x="24583" y="25483"/>
                    <a:pt x="24302" y="25483"/>
                  </a:cubicBezTo>
                  <a:cubicBezTo>
                    <a:pt x="23192" y="25483"/>
                    <a:pt x="21791" y="26290"/>
                    <a:pt x="21141" y="26917"/>
                  </a:cubicBezTo>
                  <a:cubicBezTo>
                    <a:pt x="21085" y="26973"/>
                    <a:pt x="20579" y="27619"/>
                    <a:pt x="20327" y="27956"/>
                  </a:cubicBezTo>
                  <a:cubicBezTo>
                    <a:pt x="20383" y="27535"/>
                    <a:pt x="20439" y="27114"/>
                    <a:pt x="20495" y="26692"/>
                  </a:cubicBezTo>
                  <a:cubicBezTo>
                    <a:pt x="20664" y="25429"/>
                    <a:pt x="20776" y="24166"/>
                    <a:pt x="20888" y="22902"/>
                  </a:cubicBezTo>
                  <a:cubicBezTo>
                    <a:pt x="20944" y="22509"/>
                    <a:pt x="20972" y="22116"/>
                    <a:pt x="21029" y="21751"/>
                  </a:cubicBezTo>
                  <a:cubicBezTo>
                    <a:pt x="21164" y="21805"/>
                    <a:pt x="22960" y="22456"/>
                    <a:pt x="23922" y="22456"/>
                  </a:cubicBezTo>
                  <a:cubicBezTo>
                    <a:pt x="23960" y="22456"/>
                    <a:pt x="23997" y="22455"/>
                    <a:pt x="24033" y="22453"/>
                  </a:cubicBezTo>
                  <a:cubicBezTo>
                    <a:pt x="24875" y="22397"/>
                    <a:pt x="25942" y="22088"/>
                    <a:pt x="26419" y="21330"/>
                  </a:cubicBezTo>
                  <a:cubicBezTo>
                    <a:pt x="26896" y="20600"/>
                    <a:pt x="26728" y="19590"/>
                    <a:pt x="25914" y="19168"/>
                  </a:cubicBezTo>
                  <a:cubicBezTo>
                    <a:pt x="25695" y="19059"/>
                    <a:pt x="25444" y="19012"/>
                    <a:pt x="25174" y="19012"/>
                  </a:cubicBezTo>
                  <a:cubicBezTo>
                    <a:pt x="24059" y="19012"/>
                    <a:pt x="22639" y="19827"/>
                    <a:pt x="21983" y="20460"/>
                  </a:cubicBezTo>
                  <a:cubicBezTo>
                    <a:pt x="21927" y="20516"/>
                    <a:pt x="21197" y="21443"/>
                    <a:pt x="21029" y="21667"/>
                  </a:cubicBezTo>
                  <a:cubicBezTo>
                    <a:pt x="21113" y="20825"/>
                    <a:pt x="21225" y="19983"/>
                    <a:pt x="21337" y="19140"/>
                  </a:cubicBezTo>
                  <a:cubicBezTo>
                    <a:pt x="21534" y="17989"/>
                    <a:pt x="21759" y="16894"/>
                    <a:pt x="22067" y="15828"/>
                  </a:cubicBezTo>
                  <a:cubicBezTo>
                    <a:pt x="22147" y="15854"/>
                    <a:pt x="23941" y="16536"/>
                    <a:pt x="24941" y="16536"/>
                  </a:cubicBezTo>
                  <a:cubicBezTo>
                    <a:pt x="24996" y="16536"/>
                    <a:pt x="25049" y="16534"/>
                    <a:pt x="25099" y="16529"/>
                  </a:cubicBezTo>
                  <a:cubicBezTo>
                    <a:pt x="25942" y="16473"/>
                    <a:pt x="27009" y="16164"/>
                    <a:pt x="27486" y="15435"/>
                  </a:cubicBezTo>
                  <a:cubicBezTo>
                    <a:pt x="27963" y="14705"/>
                    <a:pt x="27795" y="13666"/>
                    <a:pt x="26980" y="13273"/>
                  </a:cubicBezTo>
                  <a:cubicBezTo>
                    <a:pt x="26754" y="13154"/>
                    <a:pt x="26492" y="13102"/>
                    <a:pt x="26211" y="13102"/>
                  </a:cubicBezTo>
                  <a:cubicBezTo>
                    <a:pt x="25101" y="13102"/>
                    <a:pt x="23700" y="13909"/>
                    <a:pt x="23050" y="14536"/>
                  </a:cubicBezTo>
                  <a:cubicBezTo>
                    <a:pt x="22994" y="14592"/>
                    <a:pt x="22208" y="15575"/>
                    <a:pt x="22095" y="15771"/>
                  </a:cubicBezTo>
                  <a:cubicBezTo>
                    <a:pt x="22095" y="15715"/>
                    <a:pt x="22123" y="15631"/>
                    <a:pt x="22123" y="15575"/>
                  </a:cubicBezTo>
                  <a:cubicBezTo>
                    <a:pt x="22488" y="14452"/>
                    <a:pt x="22966" y="13385"/>
                    <a:pt x="23443" y="12431"/>
                  </a:cubicBezTo>
                  <a:cubicBezTo>
                    <a:pt x="23724" y="11869"/>
                    <a:pt x="24033" y="11364"/>
                    <a:pt x="24341" y="10858"/>
                  </a:cubicBezTo>
                  <a:cubicBezTo>
                    <a:pt x="24706" y="11027"/>
                    <a:pt x="26363" y="11841"/>
                    <a:pt x="27233" y="11869"/>
                  </a:cubicBezTo>
                  <a:cubicBezTo>
                    <a:pt x="27284" y="11871"/>
                    <a:pt x="27336" y="11872"/>
                    <a:pt x="27388" y="11872"/>
                  </a:cubicBezTo>
                  <a:cubicBezTo>
                    <a:pt x="28202" y="11872"/>
                    <a:pt x="29176" y="11660"/>
                    <a:pt x="29704" y="11027"/>
                  </a:cubicBezTo>
                  <a:cubicBezTo>
                    <a:pt x="30265" y="10353"/>
                    <a:pt x="30209" y="9314"/>
                    <a:pt x="29451" y="8809"/>
                  </a:cubicBezTo>
                  <a:cubicBezTo>
                    <a:pt x="29170" y="8631"/>
                    <a:pt x="28816" y="8557"/>
                    <a:pt x="28431" y="8557"/>
                  </a:cubicBezTo>
                  <a:cubicBezTo>
                    <a:pt x="27359" y="8557"/>
                    <a:pt x="26049" y="9134"/>
                    <a:pt x="25408" y="9651"/>
                  </a:cubicBezTo>
                  <a:cubicBezTo>
                    <a:pt x="25352" y="9707"/>
                    <a:pt x="24903" y="10156"/>
                    <a:pt x="24594" y="10465"/>
                  </a:cubicBezTo>
                  <a:cubicBezTo>
                    <a:pt x="24734" y="10241"/>
                    <a:pt x="24875" y="10016"/>
                    <a:pt x="25015" y="9791"/>
                  </a:cubicBezTo>
                  <a:cubicBezTo>
                    <a:pt x="25549" y="9005"/>
                    <a:pt x="26082" y="8304"/>
                    <a:pt x="26559" y="7714"/>
                  </a:cubicBezTo>
                  <a:cubicBezTo>
                    <a:pt x="26840" y="7349"/>
                    <a:pt x="27093" y="7040"/>
                    <a:pt x="27317" y="6759"/>
                  </a:cubicBezTo>
                  <a:cubicBezTo>
                    <a:pt x="27767" y="6759"/>
                    <a:pt x="29535" y="6703"/>
                    <a:pt x="30321" y="6338"/>
                  </a:cubicBezTo>
                  <a:cubicBezTo>
                    <a:pt x="31079" y="5973"/>
                    <a:pt x="31950" y="5328"/>
                    <a:pt x="32146" y="4457"/>
                  </a:cubicBezTo>
                  <a:cubicBezTo>
                    <a:pt x="32315" y="3587"/>
                    <a:pt x="31809" y="2717"/>
                    <a:pt x="30883" y="2604"/>
                  </a:cubicBezTo>
                  <a:cubicBezTo>
                    <a:pt x="30844" y="2601"/>
                    <a:pt x="30805" y="2599"/>
                    <a:pt x="30766" y="2599"/>
                  </a:cubicBezTo>
                  <a:cubicBezTo>
                    <a:pt x="29555" y="2599"/>
                    <a:pt x="28145" y="4236"/>
                    <a:pt x="27710" y="5215"/>
                  </a:cubicBezTo>
                  <a:cubicBezTo>
                    <a:pt x="27654" y="5300"/>
                    <a:pt x="27205" y="6759"/>
                    <a:pt x="27233" y="6759"/>
                  </a:cubicBezTo>
                  <a:lnTo>
                    <a:pt x="27261" y="6759"/>
                  </a:lnTo>
                  <a:cubicBezTo>
                    <a:pt x="27009" y="7040"/>
                    <a:pt x="26756" y="7321"/>
                    <a:pt x="26503" y="7658"/>
                  </a:cubicBezTo>
                  <a:cubicBezTo>
                    <a:pt x="25998" y="8247"/>
                    <a:pt x="25464" y="8949"/>
                    <a:pt x="24903" y="9735"/>
                  </a:cubicBezTo>
                  <a:cubicBezTo>
                    <a:pt x="24369" y="10493"/>
                    <a:pt x="23780" y="11364"/>
                    <a:pt x="23275" y="12346"/>
                  </a:cubicBezTo>
                  <a:cubicBezTo>
                    <a:pt x="22741" y="13301"/>
                    <a:pt x="22236" y="14340"/>
                    <a:pt x="21871" y="15491"/>
                  </a:cubicBezTo>
                  <a:lnTo>
                    <a:pt x="21843" y="15547"/>
                  </a:lnTo>
                  <a:cubicBezTo>
                    <a:pt x="21871" y="15154"/>
                    <a:pt x="21843" y="14143"/>
                    <a:pt x="21843" y="14059"/>
                  </a:cubicBezTo>
                  <a:cubicBezTo>
                    <a:pt x="21702" y="12936"/>
                    <a:pt x="20748" y="10858"/>
                    <a:pt x="19513" y="10634"/>
                  </a:cubicBezTo>
                  <a:cubicBezTo>
                    <a:pt x="19422" y="10617"/>
                    <a:pt x="19333" y="10609"/>
                    <a:pt x="19246" y="10609"/>
                  </a:cubicBezTo>
                  <a:cubicBezTo>
                    <a:pt x="18473" y="10609"/>
                    <a:pt x="17876" y="11255"/>
                    <a:pt x="17800" y="12037"/>
                  </a:cubicBezTo>
                  <a:cubicBezTo>
                    <a:pt x="17716" y="12936"/>
                    <a:pt x="18361" y="13806"/>
                    <a:pt x="19007" y="14368"/>
                  </a:cubicBezTo>
                  <a:cubicBezTo>
                    <a:pt x="19709" y="15013"/>
                    <a:pt x="21674" y="15631"/>
                    <a:pt x="21815" y="15659"/>
                  </a:cubicBezTo>
                  <a:cubicBezTo>
                    <a:pt x="21478" y="16754"/>
                    <a:pt x="21197" y="17905"/>
                    <a:pt x="21001" y="19084"/>
                  </a:cubicBezTo>
                  <a:cubicBezTo>
                    <a:pt x="20860" y="19758"/>
                    <a:pt x="20776" y="20432"/>
                    <a:pt x="20692" y="21134"/>
                  </a:cubicBezTo>
                  <a:cubicBezTo>
                    <a:pt x="20664" y="20797"/>
                    <a:pt x="20664" y="20516"/>
                    <a:pt x="20664" y="20488"/>
                  </a:cubicBezTo>
                  <a:cubicBezTo>
                    <a:pt x="20523" y="19365"/>
                    <a:pt x="19597" y="17287"/>
                    <a:pt x="18333" y="17063"/>
                  </a:cubicBezTo>
                  <a:cubicBezTo>
                    <a:pt x="18246" y="17046"/>
                    <a:pt x="18159" y="17038"/>
                    <a:pt x="18074" y="17038"/>
                  </a:cubicBezTo>
                  <a:cubicBezTo>
                    <a:pt x="17317" y="17038"/>
                    <a:pt x="16697" y="17684"/>
                    <a:pt x="16621" y="18467"/>
                  </a:cubicBezTo>
                  <a:cubicBezTo>
                    <a:pt x="16565" y="19365"/>
                    <a:pt x="17210" y="20235"/>
                    <a:pt x="17828" y="20797"/>
                  </a:cubicBezTo>
                  <a:cubicBezTo>
                    <a:pt x="18446" y="21358"/>
                    <a:pt x="20130" y="21920"/>
                    <a:pt x="20551" y="22060"/>
                  </a:cubicBezTo>
                  <a:cubicBezTo>
                    <a:pt x="20523" y="22341"/>
                    <a:pt x="20495" y="22594"/>
                    <a:pt x="20467" y="22846"/>
                  </a:cubicBezTo>
                  <a:cubicBezTo>
                    <a:pt x="20299" y="24110"/>
                    <a:pt x="20158" y="25373"/>
                    <a:pt x="19990" y="26608"/>
                  </a:cubicBezTo>
                  <a:cubicBezTo>
                    <a:pt x="19934" y="27057"/>
                    <a:pt x="19849" y="27479"/>
                    <a:pt x="19765" y="27900"/>
                  </a:cubicBezTo>
                  <a:cubicBezTo>
                    <a:pt x="19765" y="27619"/>
                    <a:pt x="19765" y="27366"/>
                    <a:pt x="19765" y="27338"/>
                  </a:cubicBezTo>
                  <a:cubicBezTo>
                    <a:pt x="19597" y="26215"/>
                    <a:pt x="18670" y="24166"/>
                    <a:pt x="17435" y="23941"/>
                  </a:cubicBezTo>
                  <a:cubicBezTo>
                    <a:pt x="17344" y="23924"/>
                    <a:pt x="17255" y="23916"/>
                    <a:pt x="17168" y="23916"/>
                  </a:cubicBezTo>
                  <a:cubicBezTo>
                    <a:pt x="16391" y="23916"/>
                    <a:pt x="15773" y="24560"/>
                    <a:pt x="15722" y="25317"/>
                  </a:cubicBezTo>
                  <a:cubicBezTo>
                    <a:pt x="15638" y="26215"/>
                    <a:pt x="16284" y="27114"/>
                    <a:pt x="16902" y="27647"/>
                  </a:cubicBezTo>
                  <a:cubicBezTo>
                    <a:pt x="17519" y="28209"/>
                    <a:pt x="19035" y="28714"/>
                    <a:pt x="19569" y="28910"/>
                  </a:cubicBezTo>
                  <a:cubicBezTo>
                    <a:pt x="19484" y="29332"/>
                    <a:pt x="19400" y="29753"/>
                    <a:pt x="19288" y="30174"/>
                  </a:cubicBezTo>
                  <a:cubicBezTo>
                    <a:pt x="19204" y="30455"/>
                    <a:pt x="19148" y="30735"/>
                    <a:pt x="19035" y="31016"/>
                  </a:cubicBezTo>
                  <a:cubicBezTo>
                    <a:pt x="18951" y="31297"/>
                    <a:pt x="18867" y="31578"/>
                    <a:pt x="18783" y="31858"/>
                  </a:cubicBezTo>
                  <a:cubicBezTo>
                    <a:pt x="18586" y="32364"/>
                    <a:pt x="18390" y="32897"/>
                    <a:pt x="18193" y="33402"/>
                  </a:cubicBezTo>
                  <a:cubicBezTo>
                    <a:pt x="18053" y="33767"/>
                    <a:pt x="17940" y="34104"/>
                    <a:pt x="17800" y="34413"/>
                  </a:cubicBezTo>
                  <a:cubicBezTo>
                    <a:pt x="17856" y="33992"/>
                    <a:pt x="17968" y="33150"/>
                    <a:pt x="17968" y="33065"/>
                  </a:cubicBezTo>
                  <a:cubicBezTo>
                    <a:pt x="17997" y="32336"/>
                    <a:pt x="17744" y="31100"/>
                    <a:pt x="17210" y="30258"/>
                  </a:cubicBezTo>
                  <a:cubicBezTo>
                    <a:pt x="17210" y="30146"/>
                    <a:pt x="17210" y="30033"/>
                    <a:pt x="17182" y="29921"/>
                  </a:cubicBezTo>
                  <a:cubicBezTo>
                    <a:pt x="17061" y="29194"/>
                    <a:pt x="16437" y="28613"/>
                    <a:pt x="15708" y="28613"/>
                  </a:cubicBezTo>
                  <a:cubicBezTo>
                    <a:pt x="15594" y="28613"/>
                    <a:pt x="15476" y="28627"/>
                    <a:pt x="15357" y="28658"/>
                  </a:cubicBezTo>
                  <a:cubicBezTo>
                    <a:pt x="14150" y="28995"/>
                    <a:pt x="13364" y="31128"/>
                    <a:pt x="13308" y="32251"/>
                  </a:cubicBezTo>
                  <a:cubicBezTo>
                    <a:pt x="13308" y="32307"/>
                    <a:pt x="13364" y="33037"/>
                    <a:pt x="13392" y="33487"/>
                  </a:cubicBezTo>
                  <a:cubicBezTo>
                    <a:pt x="13336" y="33234"/>
                    <a:pt x="13280" y="32981"/>
                    <a:pt x="13196" y="32700"/>
                  </a:cubicBezTo>
                  <a:cubicBezTo>
                    <a:pt x="13083" y="32167"/>
                    <a:pt x="12943" y="31634"/>
                    <a:pt x="12775" y="31044"/>
                  </a:cubicBezTo>
                  <a:cubicBezTo>
                    <a:pt x="12690" y="30791"/>
                    <a:pt x="12606" y="30511"/>
                    <a:pt x="12522" y="30230"/>
                  </a:cubicBezTo>
                  <a:cubicBezTo>
                    <a:pt x="12466" y="29949"/>
                    <a:pt x="12325" y="29668"/>
                    <a:pt x="12241" y="29360"/>
                  </a:cubicBezTo>
                  <a:cubicBezTo>
                    <a:pt x="11989" y="28714"/>
                    <a:pt x="11708" y="28068"/>
                    <a:pt x="11427" y="27394"/>
                  </a:cubicBezTo>
                  <a:cubicBezTo>
                    <a:pt x="11904" y="27282"/>
                    <a:pt x="13561" y="26861"/>
                    <a:pt x="14234" y="26356"/>
                  </a:cubicBezTo>
                  <a:cubicBezTo>
                    <a:pt x="14908" y="25850"/>
                    <a:pt x="15610" y="25008"/>
                    <a:pt x="15610" y="24110"/>
                  </a:cubicBezTo>
                  <a:cubicBezTo>
                    <a:pt x="15584" y="23297"/>
                    <a:pt x="14995" y="22583"/>
                    <a:pt x="14163" y="22583"/>
                  </a:cubicBezTo>
                  <a:cubicBezTo>
                    <a:pt x="14104" y="22583"/>
                    <a:pt x="14043" y="22586"/>
                    <a:pt x="13982" y="22594"/>
                  </a:cubicBezTo>
                  <a:cubicBezTo>
                    <a:pt x="12747" y="22734"/>
                    <a:pt x="11652" y="24727"/>
                    <a:pt x="11427" y="25822"/>
                  </a:cubicBezTo>
                  <a:cubicBezTo>
                    <a:pt x="11427" y="25878"/>
                    <a:pt x="11343" y="26692"/>
                    <a:pt x="11315" y="27142"/>
                  </a:cubicBezTo>
                  <a:cubicBezTo>
                    <a:pt x="11118" y="26749"/>
                    <a:pt x="10950" y="26356"/>
                    <a:pt x="10753" y="25963"/>
                  </a:cubicBezTo>
                  <a:cubicBezTo>
                    <a:pt x="10192" y="24840"/>
                    <a:pt x="9602" y="23717"/>
                    <a:pt x="9013" y="22594"/>
                  </a:cubicBezTo>
                  <a:cubicBezTo>
                    <a:pt x="8816" y="22257"/>
                    <a:pt x="8648" y="21920"/>
                    <a:pt x="8451" y="21555"/>
                  </a:cubicBezTo>
                  <a:cubicBezTo>
                    <a:pt x="8620" y="21527"/>
                    <a:pt x="10613" y="21078"/>
                    <a:pt x="11371" y="20488"/>
                  </a:cubicBezTo>
                  <a:cubicBezTo>
                    <a:pt x="12045" y="19983"/>
                    <a:pt x="12747" y="19140"/>
                    <a:pt x="12747" y="18242"/>
                  </a:cubicBezTo>
                  <a:cubicBezTo>
                    <a:pt x="12747" y="17418"/>
                    <a:pt x="12117" y="16719"/>
                    <a:pt x="11263" y="16719"/>
                  </a:cubicBezTo>
                  <a:cubicBezTo>
                    <a:pt x="11216" y="16719"/>
                    <a:pt x="11167" y="16722"/>
                    <a:pt x="11118" y="16726"/>
                  </a:cubicBezTo>
                  <a:cubicBezTo>
                    <a:pt x="9883" y="16866"/>
                    <a:pt x="8788" y="18860"/>
                    <a:pt x="8563" y="19955"/>
                  </a:cubicBezTo>
                  <a:cubicBezTo>
                    <a:pt x="8535" y="20039"/>
                    <a:pt x="8451" y="21218"/>
                    <a:pt x="8423" y="21499"/>
                  </a:cubicBezTo>
                  <a:cubicBezTo>
                    <a:pt x="8030" y="20741"/>
                    <a:pt x="7637" y="19983"/>
                    <a:pt x="7300" y="19225"/>
                  </a:cubicBezTo>
                  <a:cubicBezTo>
                    <a:pt x="6823" y="18158"/>
                    <a:pt x="6402" y="17091"/>
                    <a:pt x="6065" y="16052"/>
                  </a:cubicBezTo>
                  <a:cubicBezTo>
                    <a:pt x="6149" y="16024"/>
                    <a:pt x="8226" y="15547"/>
                    <a:pt x="9013" y="14957"/>
                  </a:cubicBezTo>
                  <a:cubicBezTo>
                    <a:pt x="9658" y="14452"/>
                    <a:pt x="10360" y="13610"/>
                    <a:pt x="10360" y="12739"/>
                  </a:cubicBezTo>
                  <a:cubicBezTo>
                    <a:pt x="10360" y="11914"/>
                    <a:pt x="9728" y="11189"/>
                    <a:pt x="8896" y="11189"/>
                  </a:cubicBezTo>
                  <a:cubicBezTo>
                    <a:pt x="8851" y="11189"/>
                    <a:pt x="8806" y="11191"/>
                    <a:pt x="8760" y="11195"/>
                  </a:cubicBezTo>
                  <a:cubicBezTo>
                    <a:pt x="7497" y="11336"/>
                    <a:pt x="6430" y="13329"/>
                    <a:pt x="6177" y="14424"/>
                  </a:cubicBezTo>
                  <a:cubicBezTo>
                    <a:pt x="6177" y="14508"/>
                    <a:pt x="6065" y="15771"/>
                    <a:pt x="6065" y="15996"/>
                  </a:cubicBezTo>
                  <a:cubicBezTo>
                    <a:pt x="6037" y="15940"/>
                    <a:pt x="6009" y="15884"/>
                    <a:pt x="5981" y="15799"/>
                  </a:cubicBezTo>
                  <a:cubicBezTo>
                    <a:pt x="5644" y="14677"/>
                    <a:pt x="5475" y="13525"/>
                    <a:pt x="5363" y="12459"/>
                  </a:cubicBezTo>
                  <a:cubicBezTo>
                    <a:pt x="5279" y="11841"/>
                    <a:pt x="5251" y="11223"/>
                    <a:pt x="5223" y="10662"/>
                  </a:cubicBezTo>
                  <a:cubicBezTo>
                    <a:pt x="5644" y="10606"/>
                    <a:pt x="7440" y="10353"/>
                    <a:pt x="8198" y="9904"/>
                  </a:cubicBezTo>
                  <a:cubicBezTo>
                    <a:pt x="8900" y="9483"/>
                    <a:pt x="9714" y="8725"/>
                    <a:pt x="9799" y="7826"/>
                  </a:cubicBezTo>
                  <a:cubicBezTo>
                    <a:pt x="9883" y="6956"/>
                    <a:pt x="9265" y="6142"/>
                    <a:pt x="8367" y="6142"/>
                  </a:cubicBezTo>
                  <a:cubicBezTo>
                    <a:pt x="7104" y="6142"/>
                    <a:pt x="5812" y="7995"/>
                    <a:pt x="5447" y="9062"/>
                  </a:cubicBezTo>
                  <a:cubicBezTo>
                    <a:pt x="5447" y="9118"/>
                    <a:pt x="5307" y="9735"/>
                    <a:pt x="5223" y="10185"/>
                  </a:cubicBezTo>
                  <a:cubicBezTo>
                    <a:pt x="5223" y="9932"/>
                    <a:pt x="5223" y="9651"/>
                    <a:pt x="5223" y="9398"/>
                  </a:cubicBezTo>
                  <a:cubicBezTo>
                    <a:pt x="5223" y="8444"/>
                    <a:pt x="5279" y="7574"/>
                    <a:pt x="5335" y="6787"/>
                  </a:cubicBezTo>
                  <a:cubicBezTo>
                    <a:pt x="5363" y="6366"/>
                    <a:pt x="5419" y="5973"/>
                    <a:pt x="5447" y="5608"/>
                  </a:cubicBezTo>
                  <a:cubicBezTo>
                    <a:pt x="5812" y="5356"/>
                    <a:pt x="7272" y="4317"/>
                    <a:pt x="7721" y="3587"/>
                  </a:cubicBezTo>
                  <a:cubicBezTo>
                    <a:pt x="8170" y="2857"/>
                    <a:pt x="8535" y="1818"/>
                    <a:pt x="8198" y="1004"/>
                  </a:cubicBezTo>
                  <a:cubicBezTo>
                    <a:pt x="7970" y="403"/>
                    <a:pt x="7406" y="1"/>
                    <a:pt x="679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4080;p63">
              <a:extLst>
                <a:ext uri="{FF2B5EF4-FFF2-40B4-BE49-F238E27FC236}">
                  <a16:creationId xmlns:a16="http://schemas.microsoft.com/office/drawing/2014/main" id="{46435118-C63E-49E8-991F-35B3A576E65D}"/>
                </a:ext>
              </a:extLst>
            </p:cNvPr>
            <p:cNvSpPr/>
            <p:nvPr/>
          </p:nvSpPr>
          <p:spPr>
            <a:xfrm>
              <a:off x="2360625" y="3503225"/>
              <a:ext cx="95475" cy="140375"/>
            </a:xfrm>
            <a:custGeom>
              <a:avLst/>
              <a:gdLst/>
              <a:ahLst/>
              <a:cxnLst/>
              <a:rect l="l" t="t" r="r" b="b"/>
              <a:pathLst>
                <a:path w="3819" h="5615" extrusionOk="0">
                  <a:moveTo>
                    <a:pt x="1726" y="0"/>
                  </a:moveTo>
                  <a:cubicBezTo>
                    <a:pt x="1103" y="0"/>
                    <a:pt x="522" y="423"/>
                    <a:pt x="309" y="1039"/>
                  </a:cubicBezTo>
                  <a:cubicBezTo>
                    <a:pt x="1" y="1881"/>
                    <a:pt x="366" y="2891"/>
                    <a:pt x="843" y="3593"/>
                  </a:cubicBezTo>
                  <a:cubicBezTo>
                    <a:pt x="1376" y="4436"/>
                    <a:pt x="3229" y="5615"/>
                    <a:pt x="3229" y="5615"/>
                  </a:cubicBezTo>
                  <a:cubicBezTo>
                    <a:pt x="3257" y="5615"/>
                    <a:pt x="3650" y="4127"/>
                    <a:pt x="3650" y="4043"/>
                  </a:cubicBezTo>
                  <a:cubicBezTo>
                    <a:pt x="3819" y="2920"/>
                    <a:pt x="3454" y="674"/>
                    <a:pt x="2331" y="140"/>
                  </a:cubicBezTo>
                  <a:cubicBezTo>
                    <a:pt x="2132" y="44"/>
                    <a:pt x="1927" y="0"/>
                    <a:pt x="172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4081;p63">
              <a:extLst>
                <a:ext uri="{FF2B5EF4-FFF2-40B4-BE49-F238E27FC236}">
                  <a16:creationId xmlns:a16="http://schemas.microsoft.com/office/drawing/2014/main" id="{AE907169-CC1A-49B7-A46B-E41C50961A05}"/>
                </a:ext>
              </a:extLst>
            </p:cNvPr>
            <p:cNvSpPr/>
            <p:nvPr/>
          </p:nvSpPr>
          <p:spPr>
            <a:xfrm>
              <a:off x="3864725" y="5031175"/>
              <a:ext cx="1179875" cy="346750"/>
            </a:xfrm>
            <a:custGeom>
              <a:avLst/>
              <a:gdLst/>
              <a:ahLst/>
              <a:cxnLst/>
              <a:rect l="l" t="t" r="r" b="b"/>
              <a:pathLst>
                <a:path w="47195" h="13870" extrusionOk="0">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4082;p63">
              <a:extLst>
                <a:ext uri="{FF2B5EF4-FFF2-40B4-BE49-F238E27FC236}">
                  <a16:creationId xmlns:a16="http://schemas.microsoft.com/office/drawing/2014/main" id="{9C6717F3-0288-4443-959E-C4E2E58D10B6}"/>
                </a:ext>
              </a:extLst>
            </p:cNvPr>
            <p:cNvSpPr/>
            <p:nvPr/>
          </p:nvSpPr>
          <p:spPr>
            <a:xfrm>
              <a:off x="3864725" y="5031175"/>
              <a:ext cx="1179875" cy="346750"/>
            </a:xfrm>
            <a:custGeom>
              <a:avLst/>
              <a:gdLst/>
              <a:ahLst/>
              <a:cxnLst/>
              <a:rect l="l" t="t" r="r" b="b"/>
              <a:pathLst>
                <a:path w="47195" h="13870" extrusionOk="0">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rgbClr val="BBE3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4083;p63">
              <a:extLst>
                <a:ext uri="{FF2B5EF4-FFF2-40B4-BE49-F238E27FC236}">
                  <a16:creationId xmlns:a16="http://schemas.microsoft.com/office/drawing/2014/main" id="{EDB188C0-DFA4-4D5F-8A0B-0AB2E50E5D43}"/>
                </a:ext>
              </a:extLst>
            </p:cNvPr>
            <p:cNvSpPr/>
            <p:nvPr/>
          </p:nvSpPr>
          <p:spPr>
            <a:xfrm>
              <a:off x="4084425" y="2377175"/>
              <a:ext cx="392350" cy="435425"/>
            </a:xfrm>
            <a:custGeom>
              <a:avLst/>
              <a:gdLst/>
              <a:ahLst/>
              <a:cxnLst/>
              <a:rect l="l" t="t" r="r" b="b"/>
              <a:pathLst>
                <a:path w="15694" h="17417" extrusionOk="0">
                  <a:moveTo>
                    <a:pt x="7946" y="0"/>
                  </a:moveTo>
                  <a:cubicBezTo>
                    <a:pt x="5367" y="0"/>
                    <a:pt x="3225" y="1790"/>
                    <a:pt x="2162" y="2958"/>
                  </a:cubicBezTo>
                  <a:cubicBezTo>
                    <a:pt x="1011" y="4249"/>
                    <a:pt x="1769" y="6748"/>
                    <a:pt x="1657" y="7253"/>
                  </a:cubicBezTo>
                  <a:cubicBezTo>
                    <a:pt x="1516" y="7759"/>
                    <a:pt x="0" y="9415"/>
                    <a:pt x="56" y="9920"/>
                  </a:cubicBezTo>
                  <a:cubicBezTo>
                    <a:pt x="113" y="10426"/>
                    <a:pt x="871" y="10510"/>
                    <a:pt x="871" y="10510"/>
                  </a:cubicBezTo>
                  <a:cubicBezTo>
                    <a:pt x="871" y="10510"/>
                    <a:pt x="1516" y="13486"/>
                    <a:pt x="1909" y="14216"/>
                  </a:cubicBezTo>
                  <a:cubicBezTo>
                    <a:pt x="2274" y="14918"/>
                    <a:pt x="3313" y="15030"/>
                    <a:pt x="3678" y="15030"/>
                  </a:cubicBezTo>
                  <a:cubicBezTo>
                    <a:pt x="4071" y="15030"/>
                    <a:pt x="4464" y="15339"/>
                    <a:pt x="4464" y="15339"/>
                  </a:cubicBezTo>
                  <a:lnTo>
                    <a:pt x="5054" y="17416"/>
                  </a:lnTo>
                  <a:lnTo>
                    <a:pt x="13785" y="15423"/>
                  </a:lnTo>
                  <a:lnTo>
                    <a:pt x="13504" y="12531"/>
                  </a:lnTo>
                  <a:cubicBezTo>
                    <a:pt x="13504" y="12531"/>
                    <a:pt x="15694" y="9668"/>
                    <a:pt x="15497" y="6860"/>
                  </a:cubicBezTo>
                  <a:cubicBezTo>
                    <a:pt x="15301" y="4053"/>
                    <a:pt x="13083" y="2649"/>
                    <a:pt x="13083" y="2649"/>
                  </a:cubicBezTo>
                  <a:cubicBezTo>
                    <a:pt x="13083" y="2649"/>
                    <a:pt x="11483" y="347"/>
                    <a:pt x="8591" y="38"/>
                  </a:cubicBezTo>
                  <a:cubicBezTo>
                    <a:pt x="8373" y="12"/>
                    <a:pt x="8158" y="0"/>
                    <a:pt x="79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4084;p63">
              <a:extLst>
                <a:ext uri="{FF2B5EF4-FFF2-40B4-BE49-F238E27FC236}">
                  <a16:creationId xmlns:a16="http://schemas.microsoft.com/office/drawing/2014/main" id="{EAD6F289-2E28-49E2-8A0D-B7D3CA55C6A4}"/>
                </a:ext>
              </a:extLst>
            </p:cNvPr>
            <p:cNvSpPr/>
            <p:nvPr/>
          </p:nvSpPr>
          <p:spPr>
            <a:xfrm>
              <a:off x="4079500" y="2371100"/>
              <a:ext cx="398700" cy="447250"/>
            </a:xfrm>
            <a:custGeom>
              <a:avLst/>
              <a:gdLst/>
              <a:ahLst/>
              <a:cxnLst/>
              <a:rect l="l" t="t" r="r" b="b"/>
              <a:pathLst>
                <a:path w="15948" h="17890" extrusionOk="0">
                  <a:moveTo>
                    <a:pt x="8170" y="477"/>
                  </a:moveTo>
                  <a:cubicBezTo>
                    <a:pt x="8367" y="477"/>
                    <a:pt x="8564" y="477"/>
                    <a:pt x="8788" y="506"/>
                  </a:cubicBezTo>
                  <a:cubicBezTo>
                    <a:pt x="10164" y="674"/>
                    <a:pt x="11231" y="1292"/>
                    <a:pt x="11961" y="1881"/>
                  </a:cubicBezTo>
                  <a:cubicBezTo>
                    <a:pt x="12326" y="2190"/>
                    <a:pt x="12606" y="2471"/>
                    <a:pt x="12803" y="2695"/>
                  </a:cubicBezTo>
                  <a:cubicBezTo>
                    <a:pt x="12887" y="2780"/>
                    <a:pt x="12971" y="2864"/>
                    <a:pt x="12999" y="2948"/>
                  </a:cubicBezTo>
                  <a:lnTo>
                    <a:pt x="13055" y="3004"/>
                  </a:lnTo>
                  <a:lnTo>
                    <a:pt x="13084" y="3032"/>
                  </a:lnTo>
                  <a:lnTo>
                    <a:pt x="13140" y="3088"/>
                  </a:lnTo>
                  <a:lnTo>
                    <a:pt x="13168" y="3116"/>
                  </a:lnTo>
                  <a:cubicBezTo>
                    <a:pt x="13280" y="3173"/>
                    <a:pt x="13813" y="3566"/>
                    <a:pt x="14347" y="4211"/>
                  </a:cubicBezTo>
                  <a:cubicBezTo>
                    <a:pt x="14852" y="4885"/>
                    <a:pt x="15386" y="5868"/>
                    <a:pt x="15470" y="7131"/>
                  </a:cubicBezTo>
                  <a:cubicBezTo>
                    <a:pt x="15470" y="7243"/>
                    <a:pt x="15470" y="7356"/>
                    <a:pt x="15470" y="7468"/>
                  </a:cubicBezTo>
                  <a:cubicBezTo>
                    <a:pt x="15470" y="8760"/>
                    <a:pt x="14993" y="10051"/>
                    <a:pt x="14487" y="11034"/>
                  </a:cubicBezTo>
                  <a:cubicBezTo>
                    <a:pt x="14263" y="11511"/>
                    <a:pt x="14010" y="11932"/>
                    <a:pt x="13842" y="12213"/>
                  </a:cubicBezTo>
                  <a:cubicBezTo>
                    <a:pt x="13729" y="12353"/>
                    <a:pt x="13673" y="12465"/>
                    <a:pt x="13617" y="12522"/>
                  </a:cubicBezTo>
                  <a:lnTo>
                    <a:pt x="13561" y="12606"/>
                  </a:lnTo>
                  <a:lnTo>
                    <a:pt x="13533" y="12634"/>
                  </a:lnTo>
                  <a:cubicBezTo>
                    <a:pt x="13505" y="12690"/>
                    <a:pt x="13477" y="12746"/>
                    <a:pt x="13477" y="12802"/>
                  </a:cubicBezTo>
                  <a:lnTo>
                    <a:pt x="13729" y="15469"/>
                  </a:lnTo>
                  <a:lnTo>
                    <a:pt x="5391" y="17378"/>
                  </a:lnTo>
                  <a:lnTo>
                    <a:pt x="4886" y="15526"/>
                  </a:lnTo>
                  <a:cubicBezTo>
                    <a:pt x="4858" y="15469"/>
                    <a:pt x="4830" y="15413"/>
                    <a:pt x="4801" y="15385"/>
                  </a:cubicBezTo>
                  <a:cubicBezTo>
                    <a:pt x="4773" y="15385"/>
                    <a:pt x="4689" y="15301"/>
                    <a:pt x="4521" y="15217"/>
                  </a:cubicBezTo>
                  <a:cubicBezTo>
                    <a:pt x="4352" y="15132"/>
                    <a:pt x="4128" y="15048"/>
                    <a:pt x="3875" y="15048"/>
                  </a:cubicBezTo>
                  <a:cubicBezTo>
                    <a:pt x="3707" y="15048"/>
                    <a:pt x="3398" y="15020"/>
                    <a:pt x="3061" y="14908"/>
                  </a:cubicBezTo>
                  <a:cubicBezTo>
                    <a:pt x="2752" y="14796"/>
                    <a:pt x="2443" y="14599"/>
                    <a:pt x="2303" y="14346"/>
                  </a:cubicBezTo>
                  <a:cubicBezTo>
                    <a:pt x="2219" y="14178"/>
                    <a:pt x="2106" y="13869"/>
                    <a:pt x="1994" y="13504"/>
                  </a:cubicBezTo>
                  <a:cubicBezTo>
                    <a:pt x="1826" y="12943"/>
                    <a:pt x="1657" y="12241"/>
                    <a:pt x="1517" y="11679"/>
                  </a:cubicBezTo>
                  <a:cubicBezTo>
                    <a:pt x="1404" y="11118"/>
                    <a:pt x="1320" y="10697"/>
                    <a:pt x="1292" y="10697"/>
                  </a:cubicBezTo>
                  <a:cubicBezTo>
                    <a:pt x="1292" y="10584"/>
                    <a:pt x="1208" y="10528"/>
                    <a:pt x="1096" y="10500"/>
                  </a:cubicBezTo>
                  <a:cubicBezTo>
                    <a:pt x="1068" y="10500"/>
                    <a:pt x="899" y="10472"/>
                    <a:pt x="731" y="10416"/>
                  </a:cubicBezTo>
                  <a:cubicBezTo>
                    <a:pt x="675" y="10388"/>
                    <a:pt x="590" y="10332"/>
                    <a:pt x="562" y="10304"/>
                  </a:cubicBezTo>
                  <a:cubicBezTo>
                    <a:pt x="506" y="10247"/>
                    <a:pt x="478" y="10191"/>
                    <a:pt x="478" y="10135"/>
                  </a:cubicBezTo>
                  <a:cubicBezTo>
                    <a:pt x="478" y="10107"/>
                    <a:pt x="478" y="10051"/>
                    <a:pt x="534" y="9967"/>
                  </a:cubicBezTo>
                  <a:cubicBezTo>
                    <a:pt x="646" y="9686"/>
                    <a:pt x="983" y="9181"/>
                    <a:pt x="1320" y="8731"/>
                  </a:cubicBezTo>
                  <a:cubicBezTo>
                    <a:pt x="1489" y="8507"/>
                    <a:pt x="1657" y="8282"/>
                    <a:pt x="1797" y="8086"/>
                  </a:cubicBezTo>
                  <a:cubicBezTo>
                    <a:pt x="1910" y="7889"/>
                    <a:pt x="2022" y="7721"/>
                    <a:pt x="2078" y="7552"/>
                  </a:cubicBezTo>
                  <a:cubicBezTo>
                    <a:pt x="2078" y="7468"/>
                    <a:pt x="2078" y="7412"/>
                    <a:pt x="2078" y="7328"/>
                  </a:cubicBezTo>
                  <a:cubicBezTo>
                    <a:pt x="2078" y="7103"/>
                    <a:pt x="2050" y="6822"/>
                    <a:pt x="2022" y="6485"/>
                  </a:cubicBezTo>
                  <a:cubicBezTo>
                    <a:pt x="1966" y="6149"/>
                    <a:pt x="1938" y="5756"/>
                    <a:pt x="1938" y="5362"/>
                  </a:cubicBezTo>
                  <a:cubicBezTo>
                    <a:pt x="1938" y="4604"/>
                    <a:pt x="2078" y="3875"/>
                    <a:pt x="2527" y="3369"/>
                  </a:cubicBezTo>
                  <a:cubicBezTo>
                    <a:pt x="3033" y="2780"/>
                    <a:pt x="3847" y="2050"/>
                    <a:pt x="4801" y="1488"/>
                  </a:cubicBezTo>
                  <a:cubicBezTo>
                    <a:pt x="5784" y="899"/>
                    <a:pt x="6935" y="477"/>
                    <a:pt x="8170" y="477"/>
                  </a:cubicBezTo>
                  <a:close/>
                  <a:moveTo>
                    <a:pt x="8170" y="0"/>
                  </a:moveTo>
                  <a:cubicBezTo>
                    <a:pt x="6823" y="0"/>
                    <a:pt x="5588" y="477"/>
                    <a:pt x="4577" y="1067"/>
                  </a:cubicBezTo>
                  <a:cubicBezTo>
                    <a:pt x="3538" y="1685"/>
                    <a:pt x="2724" y="2443"/>
                    <a:pt x="2191" y="3060"/>
                  </a:cubicBezTo>
                  <a:cubicBezTo>
                    <a:pt x="1601" y="3706"/>
                    <a:pt x="1489" y="4576"/>
                    <a:pt x="1489" y="5362"/>
                  </a:cubicBezTo>
                  <a:cubicBezTo>
                    <a:pt x="1489" y="5784"/>
                    <a:pt x="1517" y="6177"/>
                    <a:pt x="1545" y="6514"/>
                  </a:cubicBezTo>
                  <a:cubicBezTo>
                    <a:pt x="1601" y="6879"/>
                    <a:pt x="1629" y="7159"/>
                    <a:pt x="1629" y="7328"/>
                  </a:cubicBezTo>
                  <a:cubicBezTo>
                    <a:pt x="1629" y="7384"/>
                    <a:pt x="1629" y="7412"/>
                    <a:pt x="1601" y="7440"/>
                  </a:cubicBezTo>
                  <a:lnTo>
                    <a:pt x="1626" y="7446"/>
                  </a:lnTo>
                  <a:lnTo>
                    <a:pt x="1626" y="7446"/>
                  </a:lnTo>
                  <a:cubicBezTo>
                    <a:pt x="1594" y="7508"/>
                    <a:pt x="1484" y="7700"/>
                    <a:pt x="1348" y="7917"/>
                  </a:cubicBezTo>
                  <a:cubicBezTo>
                    <a:pt x="1124" y="8226"/>
                    <a:pt x="787" y="8675"/>
                    <a:pt x="534" y="9068"/>
                  </a:cubicBezTo>
                  <a:cubicBezTo>
                    <a:pt x="394" y="9265"/>
                    <a:pt x="253" y="9433"/>
                    <a:pt x="169" y="9630"/>
                  </a:cubicBezTo>
                  <a:cubicBezTo>
                    <a:pt x="85" y="9798"/>
                    <a:pt x="29" y="9967"/>
                    <a:pt x="1" y="10135"/>
                  </a:cubicBezTo>
                  <a:lnTo>
                    <a:pt x="29" y="10219"/>
                  </a:lnTo>
                  <a:lnTo>
                    <a:pt x="30" y="10219"/>
                  </a:lnTo>
                  <a:lnTo>
                    <a:pt x="30" y="10219"/>
                  </a:lnTo>
                  <a:cubicBezTo>
                    <a:pt x="40" y="10401"/>
                    <a:pt x="146" y="10534"/>
                    <a:pt x="253" y="10641"/>
                  </a:cubicBezTo>
                  <a:cubicBezTo>
                    <a:pt x="422" y="10809"/>
                    <a:pt x="618" y="10865"/>
                    <a:pt x="759" y="10921"/>
                  </a:cubicBezTo>
                  <a:cubicBezTo>
                    <a:pt x="804" y="10936"/>
                    <a:pt x="845" y="10947"/>
                    <a:pt x="882" y="10956"/>
                  </a:cubicBezTo>
                  <a:lnTo>
                    <a:pt x="882" y="10956"/>
                  </a:lnTo>
                  <a:cubicBezTo>
                    <a:pt x="943" y="11227"/>
                    <a:pt x="1068" y="11783"/>
                    <a:pt x="1208" y="12381"/>
                  </a:cubicBezTo>
                  <a:cubicBezTo>
                    <a:pt x="1320" y="12802"/>
                    <a:pt x="1433" y="13251"/>
                    <a:pt x="1545" y="13645"/>
                  </a:cubicBezTo>
                  <a:cubicBezTo>
                    <a:pt x="1657" y="14038"/>
                    <a:pt x="1769" y="14346"/>
                    <a:pt x="1882" y="14543"/>
                  </a:cubicBezTo>
                  <a:cubicBezTo>
                    <a:pt x="2134" y="14992"/>
                    <a:pt x="2527" y="15217"/>
                    <a:pt x="2920" y="15357"/>
                  </a:cubicBezTo>
                  <a:cubicBezTo>
                    <a:pt x="3314" y="15469"/>
                    <a:pt x="3679" y="15497"/>
                    <a:pt x="3875" y="15497"/>
                  </a:cubicBezTo>
                  <a:cubicBezTo>
                    <a:pt x="4015" y="15497"/>
                    <a:pt x="4184" y="15554"/>
                    <a:pt x="4296" y="15638"/>
                  </a:cubicBezTo>
                  <a:cubicBezTo>
                    <a:pt x="4350" y="15665"/>
                    <a:pt x="4403" y="15691"/>
                    <a:pt x="4432" y="15718"/>
                  </a:cubicBezTo>
                  <a:lnTo>
                    <a:pt x="4432" y="15718"/>
                  </a:lnTo>
                  <a:lnTo>
                    <a:pt x="5026" y="17715"/>
                  </a:lnTo>
                  <a:cubicBezTo>
                    <a:pt x="5050" y="17813"/>
                    <a:pt x="5138" y="17889"/>
                    <a:pt x="5235" y="17889"/>
                  </a:cubicBezTo>
                  <a:cubicBezTo>
                    <a:pt x="5249" y="17889"/>
                    <a:pt x="5264" y="17888"/>
                    <a:pt x="5279" y="17884"/>
                  </a:cubicBezTo>
                  <a:lnTo>
                    <a:pt x="14010" y="15891"/>
                  </a:lnTo>
                  <a:cubicBezTo>
                    <a:pt x="14150" y="15862"/>
                    <a:pt x="14207" y="15750"/>
                    <a:pt x="14207" y="15638"/>
                  </a:cubicBezTo>
                  <a:lnTo>
                    <a:pt x="13959" y="12830"/>
                  </a:lnTo>
                  <a:lnTo>
                    <a:pt x="13959" y="12830"/>
                  </a:lnTo>
                  <a:cubicBezTo>
                    <a:pt x="14108" y="12620"/>
                    <a:pt x="14508" y="12030"/>
                    <a:pt x="14908" y="11230"/>
                  </a:cubicBezTo>
                  <a:cubicBezTo>
                    <a:pt x="15414" y="10219"/>
                    <a:pt x="15947" y="8872"/>
                    <a:pt x="15947" y="7468"/>
                  </a:cubicBezTo>
                  <a:cubicBezTo>
                    <a:pt x="15947" y="7328"/>
                    <a:pt x="15947" y="7215"/>
                    <a:pt x="15919" y="7075"/>
                  </a:cubicBezTo>
                  <a:cubicBezTo>
                    <a:pt x="15835" y="5615"/>
                    <a:pt x="15189" y="4520"/>
                    <a:pt x="14600" y="3790"/>
                  </a:cubicBezTo>
                  <a:cubicBezTo>
                    <a:pt x="14040" y="3129"/>
                    <a:pt x="13526" y="2767"/>
                    <a:pt x="13414" y="2705"/>
                  </a:cubicBezTo>
                  <a:lnTo>
                    <a:pt x="13414" y="2705"/>
                  </a:lnTo>
                  <a:cubicBezTo>
                    <a:pt x="13299" y="2554"/>
                    <a:pt x="12901" y="2054"/>
                    <a:pt x="12269" y="1516"/>
                  </a:cubicBezTo>
                  <a:cubicBezTo>
                    <a:pt x="11483" y="899"/>
                    <a:pt x="10332" y="197"/>
                    <a:pt x="8816" y="56"/>
                  </a:cubicBezTo>
                  <a:cubicBezTo>
                    <a:pt x="8620" y="28"/>
                    <a:pt x="8395" y="0"/>
                    <a:pt x="817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4085;p63">
              <a:extLst>
                <a:ext uri="{FF2B5EF4-FFF2-40B4-BE49-F238E27FC236}">
                  <a16:creationId xmlns:a16="http://schemas.microsoft.com/office/drawing/2014/main" id="{CBB63105-B5E0-4AEA-B359-545B245B2084}"/>
                </a:ext>
              </a:extLst>
            </p:cNvPr>
            <p:cNvSpPr/>
            <p:nvPr/>
          </p:nvSpPr>
          <p:spPr>
            <a:xfrm>
              <a:off x="4160925" y="2436200"/>
              <a:ext cx="315850" cy="264150"/>
            </a:xfrm>
            <a:custGeom>
              <a:avLst/>
              <a:gdLst/>
              <a:ahLst/>
              <a:cxnLst/>
              <a:rect l="l" t="t" r="r" b="b"/>
              <a:pathLst>
                <a:path w="12634" h="10566" extrusionOk="0">
                  <a:moveTo>
                    <a:pt x="3102" y="0"/>
                  </a:moveTo>
                  <a:cubicBezTo>
                    <a:pt x="2764" y="0"/>
                    <a:pt x="2447" y="83"/>
                    <a:pt x="2162" y="288"/>
                  </a:cubicBezTo>
                  <a:cubicBezTo>
                    <a:pt x="2162" y="288"/>
                    <a:pt x="0" y="2085"/>
                    <a:pt x="113" y="2899"/>
                  </a:cubicBezTo>
                  <a:cubicBezTo>
                    <a:pt x="253" y="3741"/>
                    <a:pt x="1264" y="4387"/>
                    <a:pt x="1208" y="5145"/>
                  </a:cubicBezTo>
                  <a:cubicBezTo>
                    <a:pt x="1161" y="5772"/>
                    <a:pt x="1364" y="6975"/>
                    <a:pt x="1659" y="6975"/>
                  </a:cubicBezTo>
                  <a:cubicBezTo>
                    <a:pt x="1720" y="6975"/>
                    <a:pt x="1785" y="6923"/>
                    <a:pt x="1853" y="6801"/>
                  </a:cubicBezTo>
                  <a:cubicBezTo>
                    <a:pt x="2218" y="6099"/>
                    <a:pt x="2022" y="5341"/>
                    <a:pt x="2611" y="5145"/>
                  </a:cubicBezTo>
                  <a:cubicBezTo>
                    <a:pt x="2659" y="5128"/>
                    <a:pt x="2709" y="5120"/>
                    <a:pt x="2760" y="5120"/>
                  </a:cubicBezTo>
                  <a:cubicBezTo>
                    <a:pt x="3311" y="5120"/>
                    <a:pt x="4025" y="6040"/>
                    <a:pt x="4127" y="6914"/>
                  </a:cubicBezTo>
                  <a:cubicBezTo>
                    <a:pt x="4268" y="7896"/>
                    <a:pt x="4071" y="8317"/>
                    <a:pt x="4577" y="9019"/>
                  </a:cubicBezTo>
                  <a:cubicBezTo>
                    <a:pt x="5094" y="9700"/>
                    <a:pt x="6245" y="10566"/>
                    <a:pt x="7518" y="10566"/>
                  </a:cubicBezTo>
                  <a:cubicBezTo>
                    <a:pt x="7558" y="10566"/>
                    <a:pt x="7597" y="10565"/>
                    <a:pt x="7637" y="10563"/>
                  </a:cubicBezTo>
                  <a:cubicBezTo>
                    <a:pt x="8984" y="10507"/>
                    <a:pt x="10444" y="10170"/>
                    <a:pt x="10444" y="10170"/>
                  </a:cubicBezTo>
                  <a:cubicBezTo>
                    <a:pt x="10444" y="10170"/>
                    <a:pt x="12634" y="7307"/>
                    <a:pt x="12437" y="4499"/>
                  </a:cubicBezTo>
                  <a:cubicBezTo>
                    <a:pt x="12241" y="1692"/>
                    <a:pt x="10023" y="288"/>
                    <a:pt x="10023" y="288"/>
                  </a:cubicBezTo>
                  <a:lnTo>
                    <a:pt x="10023" y="288"/>
                  </a:lnTo>
                  <a:cubicBezTo>
                    <a:pt x="10023" y="288"/>
                    <a:pt x="10079" y="1186"/>
                    <a:pt x="8226" y="1495"/>
                  </a:cubicBezTo>
                  <a:cubicBezTo>
                    <a:pt x="8116" y="1515"/>
                    <a:pt x="8003" y="1524"/>
                    <a:pt x="7887" y="1524"/>
                  </a:cubicBezTo>
                  <a:cubicBezTo>
                    <a:pt x="6410" y="1524"/>
                    <a:pt x="4554" y="0"/>
                    <a:pt x="31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4086;p63">
              <a:extLst>
                <a:ext uri="{FF2B5EF4-FFF2-40B4-BE49-F238E27FC236}">
                  <a16:creationId xmlns:a16="http://schemas.microsoft.com/office/drawing/2014/main" id="{382F1162-0588-45BD-AEF2-CE488B1BCC4F}"/>
                </a:ext>
              </a:extLst>
            </p:cNvPr>
            <p:cNvSpPr/>
            <p:nvPr/>
          </p:nvSpPr>
          <p:spPr>
            <a:xfrm>
              <a:off x="4158125" y="2430050"/>
              <a:ext cx="320075" cy="275850"/>
            </a:xfrm>
            <a:custGeom>
              <a:avLst/>
              <a:gdLst/>
              <a:ahLst/>
              <a:cxnLst/>
              <a:rect l="l" t="t" r="r" b="b"/>
              <a:pathLst>
                <a:path w="12803" h="11034" extrusionOk="0">
                  <a:moveTo>
                    <a:pt x="3201" y="478"/>
                  </a:moveTo>
                  <a:cubicBezTo>
                    <a:pt x="3846" y="478"/>
                    <a:pt x="4689" y="843"/>
                    <a:pt x="5503" y="1236"/>
                  </a:cubicBezTo>
                  <a:cubicBezTo>
                    <a:pt x="6345" y="1601"/>
                    <a:pt x="7187" y="1994"/>
                    <a:pt x="8001" y="1994"/>
                  </a:cubicBezTo>
                  <a:cubicBezTo>
                    <a:pt x="8142" y="1994"/>
                    <a:pt x="8254" y="1994"/>
                    <a:pt x="8366" y="1966"/>
                  </a:cubicBezTo>
                  <a:cubicBezTo>
                    <a:pt x="9265" y="1825"/>
                    <a:pt x="9770" y="1517"/>
                    <a:pt x="10051" y="1236"/>
                  </a:cubicBezTo>
                  <a:cubicBezTo>
                    <a:pt x="10150" y="1127"/>
                    <a:pt x="10217" y="1022"/>
                    <a:pt x="10263" y="926"/>
                  </a:cubicBezTo>
                  <a:lnTo>
                    <a:pt x="10263" y="926"/>
                  </a:lnTo>
                  <a:cubicBezTo>
                    <a:pt x="10494" y="1108"/>
                    <a:pt x="10848" y="1425"/>
                    <a:pt x="11202" y="1853"/>
                  </a:cubicBezTo>
                  <a:cubicBezTo>
                    <a:pt x="11707" y="2527"/>
                    <a:pt x="12241" y="3510"/>
                    <a:pt x="12325" y="4773"/>
                  </a:cubicBezTo>
                  <a:cubicBezTo>
                    <a:pt x="12325" y="4885"/>
                    <a:pt x="12325" y="4998"/>
                    <a:pt x="12325" y="5110"/>
                  </a:cubicBezTo>
                  <a:cubicBezTo>
                    <a:pt x="12325" y="6402"/>
                    <a:pt x="11848" y="7693"/>
                    <a:pt x="11342" y="8676"/>
                  </a:cubicBezTo>
                  <a:cubicBezTo>
                    <a:pt x="11118" y="9153"/>
                    <a:pt x="10865" y="9574"/>
                    <a:pt x="10697" y="9855"/>
                  </a:cubicBezTo>
                  <a:cubicBezTo>
                    <a:pt x="10584" y="9995"/>
                    <a:pt x="10528" y="10107"/>
                    <a:pt x="10472" y="10164"/>
                  </a:cubicBezTo>
                  <a:lnTo>
                    <a:pt x="10437" y="10216"/>
                  </a:lnTo>
                  <a:lnTo>
                    <a:pt x="10437" y="10216"/>
                  </a:lnTo>
                  <a:cubicBezTo>
                    <a:pt x="10397" y="10225"/>
                    <a:pt x="10343" y="10237"/>
                    <a:pt x="10275" y="10248"/>
                  </a:cubicBezTo>
                  <a:cubicBezTo>
                    <a:pt x="9798" y="10332"/>
                    <a:pt x="8731" y="10529"/>
                    <a:pt x="7749" y="10585"/>
                  </a:cubicBezTo>
                  <a:lnTo>
                    <a:pt x="7636" y="10585"/>
                  </a:lnTo>
                  <a:cubicBezTo>
                    <a:pt x="7047" y="10585"/>
                    <a:pt x="6457" y="10388"/>
                    <a:pt x="5980" y="10107"/>
                  </a:cubicBezTo>
                  <a:cubicBezTo>
                    <a:pt x="5503" y="9827"/>
                    <a:pt x="5110" y="9462"/>
                    <a:pt x="4885" y="9153"/>
                  </a:cubicBezTo>
                  <a:cubicBezTo>
                    <a:pt x="4660" y="8816"/>
                    <a:pt x="4604" y="8591"/>
                    <a:pt x="4576" y="8311"/>
                  </a:cubicBezTo>
                  <a:cubicBezTo>
                    <a:pt x="4520" y="8002"/>
                    <a:pt x="4548" y="7637"/>
                    <a:pt x="4492" y="7131"/>
                  </a:cubicBezTo>
                  <a:cubicBezTo>
                    <a:pt x="4408" y="6654"/>
                    <a:pt x="4183" y="6177"/>
                    <a:pt x="3902" y="5784"/>
                  </a:cubicBezTo>
                  <a:cubicBezTo>
                    <a:pt x="3762" y="5615"/>
                    <a:pt x="3594" y="5447"/>
                    <a:pt x="3425" y="5335"/>
                  </a:cubicBezTo>
                  <a:cubicBezTo>
                    <a:pt x="3257" y="5222"/>
                    <a:pt x="3060" y="5138"/>
                    <a:pt x="2864" y="5138"/>
                  </a:cubicBezTo>
                  <a:cubicBezTo>
                    <a:pt x="2779" y="5138"/>
                    <a:pt x="2723" y="5138"/>
                    <a:pt x="2639" y="5166"/>
                  </a:cubicBezTo>
                  <a:cubicBezTo>
                    <a:pt x="2443" y="5222"/>
                    <a:pt x="2302" y="5363"/>
                    <a:pt x="2218" y="5503"/>
                  </a:cubicBezTo>
                  <a:cubicBezTo>
                    <a:pt x="2078" y="5728"/>
                    <a:pt x="2050" y="5980"/>
                    <a:pt x="1993" y="6205"/>
                  </a:cubicBezTo>
                  <a:cubicBezTo>
                    <a:pt x="1940" y="6445"/>
                    <a:pt x="1887" y="6685"/>
                    <a:pt x="1762" y="6900"/>
                  </a:cubicBezTo>
                  <a:lnTo>
                    <a:pt x="1762" y="6900"/>
                  </a:lnTo>
                  <a:cubicBezTo>
                    <a:pt x="1754" y="6885"/>
                    <a:pt x="1747" y="6869"/>
                    <a:pt x="1741" y="6851"/>
                  </a:cubicBezTo>
                  <a:cubicBezTo>
                    <a:pt x="1628" y="6570"/>
                    <a:pt x="1544" y="6008"/>
                    <a:pt x="1544" y="5587"/>
                  </a:cubicBezTo>
                  <a:cubicBezTo>
                    <a:pt x="1544" y="5531"/>
                    <a:pt x="1544" y="5475"/>
                    <a:pt x="1544" y="5391"/>
                  </a:cubicBezTo>
                  <a:lnTo>
                    <a:pt x="1544" y="5307"/>
                  </a:lnTo>
                  <a:cubicBezTo>
                    <a:pt x="1544" y="5082"/>
                    <a:pt x="1488" y="4857"/>
                    <a:pt x="1376" y="4661"/>
                  </a:cubicBezTo>
                  <a:cubicBezTo>
                    <a:pt x="1207" y="4380"/>
                    <a:pt x="1011" y="4127"/>
                    <a:pt x="814" y="3875"/>
                  </a:cubicBezTo>
                  <a:cubicBezTo>
                    <a:pt x="646" y="3594"/>
                    <a:pt x="505" y="3341"/>
                    <a:pt x="449" y="3117"/>
                  </a:cubicBezTo>
                  <a:lnTo>
                    <a:pt x="449" y="3089"/>
                  </a:lnTo>
                  <a:cubicBezTo>
                    <a:pt x="449" y="2948"/>
                    <a:pt x="562" y="2724"/>
                    <a:pt x="730" y="2443"/>
                  </a:cubicBezTo>
                  <a:cubicBezTo>
                    <a:pt x="1011" y="2050"/>
                    <a:pt x="1432" y="1629"/>
                    <a:pt x="1797" y="1292"/>
                  </a:cubicBezTo>
                  <a:cubicBezTo>
                    <a:pt x="1965" y="1123"/>
                    <a:pt x="2134" y="983"/>
                    <a:pt x="2246" y="871"/>
                  </a:cubicBezTo>
                  <a:cubicBezTo>
                    <a:pt x="2329" y="788"/>
                    <a:pt x="2381" y="736"/>
                    <a:pt x="2403" y="714"/>
                  </a:cubicBezTo>
                  <a:lnTo>
                    <a:pt x="2403" y="714"/>
                  </a:lnTo>
                  <a:lnTo>
                    <a:pt x="2415" y="730"/>
                  </a:lnTo>
                  <a:cubicBezTo>
                    <a:pt x="2639" y="562"/>
                    <a:pt x="2920" y="478"/>
                    <a:pt x="3201" y="478"/>
                  </a:cubicBezTo>
                  <a:close/>
                  <a:moveTo>
                    <a:pt x="3201" y="0"/>
                  </a:moveTo>
                  <a:cubicBezTo>
                    <a:pt x="2836" y="0"/>
                    <a:pt x="2471" y="113"/>
                    <a:pt x="2134" y="337"/>
                  </a:cubicBezTo>
                  <a:lnTo>
                    <a:pt x="2134" y="365"/>
                  </a:lnTo>
                  <a:cubicBezTo>
                    <a:pt x="2106" y="365"/>
                    <a:pt x="1600" y="787"/>
                    <a:pt x="1067" y="1320"/>
                  </a:cubicBezTo>
                  <a:cubicBezTo>
                    <a:pt x="814" y="1601"/>
                    <a:pt x="562" y="1881"/>
                    <a:pt x="365" y="2190"/>
                  </a:cubicBezTo>
                  <a:cubicBezTo>
                    <a:pt x="140" y="2471"/>
                    <a:pt x="0" y="2780"/>
                    <a:pt x="0" y="3089"/>
                  </a:cubicBezTo>
                  <a:lnTo>
                    <a:pt x="0" y="3201"/>
                  </a:lnTo>
                  <a:lnTo>
                    <a:pt x="5" y="3200"/>
                  </a:lnTo>
                  <a:lnTo>
                    <a:pt x="5" y="3200"/>
                  </a:lnTo>
                  <a:cubicBezTo>
                    <a:pt x="95" y="3691"/>
                    <a:pt x="397" y="4050"/>
                    <a:pt x="618" y="4408"/>
                  </a:cubicBezTo>
                  <a:cubicBezTo>
                    <a:pt x="758" y="4577"/>
                    <a:pt x="870" y="4745"/>
                    <a:pt x="955" y="4885"/>
                  </a:cubicBezTo>
                  <a:cubicBezTo>
                    <a:pt x="1039" y="5054"/>
                    <a:pt x="1095" y="5194"/>
                    <a:pt x="1095" y="5307"/>
                  </a:cubicBezTo>
                  <a:lnTo>
                    <a:pt x="1095" y="5363"/>
                  </a:lnTo>
                  <a:cubicBezTo>
                    <a:pt x="1067" y="5447"/>
                    <a:pt x="1067" y="5531"/>
                    <a:pt x="1067" y="5587"/>
                  </a:cubicBezTo>
                  <a:cubicBezTo>
                    <a:pt x="1067" y="5952"/>
                    <a:pt x="1123" y="6373"/>
                    <a:pt x="1207" y="6710"/>
                  </a:cubicBezTo>
                  <a:cubicBezTo>
                    <a:pt x="1263" y="6879"/>
                    <a:pt x="1292" y="7047"/>
                    <a:pt x="1376" y="7160"/>
                  </a:cubicBezTo>
                  <a:cubicBezTo>
                    <a:pt x="1404" y="7244"/>
                    <a:pt x="1460" y="7300"/>
                    <a:pt x="1516" y="7356"/>
                  </a:cubicBezTo>
                  <a:cubicBezTo>
                    <a:pt x="1572" y="7412"/>
                    <a:pt x="1656" y="7440"/>
                    <a:pt x="1769" y="7440"/>
                  </a:cubicBezTo>
                  <a:cubicBezTo>
                    <a:pt x="1853" y="7440"/>
                    <a:pt x="1937" y="7412"/>
                    <a:pt x="2021" y="7356"/>
                  </a:cubicBezTo>
                  <a:cubicBezTo>
                    <a:pt x="2078" y="7300"/>
                    <a:pt x="2106" y="7244"/>
                    <a:pt x="2162" y="7160"/>
                  </a:cubicBezTo>
                  <a:cubicBezTo>
                    <a:pt x="2386" y="6766"/>
                    <a:pt x="2415" y="6373"/>
                    <a:pt x="2499" y="6065"/>
                  </a:cubicBezTo>
                  <a:cubicBezTo>
                    <a:pt x="2527" y="5924"/>
                    <a:pt x="2555" y="5812"/>
                    <a:pt x="2611" y="5756"/>
                  </a:cubicBezTo>
                  <a:cubicBezTo>
                    <a:pt x="2667" y="5672"/>
                    <a:pt x="2695" y="5644"/>
                    <a:pt x="2779" y="5615"/>
                  </a:cubicBezTo>
                  <a:lnTo>
                    <a:pt x="2864" y="5587"/>
                  </a:lnTo>
                  <a:cubicBezTo>
                    <a:pt x="2948" y="5587"/>
                    <a:pt x="3060" y="5615"/>
                    <a:pt x="3173" y="5700"/>
                  </a:cubicBezTo>
                  <a:cubicBezTo>
                    <a:pt x="3341" y="5840"/>
                    <a:pt x="3537" y="6065"/>
                    <a:pt x="3706" y="6317"/>
                  </a:cubicBezTo>
                  <a:cubicBezTo>
                    <a:pt x="3874" y="6598"/>
                    <a:pt x="3987" y="6907"/>
                    <a:pt x="4015" y="7216"/>
                  </a:cubicBezTo>
                  <a:cubicBezTo>
                    <a:pt x="4071" y="7665"/>
                    <a:pt x="4071" y="8002"/>
                    <a:pt x="4099" y="8339"/>
                  </a:cubicBezTo>
                  <a:cubicBezTo>
                    <a:pt x="4127" y="8676"/>
                    <a:pt x="4239" y="9041"/>
                    <a:pt x="4520" y="9406"/>
                  </a:cubicBezTo>
                  <a:cubicBezTo>
                    <a:pt x="4773" y="9799"/>
                    <a:pt x="5222" y="10192"/>
                    <a:pt x="5755" y="10500"/>
                  </a:cubicBezTo>
                  <a:cubicBezTo>
                    <a:pt x="6289" y="10809"/>
                    <a:pt x="6935" y="11034"/>
                    <a:pt x="7636" y="11034"/>
                  </a:cubicBezTo>
                  <a:lnTo>
                    <a:pt x="7777" y="11034"/>
                  </a:lnTo>
                  <a:cubicBezTo>
                    <a:pt x="9152" y="10978"/>
                    <a:pt x="10612" y="10669"/>
                    <a:pt x="10612" y="10669"/>
                  </a:cubicBezTo>
                  <a:cubicBezTo>
                    <a:pt x="10668" y="10641"/>
                    <a:pt x="10725" y="10613"/>
                    <a:pt x="10753" y="10557"/>
                  </a:cubicBezTo>
                  <a:cubicBezTo>
                    <a:pt x="10753" y="10557"/>
                    <a:pt x="11258" y="9883"/>
                    <a:pt x="11763" y="8872"/>
                  </a:cubicBezTo>
                  <a:cubicBezTo>
                    <a:pt x="12269" y="7861"/>
                    <a:pt x="12802" y="6514"/>
                    <a:pt x="12802" y="5110"/>
                  </a:cubicBezTo>
                  <a:cubicBezTo>
                    <a:pt x="12802" y="4970"/>
                    <a:pt x="12802" y="4857"/>
                    <a:pt x="12774" y="4717"/>
                  </a:cubicBezTo>
                  <a:cubicBezTo>
                    <a:pt x="12690" y="3257"/>
                    <a:pt x="12044" y="2162"/>
                    <a:pt x="11455" y="1432"/>
                  </a:cubicBezTo>
                  <a:cubicBezTo>
                    <a:pt x="10837" y="702"/>
                    <a:pt x="10275" y="337"/>
                    <a:pt x="10247" y="337"/>
                  </a:cubicBezTo>
                  <a:cubicBezTo>
                    <a:pt x="10205" y="309"/>
                    <a:pt x="10163" y="295"/>
                    <a:pt x="10125" y="295"/>
                  </a:cubicBezTo>
                  <a:cubicBezTo>
                    <a:pt x="10086" y="295"/>
                    <a:pt x="10051" y="309"/>
                    <a:pt x="10023" y="337"/>
                  </a:cubicBezTo>
                  <a:cubicBezTo>
                    <a:pt x="9939" y="365"/>
                    <a:pt x="9882" y="450"/>
                    <a:pt x="9882" y="534"/>
                  </a:cubicBezTo>
                  <a:cubicBezTo>
                    <a:pt x="9882" y="562"/>
                    <a:pt x="9882" y="702"/>
                    <a:pt x="9714" y="927"/>
                  </a:cubicBezTo>
                  <a:cubicBezTo>
                    <a:pt x="9517" y="1123"/>
                    <a:pt x="9124" y="1376"/>
                    <a:pt x="8282" y="1517"/>
                  </a:cubicBezTo>
                  <a:lnTo>
                    <a:pt x="8284" y="1523"/>
                  </a:lnTo>
                  <a:lnTo>
                    <a:pt x="8284" y="1523"/>
                  </a:lnTo>
                  <a:cubicBezTo>
                    <a:pt x="8184" y="1545"/>
                    <a:pt x="8105" y="1545"/>
                    <a:pt x="8001" y="1545"/>
                  </a:cubicBezTo>
                  <a:cubicBezTo>
                    <a:pt x="7356" y="1545"/>
                    <a:pt x="6541" y="1180"/>
                    <a:pt x="5699" y="787"/>
                  </a:cubicBezTo>
                  <a:cubicBezTo>
                    <a:pt x="4857" y="422"/>
                    <a:pt x="4015" y="29"/>
                    <a:pt x="320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4087;p63">
              <a:extLst>
                <a:ext uri="{FF2B5EF4-FFF2-40B4-BE49-F238E27FC236}">
                  <a16:creationId xmlns:a16="http://schemas.microsoft.com/office/drawing/2014/main" id="{9CC6A90E-38CD-420A-90E8-F341375001EC}"/>
                </a:ext>
              </a:extLst>
            </p:cNvPr>
            <p:cNvSpPr/>
            <p:nvPr/>
          </p:nvSpPr>
          <p:spPr>
            <a:xfrm>
              <a:off x="4207250" y="2635575"/>
              <a:ext cx="66700" cy="50675"/>
            </a:xfrm>
            <a:custGeom>
              <a:avLst/>
              <a:gdLst/>
              <a:ahLst/>
              <a:cxnLst/>
              <a:rect l="l" t="t" r="r" b="b"/>
              <a:pathLst>
                <a:path w="2668" h="2027" extrusionOk="0">
                  <a:moveTo>
                    <a:pt x="2398" y="0"/>
                  </a:moveTo>
                  <a:cubicBezTo>
                    <a:pt x="2297" y="0"/>
                    <a:pt x="2190" y="80"/>
                    <a:pt x="2190" y="202"/>
                  </a:cubicBezTo>
                  <a:cubicBezTo>
                    <a:pt x="2162" y="258"/>
                    <a:pt x="2106" y="567"/>
                    <a:pt x="1966" y="848"/>
                  </a:cubicBezTo>
                  <a:cubicBezTo>
                    <a:pt x="1881" y="1016"/>
                    <a:pt x="1797" y="1156"/>
                    <a:pt x="1685" y="1269"/>
                  </a:cubicBezTo>
                  <a:cubicBezTo>
                    <a:pt x="1572" y="1409"/>
                    <a:pt x="1432" y="1493"/>
                    <a:pt x="1264" y="1521"/>
                  </a:cubicBezTo>
                  <a:cubicBezTo>
                    <a:pt x="1208" y="1549"/>
                    <a:pt x="1179" y="1549"/>
                    <a:pt x="1123" y="1549"/>
                  </a:cubicBezTo>
                  <a:cubicBezTo>
                    <a:pt x="1011" y="1549"/>
                    <a:pt x="927" y="1521"/>
                    <a:pt x="843" y="1437"/>
                  </a:cubicBezTo>
                  <a:cubicBezTo>
                    <a:pt x="730" y="1297"/>
                    <a:pt x="618" y="1072"/>
                    <a:pt x="562" y="876"/>
                  </a:cubicBezTo>
                  <a:cubicBezTo>
                    <a:pt x="534" y="763"/>
                    <a:pt x="506" y="679"/>
                    <a:pt x="506" y="623"/>
                  </a:cubicBezTo>
                  <a:lnTo>
                    <a:pt x="478" y="539"/>
                  </a:lnTo>
                  <a:lnTo>
                    <a:pt x="478" y="511"/>
                  </a:lnTo>
                  <a:cubicBezTo>
                    <a:pt x="452" y="410"/>
                    <a:pt x="360" y="310"/>
                    <a:pt x="260" y="310"/>
                  </a:cubicBezTo>
                  <a:cubicBezTo>
                    <a:pt x="249" y="310"/>
                    <a:pt x="237" y="311"/>
                    <a:pt x="225" y="314"/>
                  </a:cubicBezTo>
                  <a:cubicBezTo>
                    <a:pt x="85" y="342"/>
                    <a:pt x="0" y="455"/>
                    <a:pt x="0" y="567"/>
                  </a:cubicBezTo>
                  <a:cubicBezTo>
                    <a:pt x="0" y="595"/>
                    <a:pt x="56" y="904"/>
                    <a:pt x="197" y="1269"/>
                  </a:cubicBezTo>
                  <a:cubicBezTo>
                    <a:pt x="281" y="1437"/>
                    <a:pt x="365" y="1606"/>
                    <a:pt x="506" y="1774"/>
                  </a:cubicBezTo>
                  <a:cubicBezTo>
                    <a:pt x="674" y="1914"/>
                    <a:pt x="871" y="2027"/>
                    <a:pt x="1123" y="2027"/>
                  </a:cubicBezTo>
                  <a:cubicBezTo>
                    <a:pt x="1208" y="2027"/>
                    <a:pt x="1292" y="1999"/>
                    <a:pt x="1404" y="1971"/>
                  </a:cubicBezTo>
                  <a:cubicBezTo>
                    <a:pt x="1657" y="1914"/>
                    <a:pt x="1881" y="1746"/>
                    <a:pt x="2050" y="1578"/>
                  </a:cubicBezTo>
                  <a:cubicBezTo>
                    <a:pt x="2527" y="1016"/>
                    <a:pt x="2639" y="286"/>
                    <a:pt x="2639" y="258"/>
                  </a:cubicBezTo>
                  <a:cubicBezTo>
                    <a:pt x="2667" y="146"/>
                    <a:pt x="2583" y="5"/>
                    <a:pt x="2443" y="5"/>
                  </a:cubicBezTo>
                  <a:cubicBezTo>
                    <a:pt x="2428" y="2"/>
                    <a:pt x="2413" y="0"/>
                    <a:pt x="239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4088;p63">
              <a:extLst>
                <a:ext uri="{FF2B5EF4-FFF2-40B4-BE49-F238E27FC236}">
                  <a16:creationId xmlns:a16="http://schemas.microsoft.com/office/drawing/2014/main" id="{23A93553-9A42-4D5B-B264-A36605CD88F2}"/>
                </a:ext>
              </a:extLst>
            </p:cNvPr>
            <p:cNvSpPr/>
            <p:nvPr/>
          </p:nvSpPr>
          <p:spPr>
            <a:xfrm>
              <a:off x="4134950" y="2749975"/>
              <a:ext cx="383950" cy="124375"/>
            </a:xfrm>
            <a:custGeom>
              <a:avLst/>
              <a:gdLst/>
              <a:ahLst/>
              <a:cxnLst/>
              <a:rect l="l" t="t" r="r" b="b"/>
              <a:pathLst>
                <a:path w="15358" h="4975" extrusionOk="0">
                  <a:moveTo>
                    <a:pt x="9549" y="0"/>
                  </a:moveTo>
                  <a:cubicBezTo>
                    <a:pt x="9483" y="0"/>
                    <a:pt x="9416" y="2"/>
                    <a:pt x="9350" y="6"/>
                  </a:cubicBezTo>
                  <a:cubicBezTo>
                    <a:pt x="7188" y="146"/>
                    <a:pt x="2499" y="1887"/>
                    <a:pt x="1657" y="2785"/>
                  </a:cubicBezTo>
                  <a:cubicBezTo>
                    <a:pt x="843" y="3683"/>
                    <a:pt x="394" y="4469"/>
                    <a:pt x="394" y="4469"/>
                  </a:cubicBezTo>
                  <a:lnTo>
                    <a:pt x="1" y="4975"/>
                  </a:lnTo>
                  <a:cubicBezTo>
                    <a:pt x="1" y="4975"/>
                    <a:pt x="2948" y="4217"/>
                    <a:pt x="7272" y="3627"/>
                  </a:cubicBezTo>
                  <a:cubicBezTo>
                    <a:pt x="8093" y="3521"/>
                    <a:pt x="8880" y="3478"/>
                    <a:pt x="9617" y="3478"/>
                  </a:cubicBezTo>
                  <a:cubicBezTo>
                    <a:pt x="12785" y="3478"/>
                    <a:pt x="15021" y="4273"/>
                    <a:pt x="15021" y="4273"/>
                  </a:cubicBezTo>
                  <a:cubicBezTo>
                    <a:pt x="15021" y="4273"/>
                    <a:pt x="15357" y="3318"/>
                    <a:pt x="14319" y="2504"/>
                  </a:cubicBezTo>
                  <a:cubicBezTo>
                    <a:pt x="13339" y="1688"/>
                    <a:pt x="11647" y="0"/>
                    <a:pt x="9549"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4089;p63">
              <a:extLst>
                <a:ext uri="{FF2B5EF4-FFF2-40B4-BE49-F238E27FC236}">
                  <a16:creationId xmlns:a16="http://schemas.microsoft.com/office/drawing/2014/main" id="{3CB71E10-71FC-4D63-9B8D-980E6ACB7D3A}"/>
                </a:ext>
              </a:extLst>
            </p:cNvPr>
            <p:cNvSpPr/>
            <p:nvPr/>
          </p:nvSpPr>
          <p:spPr>
            <a:xfrm>
              <a:off x="4128625" y="2744475"/>
              <a:ext cx="388875" cy="135675"/>
            </a:xfrm>
            <a:custGeom>
              <a:avLst/>
              <a:gdLst/>
              <a:ahLst/>
              <a:cxnLst/>
              <a:rect l="l" t="t" r="r" b="b"/>
              <a:pathLst>
                <a:path w="15555" h="5427" extrusionOk="0">
                  <a:moveTo>
                    <a:pt x="459" y="4555"/>
                  </a:moveTo>
                  <a:cubicBezTo>
                    <a:pt x="459" y="4555"/>
                    <a:pt x="459" y="4555"/>
                    <a:pt x="459" y="4555"/>
                  </a:cubicBezTo>
                  <a:lnTo>
                    <a:pt x="459" y="4555"/>
                  </a:lnTo>
                  <a:lnTo>
                    <a:pt x="459" y="4555"/>
                  </a:lnTo>
                  <a:close/>
                  <a:moveTo>
                    <a:pt x="9827" y="450"/>
                  </a:moveTo>
                  <a:cubicBezTo>
                    <a:pt x="10810" y="450"/>
                    <a:pt x="11708" y="843"/>
                    <a:pt x="12494" y="1377"/>
                  </a:cubicBezTo>
                  <a:cubicBezTo>
                    <a:pt x="13280" y="1882"/>
                    <a:pt x="13926" y="2500"/>
                    <a:pt x="14431" y="2893"/>
                  </a:cubicBezTo>
                  <a:cubicBezTo>
                    <a:pt x="14993" y="3342"/>
                    <a:pt x="15077" y="3791"/>
                    <a:pt x="15077" y="4100"/>
                  </a:cubicBezTo>
                  <a:cubicBezTo>
                    <a:pt x="15077" y="4133"/>
                    <a:pt x="15077" y="4161"/>
                    <a:pt x="15076" y="4185"/>
                  </a:cubicBezTo>
                  <a:lnTo>
                    <a:pt x="15076" y="4185"/>
                  </a:lnTo>
                  <a:cubicBezTo>
                    <a:pt x="14405" y="3978"/>
                    <a:pt x="12456" y="3454"/>
                    <a:pt x="9911" y="3454"/>
                  </a:cubicBezTo>
                  <a:cubicBezTo>
                    <a:pt x="9153" y="3454"/>
                    <a:pt x="8339" y="3510"/>
                    <a:pt x="7497" y="3623"/>
                  </a:cubicBezTo>
                  <a:cubicBezTo>
                    <a:pt x="4351" y="4029"/>
                    <a:pt x="1938" y="4552"/>
                    <a:pt x="843" y="4811"/>
                  </a:cubicBezTo>
                  <a:lnTo>
                    <a:pt x="843" y="4811"/>
                  </a:lnTo>
                  <a:lnTo>
                    <a:pt x="843" y="4802"/>
                  </a:lnTo>
                  <a:lnTo>
                    <a:pt x="871" y="4774"/>
                  </a:lnTo>
                  <a:cubicBezTo>
                    <a:pt x="955" y="4605"/>
                    <a:pt x="1377" y="3931"/>
                    <a:pt x="2078" y="3173"/>
                  </a:cubicBezTo>
                  <a:cubicBezTo>
                    <a:pt x="2247" y="3005"/>
                    <a:pt x="2696" y="2724"/>
                    <a:pt x="3258" y="2415"/>
                  </a:cubicBezTo>
                  <a:cubicBezTo>
                    <a:pt x="4128" y="1994"/>
                    <a:pt x="5335" y="1517"/>
                    <a:pt x="6514" y="1152"/>
                  </a:cubicBezTo>
                  <a:cubicBezTo>
                    <a:pt x="7693" y="787"/>
                    <a:pt x="8844" y="506"/>
                    <a:pt x="9631" y="450"/>
                  </a:cubicBezTo>
                  <a:close/>
                  <a:moveTo>
                    <a:pt x="9603" y="1"/>
                  </a:moveTo>
                  <a:cubicBezTo>
                    <a:pt x="8451" y="57"/>
                    <a:pt x="6739" y="534"/>
                    <a:pt x="5167" y="1124"/>
                  </a:cubicBezTo>
                  <a:cubicBezTo>
                    <a:pt x="4409" y="1405"/>
                    <a:pt x="3651" y="1714"/>
                    <a:pt x="3061" y="1994"/>
                  </a:cubicBezTo>
                  <a:cubicBezTo>
                    <a:pt x="2443" y="2303"/>
                    <a:pt x="1994" y="2584"/>
                    <a:pt x="1742" y="2865"/>
                  </a:cubicBezTo>
                  <a:cubicBezTo>
                    <a:pt x="968" y="3690"/>
                    <a:pt x="526" y="4420"/>
                    <a:pt x="459" y="4555"/>
                  </a:cubicBezTo>
                  <a:lnTo>
                    <a:pt x="459" y="4555"/>
                  </a:lnTo>
                  <a:lnTo>
                    <a:pt x="450" y="4549"/>
                  </a:lnTo>
                  <a:lnTo>
                    <a:pt x="85" y="5054"/>
                  </a:lnTo>
                  <a:cubicBezTo>
                    <a:pt x="1" y="5139"/>
                    <a:pt x="1" y="5251"/>
                    <a:pt x="57" y="5307"/>
                  </a:cubicBezTo>
                  <a:cubicBezTo>
                    <a:pt x="103" y="5376"/>
                    <a:pt x="188" y="5427"/>
                    <a:pt x="263" y="5427"/>
                  </a:cubicBezTo>
                  <a:cubicBezTo>
                    <a:pt x="279" y="5427"/>
                    <a:pt x="295" y="5424"/>
                    <a:pt x="310" y="5419"/>
                  </a:cubicBezTo>
                  <a:cubicBezTo>
                    <a:pt x="310" y="5419"/>
                    <a:pt x="506" y="5363"/>
                    <a:pt x="843" y="5279"/>
                  </a:cubicBezTo>
                  <a:cubicBezTo>
                    <a:pt x="1854" y="5054"/>
                    <a:pt x="4324" y="4521"/>
                    <a:pt x="7581" y="4072"/>
                  </a:cubicBezTo>
                  <a:cubicBezTo>
                    <a:pt x="8395" y="3960"/>
                    <a:pt x="9181" y="3931"/>
                    <a:pt x="9911" y="3931"/>
                  </a:cubicBezTo>
                  <a:cubicBezTo>
                    <a:pt x="11455" y="3931"/>
                    <a:pt x="12775" y="4128"/>
                    <a:pt x="13701" y="4324"/>
                  </a:cubicBezTo>
                  <a:cubicBezTo>
                    <a:pt x="14179" y="4409"/>
                    <a:pt x="14544" y="4521"/>
                    <a:pt x="14796" y="4577"/>
                  </a:cubicBezTo>
                  <a:cubicBezTo>
                    <a:pt x="14937" y="4633"/>
                    <a:pt x="15021" y="4661"/>
                    <a:pt x="15077" y="4689"/>
                  </a:cubicBezTo>
                  <a:cubicBezTo>
                    <a:pt x="15161" y="4689"/>
                    <a:pt x="15189" y="4718"/>
                    <a:pt x="15189" y="4718"/>
                  </a:cubicBezTo>
                  <a:cubicBezTo>
                    <a:pt x="15209" y="4722"/>
                    <a:pt x="15229" y="4725"/>
                    <a:pt x="15249" y="4725"/>
                  </a:cubicBezTo>
                  <a:cubicBezTo>
                    <a:pt x="15347" y="4725"/>
                    <a:pt x="15447" y="4670"/>
                    <a:pt x="15470" y="4577"/>
                  </a:cubicBezTo>
                  <a:cubicBezTo>
                    <a:pt x="15498" y="4549"/>
                    <a:pt x="15554" y="4381"/>
                    <a:pt x="15554" y="4100"/>
                  </a:cubicBezTo>
                  <a:cubicBezTo>
                    <a:pt x="15554" y="3707"/>
                    <a:pt x="15386" y="3061"/>
                    <a:pt x="14740" y="2528"/>
                  </a:cubicBezTo>
                  <a:cubicBezTo>
                    <a:pt x="14235" y="2135"/>
                    <a:pt x="13561" y="1517"/>
                    <a:pt x="12747" y="984"/>
                  </a:cubicBezTo>
                  <a:cubicBezTo>
                    <a:pt x="11905" y="422"/>
                    <a:pt x="10922" y="1"/>
                    <a:pt x="982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4090;p63">
              <a:extLst>
                <a:ext uri="{FF2B5EF4-FFF2-40B4-BE49-F238E27FC236}">
                  <a16:creationId xmlns:a16="http://schemas.microsoft.com/office/drawing/2014/main" id="{1F141338-2835-4F73-A975-C76520E897FF}"/>
                </a:ext>
              </a:extLst>
            </p:cNvPr>
            <p:cNvSpPr/>
            <p:nvPr/>
          </p:nvSpPr>
          <p:spPr>
            <a:xfrm>
              <a:off x="3856300" y="3795025"/>
              <a:ext cx="103200" cy="213500"/>
            </a:xfrm>
            <a:custGeom>
              <a:avLst/>
              <a:gdLst/>
              <a:ahLst/>
              <a:cxnLst/>
              <a:rect l="l" t="t" r="r" b="b"/>
              <a:pathLst>
                <a:path w="4128" h="8540" extrusionOk="0">
                  <a:moveTo>
                    <a:pt x="2125" y="1"/>
                  </a:moveTo>
                  <a:cubicBezTo>
                    <a:pt x="1332" y="1"/>
                    <a:pt x="1" y="203"/>
                    <a:pt x="1" y="203"/>
                  </a:cubicBezTo>
                  <a:cubicBezTo>
                    <a:pt x="1" y="203"/>
                    <a:pt x="562" y="4134"/>
                    <a:pt x="759" y="5088"/>
                  </a:cubicBezTo>
                  <a:cubicBezTo>
                    <a:pt x="935" y="5969"/>
                    <a:pt x="2058" y="8540"/>
                    <a:pt x="2835" y="8540"/>
                  </a:cubicBezTo>
                  <a:cubicBezTo>
                    <a:pt x="2925" y="8540"/>
                    <a:pt x="3010" y="8505"/>
                    <a:pt x="3089" y="8429"/>
                  </a:cubicBezTo>
                  <a:cubicBezTo>
                    <a:pt x="3847" y="7699"/>
                    <a:pt x="4128" y="5201"/>
                    <a:pt x="3735" y="3937"/>
                  </a:cubicBezTo>
                  <a:cubicBezTo>
                    <a:pt x="3342" y="2702"/>
                    <a:pt x="2780" y="400"/>
                    <a:pt x="2696" y="119"/>
                  </a:cubicBezTo>
                  <a:cubicBezTo>
                    <a:pt x="2664" y="32"/>
                    <a:pt x="2436" y="1"/>
                    <a:pt x="21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4091;p63">
              <a:extLst>
                <a:ext uri="{FF2B5EF4-FFF2-40B4-BE49-F238E27FC236}">
                  <a16:creationId xmlns:a16="http://schemas.microsoft.com/office/drawing/2014/main" id="{F1FC37DC-528D-4DE8-82C7-4FE148DEDEEA}"/>
                </a:ext>
              </a:extLst>
            </p:cNvPr>
            <p:cNvSpPr/>
            <p:nvPr/>
          </p:nvSpPr>
          <p:spPr>
            <a:xfrm>
              <a:off x="3850000" y="3788875"/>
              <a:ext cx="110200" cy="225325"/>
            </a:xfrm>
            <a:custGeom>
              <a:avLst/>
              <a:gdLst/>
              <a:ahLst/>
              <a:cxnLst/>
              <a:rect l="l" t="t" r="r" b="b"/>
              <a:pathLst>
                <a:path w="4408" h="9013" extrusionOk="0">
                  <a:moveTo>
                    <a:pt x="2415" y="477"/>
                  </a:moveTo>
                  <a:cubicBezTo>
                    <a:pt x="2555" y="477"/>
                    <a:pt x="2667" y="477"/>
                    <a:pt x="2724" y="506"/>
                  </a:cubicBezTo>
                  <a:lnTo>
                    <a:pt x="2737" y="506"/>
                  </a:lnTo>
                  <a:cubicBezTo>
                    <a:pt x="2759" y="600"/>
                    <a:pt x="2804" y="756"/>
                    <a:pt x="2864" y="955"/>
                  </a:cubicBezTo>
                  <a:cubicBezTo>
                    <a:pt x="3088" y="1797"/>
                    <a:pt x="3482" y="3313"/>
                    <a:pt x="3762" y="4268"/>
                  </a:cubicBezTo>
                  <a:cubicBezTo>
                    <a:pt x="3875" y="4604"/>
                    <a:pt x="3931" y="5082"/>
                    <a:pt x="3931" y="5559"/>
                  </a:cubicBezTo>
                  <a:cubicBezTo>
                    <a:pt x="3931" y="6149"/>
                    <a:pt x="3847" y="6794"/>
                    <a:pt x="3706" y="7328"/>
                  </a:cubicBezTo>
                  <a:cubicBezTo>
                    <a:pt x="3594" y="7861"/>
                    <a:pt x="3369" y="8310"/>
                    <a:pt x="3173" y="8507"/>
                  </a:cubicBezTo>
                  <a:cubicBezTo>
                    <a:pt x="3117" y="8535"/>
                    <a:pt x="3117" y="8535"/>
                    <a:pt x="3088" y="8563"/>
                  </a:cubicBezTo>
                  <a:cubicBezTo>
                    <a:pt x="3032" y="8563"/>
                    <a:pt x="2976" y="8535"/>
                    <a:pt x="2892" y="8479"/>
                  </a:cubicBezTo>
                  <a:cubicBezTo>
                    <a:pt x="2752" y="8395"/>
                    <a:pt x="2583" y="8170"/>
                    <a:pt x="2415" y="7917"/>
                  </a:cubicBezTo>
                  <a:cubicBezTo>
                    <a:pt x="2134" y="7524"/>
                    <a:pt x="1853" y="6991"/>
                    <a:pt x="1657" y="6514"/>
                  </a:cubicBezTo>
                  <a:cubicBezTo>
                    <a:pt x="1460" y="6008"/>
                    <a:pt x="1292" y="5559"/>
                    <a:pt x="1236" y="5306"/>
                  </a:cubicBezTo>
                  <a:cubicBezTo>
                    <a:pt x="1151" y="4829"/>
                    <a:pt x="955" y="3594"/>
                    <a:pt x="786" y="2499"/>
                  </a:cubicBezTo>
                  <a:cubicBezTo>
                    <a:pt x="666" y="1717"/>
                    <a:pt x="560" y="992"/>
                    <a:pt x="509" y="642"/>
                  </a:cubicBezTo>
                  <a:lnTo>
                    <a:pt x="509" y="642"/>
                  </a:lnTo>
                  <a:cubicBezTo>
                    <a:pt x="649" y="625"/>
                    <a:pt x="844" y="604"/>
                    <a:pt x="1067" y="590"/>
                  </a:cubicBezTo>
                  <a:cubicBezTo>
                    <a:pt x="1488" y="534"/>
                    <a:pt x="2022" y="477"/>
                    <a:pt x="2415" y="477"/>
                  </a:cubicBezTo>
                  <a:close/>
                  <a:moveTo>
                    <a:pt x="2415" y="0"/>
                  </a:moveTo>
                  <a:cubicBezTo>
                    <a:pt x="1572" y="0"/>
                    <a:pt x="225" y="225"/>
                    <a:pt x="225" y="225"/>
                  </a:cubicBezTo>
                  <a:cubicBezTo>
                    <a:pt x="84" y="225"/>
                    <a:pt x="0" y="365"/>
                    <a:pt x="28" y="477"/>
                  </a:cubicBezTo>
                  <a:cubicBezTo>
                    <a:pt x="28" y="477"/>
                    <a:pt x="590" y="4408"/>
                    <a:pt x="786" y="5391"/>
                  </a:cubicBezTo>
                  <a:cubicBezTo>
                    <a:pt x="871" y="5868"/>
                    <a:pt x="1207" y="6710"/>
                    <a:pt x="1601" y="7496"/>
                  </a:cubicBezTo>
                  <a:cubicBezTo>
                    <a:pt x="1825" y="7889"/>
                    <a:pt x="2050" y="8254"/>
                    <a:pt x="2274" y="8507"/>
                  </a:cubicBezTo>
                  <a:cubicBezTo>
                    <a:pt x="2387" y="8647"/>
                    <a:pt x="2499" y="8788"/>
                    <a:pt x="2639" y="8872"/>
                  </a:cubicBezTo>
                  <a:cubicBezTo>
                    <a:pt x="2780" y="8956"/>
                    <a:pt x="2920" y="9012"/>
                    <a:pt x="3088" y="9012"/>
                  </a:cubicBezTo>
                  <a:cubicBezTo>
                    <a:pt x="3229" y="9012"/>
                    <a:pt x="3369" y="8956"/>
                    <a:pt x="3482" y="8844"/>
                  </a:cubicBezTo>
                  <a:cubicBezTo>
                    <a:pt x="3818" y="8535"/>
                    <a:pt x="4015" y="8030"/>
                    <a:pt x="4183" y="7440"/>
                  </a:cubicBezTo>
                  <a:cubicBezTo>
                    <a:pt x="4324" y="6850"/>
                    <a:pt x="4408" y="6205"/>
                    <a:pt x="4408" y="5559"/>
                  </a:cubicBezTo>
                  <a:cubicBezTo>
                    <a:pt x="4408" y="5026"/>
                    <a:pt x="4352" y="4520"/>
                    <a:pt x="4211" y="4127"/>
                  </a:cubicBezTo>
                  <a:cubicBezTo>
                    <a:pt x="4015" y="3510"/>
                    <a:pt x="3790" y="2611"/>
                    <a:pt x="3594" y="1853"/>
                  </a:cubicBezTo>
                  <a:cubicBezTo>
                    <a:pt x="3482" y="1460"/>
                    <a:pt x="3397" y="1123"/>
                    <a:pt x="3313" y="842"/>
                  </a:cubicBezTo>
                  <a:cubicBezTo>
                    <a:pt x="3229" y="562"/>
                    <a:pt x="3173" y="365"/>
                    <a:pt x="3145" y="281"/>
                  </a:cubicBezTo>
                  <a:cubicBezTo>
                    <a:pt x="3117" y="169"/>
                    <a:pt x="3032" y="113"/>
                    <a:pt x="2976" y="84"/>
                  </a:cubicBezTo>
                  <a:cubicBezTo>
                    <a:pt x="2892" y="56"/>
                    <a:pt x="2808" y="28"/>
                    <a:pt x="2724" y="28"/>
                  </a:cubicBezTo>
                  <a:cubicBezTo>
                    <a:pt x="2611" y="28"/>
                    <a:pt x="2527" y="0"/>
                    <a:pt x="241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4092;p63">
              <a:extLst>
                <a:ext uri="{FF2B5EF4-FFF2-40B4-BE49-F238E27FC236}">
                  <a16:creationId xmlns:a16="http://schemas.microsoft.com/office/drawing/2014/main" id="{27C01187-830F-48EF-8478-AA42BBE68B83}"/>
                </a:ext>
              </a:extLst>
            </p:cNvPr>
            <p:cNvSpPr/>
            <p:nvPr/>
          </p:nvSpPr>
          <p:spPr>
            <a:xfrm>
              <a:off x="3807875" y="3450575"/>
              <a:ext cx="162875" cy="381150"/>
            </a:xfrm>
            <a:custGeom>
              <a:avLst/>
              <a:gdLst/>
              <a:ahLst/>
              <a:cxnLst/>
              <a:rect l="l" t="t" r="r" b="b"/>
              <a:pathLst>
                <a:path w="6515" h="15246" extrusionOk="0">
                  <a:moveTo>
                    <a:pt x="843" y="0"/>
                  </a:moveTo>
                  <a:cubicBezTo>
                    <a:pt x="843" y="0"/>
                    <a:pt x="1" y="2723"/>
                    <a:pt x="1" y="4717"/>
                  </a:cubicBezTo>
                  <a:cubicBezTo>
                    <a:pt x="1" y="6682"/>
                    <a:pt x="338" y="8928"/>
                    <a:pt x="759" y="11848"/>
                  </a:cubicBezTo>
                  <a:cubicBezTo>
                    <a:pt x="1037" y="13546"/>
                    <a:pt x="2144" y="15245"/>
                    <a:pt x="3039" y="15245"/>
                  </a:cubicBezTo>
                  <a:cubicBezTo>
                    <a:pt x="3046" y="15245"/>
                    <a:pt x="3054" y="15245"/>
                    <a:pt x="3061" y="15245"/>
                  </a:cubicBezTo>
                  <a:cubicBezTo>
                    <a:pt x="5812" y="15104"/>
                    <a:pt x="4802" y="10023"/>
                    <a:pt x="5307" y="7075"/>
                  </a:cubicBezTo>
                  <a:cubicBezTo>
                    <a:pt x="5812" y="4127"/>
                    <a:pt x="6261" y="3959"/>
                    <a:pt x="6514" y="702"/>
                  </a:cubicBezTo>
                  <a:lnTo>
                    <a:pt x="843"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4093;p63">
              <a:extLst>
                <a:ext uri="{FF2B5EF4-FFF2-40B4-BE49-F238E27FC236}">
                  <a16:creationId xmlns:a16="http://schemas.microsoft.com/office/drawing/2014/main" id="{4A1300FD-69A4-438F-B05A-9D71EA489709}"/>
                </a:ext>
              </a:extLst>
            </p:cNvPr>
            <p:cNvSpPr/>
            <p:nvPr/>
          </p:nvSpPr>
          <p:spPr>
            <a:xfrm>
              <a:off x="3802275" y="3444500"/>
              <a:ext cx="174775" cy="392825"/>
            </a:xfrm>
            <a:custGeom>
              <a:avLst/>
              <a:gdLst/>
              <a:ahLst/>
              <a:cxnLst/>
              <a:rect l="l" t="t" r="r" b="b"/>
              <a:pathLst>
                <a:path w="6991" h="15713" extrusionOk="0">
                  <a:moveTo>
                    <a:pt x="1047" y="1"/>
                  </a:moveTo>
                  <a:cubicBezTo>
                    <a:pt x="955" y="1"/>
                    <a:pt x="864" y="71"/>
                    <a:pt x="842" y="159"/>
                  </a:cubicBezTo>
                  <a:cubicBezTo>
                    <a:pt x="842" y="187"/>
                    <a:pt x="0" y="2910"/>
                    <a:pt x="0" y="4960"/>
                  </a:cubicBezTo>
                  <a:cubicBezTo>
                    <a:pt x="0" y="6953"/>
                    <a:pt x="309" y="9199"/>
                    <a:pt x="758" y="12147"/>
                  </a:cubicBezTo>
                  <a:cubicBezTo>
                    <a:pt x="899" y="13017"/>
                    <a:pt x="1264" y="13888"/>
                    <a:pt x="1685" y="14561"/>
                  </a:cubicBezTo>
                  <a:cubicBezTo>
                    <a:pt x="1909" y="14898"/>
                    <a:pt x="2162" y="15179"/>
                    <a:pt x="2415" y="15375"/>
                  </a:cubicBezTo>
                  <a:cubicBezTo>
                    <a:pt x="2695" y="15572"/>
                    <a:pt x="2976" y="15712"/>
                    <a:pt x="3257" y="15712"/>
                  </a:cubicBezTo>
                  <a:lnTo>
                    <a:pt x="3313" y="15712"/>
                  </a:lnTo>
                  <a:cubicBezTo>
                    <a:pt x="3678" y="15712"/>
                    <a:pt x="4015" y="15600"/>
                    <a:pt x="4296" y="15404"/>
                  </a:cubicBezTo>
                  <a:cubicBezTo>
                    <a:pt x="4773" y="15095"/>
                    <a:pt x="5054" y="14561"/>
                    <a:pt x="5222" y="13944"/>
                  </a:cubicBezTo>
                  <a:cubicBezTo>
                    <a:pt x="5503" y="13017"/>
                    <a:pt x="5531" y="11838"/>
                    <a:pt x="5559" y="10659"/>
                  </a:cubicBezTo>
                  <a:cubicBezTo>
                    <a:pt x="5587" y="9480"/>
                    <a:pt x="5587" y="8301"/>
                    <a:pt x="5756" y="7346"/>
                  </a:cubicBezTo>
                  <a:cubicBezTo>
                    <a:pt x="6008" y="5886"/>
                    <a:pt x="6261" y="5128"/>
                    <a:pt x="6457" y="4314"/>
                  </a:cubicBezTo>
                  <a:cubicBezTo>
                    <a:pt x="6654" y="3472"/>
                    <a:pt x="6850" y="2601"/>
                    <a:pt x="6963" y="945"/>
                  </a:cubicBezTo>
                  <a:cubicBezTo>
                    <a:pt x="6991" y="833"/>
                    <a:pt x="6878" y="720"/>
                    <a:pt x="6766" y="692"/>
                  </a:cubicBezTo>
                  <a:cubicBezTo>
                    <a:pt x="6626" y="692"/>
                    <a:pt x="6514" y="777"/>
                    <a:pt x="6514" y="917"/>
                  </a:cubicBezTo>
                  <a:cubicBezTo>
                    <a:pt x="6373" y="2545"/>
                    <a:pt x="6205" y="3388"/>
                    <a:pt x="6008" y="4174"/>
                  </a:cubicBezTo>
                  <a:cubicBezTo>
                    <a:pt x="5812" y="4988"/>
                    <a:pt x="5559" y="5802"/>
                    <a:pt x="5306" y="7290"/>
                  </a:cubicBezTo>
                  <a:cubicBezTo>
                    <a:pt x="5026" y="8778"/>
                    <a:pt x="5166" y="10799"/>
                    <a:pt x="5026" y="12428"/>
                  </a:cubicBezTo>
                  <a:cubicBezTo>
                    <a:pt x="4941" y="13242"/>
                    <a:pt x="4801" y="13972"/>
                    <a:pt x="4520" y="14449"/>
                  </a:cubicBezTo>
                  <a:cubicBezTo>
                    <a:pt x="4380" y="14702"/>
                    <a:pt x="4239" y="14898"/>
                    <a:pt x="4015" y="15039"/>
                  </a:cubicBezTo>
                  <a:cubicBezTo>
                    <a:pt x="3818" y="15151"/>
                    <a:pt x="3594" y="15235"/>
                    <a:pt x="3285" y="15263"/>
                  </a:cubicBezTo>
                  <a:lnTo>
                    <a:pt x="3257" y="15263"/>
                  </a:lnTo>
                  <a:cubicBezTo>
                    <a:pt x="3116" y="15263"/>
                    <a:pt x="2920" y="15179"/>
                    <a:pt x="2723" y="15011"/>
                  </a:cubicBezTo>
                  <a:cubicBezTo>
                    <a:pt x="2078" y="14505"/>
                    <a:pt x="1404" y="13270"/>
                    <a:pt x="1235" y="12063"/>
                  </a:cubicBezTo>
                  <a:cubicBezTo>
                    <a:pt x="786" y="9143"/>
                    <a:pt x="477" y="6897"/>
                    <a:pt x="477" y="4960"/>
                  </a:cubicBezTo>
                  <a:cubicBezTo>
                    <a:pt x="477" y="4005"/>
                    <a:pt x="674" y="2826"/>
                    <a:pt x="871" y="1900"/>
                  </a:cubicBezTo>
                  <a:cubicBezTo>
                    <a:pt x="983" y="1450"/>
                    <a:pt x="1067" y="1029"/>
                    <a:pt x="1151" y="749"/>
                  </a:cubicBezTo>
                  <a:cubicBezTo>
                    <a:pt x="1235" y="468"/>
                    <a:pt x="1292" y="299"/>
                    <a:pt x="1292" y="299"/>
                  </a:cubicBezTo>
                  <a:cubicBezTo>
                    <a:pt x="1320" y="187"/>
                    <a:pt x="1264" y="47"/>
                    <a:pt x="1123" y="19"/>
                  </a:cubicBezTo>
                  <a:cubicBezTo>
                    <a:pt x="1099" y="6"/>
                    <a:pt x="1073" y="1"/>
                    <a:pt x="104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4094;p63">
              <a:extLst>
                <a:ext uri="{FF2B5EF4-FFF2-40B4-BE49-F238E27FC236}">
                  <a16:creationId xmlns:a16="http://schemas.microsoft.com/office/drawing/2014/main" id="{A7E1BAD7-0047-4D03-89CD-106AE06DFC9B}"/>
                </a:ext>
              </a:extLst>
            </p:cNvPr>
            <p:cNvSpPr/>
            <p:nvPr/>
          </p:nvSpPr>
          <p:spPr>
            <a:xfrm>
              <a:off x="4094250" y="5104850"/>
              <a:ext cx="209875" cy="142550"/>
            </a:xfrm>
            <a:custGeom>
              <a:avLst/>
              <a:gdLst/>
              <a:ahLst/>
              <a:cxnLst/>
              <a:rect l="l" t="t" r="r" b="b"/>
              <a:pathLst>
                <a:path w="8395" h="5702" extrusionOk="0">
                  <a:moveTo>
                    <a:pt x="2570" y="1"/>
                  </a:moveTo>
                  <a:cubicBezTo>
                    <a:pt x="2394" y="1"/>
                    <a:pt x="1689" y="22"/>
                    <a:pt x="983" y="338"/>
                  </a:cubicBezTo>
                  <a:cubicBezTo>
                    <a:pt x="197" y="703"/>
                    <a:pt x="0" y="1209"/>
                    <a:pt x="253" y="1714"/>
                  </a:cubicBezTo>
                  <a:cubicBezTo>
                    <a:pt x="534" y="2219"/>
                    <a:pt x="1123" y="3427"/>
                    <a:pt x="2106" y="4016"/>
                  </a:cubicBezTo>
                  <a:cubicBezTo>
                    <a:pt x="3060" y="4634"/>
                    <a:pt x="4408" y="4914"/>
                    <a:pt x="5166" y="5420"/>
                  </a:cubicBezTo>
                  <a:cubicBezTo>
                    <a:pt x="5456" y="5606"/>
                    <a:pt x="5835" y="5701"/>
                    <a:pt x="6222" y="5701"/>
                  </a:cubicBezTo>
                  <a:cubicBezTo>
                    <a:pt x="6883" y="5701"/>
                    <a:pt x="7571" y="5425"/>
                    <a:pt x="7889" y="4858"/>
                  </a:cubicBezTo>
                  <a:cubicBezTo>
                    <a:pt x="8395" y="3960"/>
                    <a:pt x="7777" y="1939"/>
                    <a:pt x="7777" y="1939"/>
                  </a:cubicBezTo>
                  <a:cubicBezTo>
                    <a:pt x="7777" y="1939"/>
                    <a:pt x="5643" y="1405"/>
                    <a:pt x="4464" y="872"/>
                  </a:cubicBezTo>
                  <a:cubicBezTo>
                    <a:pt x="3313" y="338"/>
                    <a:pt x="2611" y="1"/>
                    <a:pt x="2611" y="1"/>
                  </a:cubicBezTo>
                  <a:cubicBezTo>
                    <a:pt x="2611" y="1"/>
                    <a:pt x="2597" y="1"/>
                    <a:pt x="25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4095;p63">
              <a:extLst>
                <a:ext uri="{FF2B5EF4-FFF2-40B4-BE49-F238E27FC236}">
                  <a16:creationId xmlns:a16="http://schemas.microsoft.com/office/drawing/2014/main" id="{DB1D9C64-9C7D-4558-8C9F-0FACBAE5F8A6}"/>
                </a:ext>
              </a:extLst>
            </p:cNvPr>
            <p:cNvSpPr/>
            <p:nvPr/>
          </p:nvSpPr>
          <p:spPr>
            <a:xfrm>
              <a:off x="4092150" y="5099250"/>
              <a:ext cx="209875" cy="153750"/>
            </a:xfrm>
            <a:custGeom>
              <a:avLst/>
              <a:gdLst/>
              <a:ahLst/>
              <a:cxnLst/>
              <a:rect l="l" t="t" r="r" b="b"/>
              <a:pathLst>
                <a:path w="8395" h="6150" extrusionOk="0">
                  <a:moveTo>
                    <a:pt x="2584" y="451"/>
                  </a:moveTo>
                  <a:cubicBezTo>
                    <a:pt x="2619" y="467"/>
                    <a:pt x="3315" y="800"/>
                    <a:pt x="4464" y="1320"/>
                  </a:cubicBezTo>
                  <a:cubicBezTo>
                    <a:pt x="5502" y="1779"/>
                    <a:pt x="7224" y="2237"/>
                    <a:pt x="7687" y="2357"/>
                  </a:cubicBezTo>
                  <a:lnTo>
                    <a:pt x="7687" y="2357"/>
                  </a:lnTo>
                  <a:cubicBezTo>
                    <a:pt x="7765" y="2647"/>
                    <a:pt x="7945" y="3393"/>
                    <a:pt x="7945" y="4072"/>
                  </a:cubicBezTo>
                  <a:cubicBezTo>
                    <a:pt x="7945" y="4437"/>
                    <a:pt x="7889" y="4773"/>
                    <a:pt x="7777" y="4970"/>
                  </a:cubicBezTo>
                  <a:cubicBezTo>
                    <a:pt x="7636" y="5195"/>
                    <a:pt x="7412" y="5391"/>
                    <a:pt x="7159" y="5503"/>
                  </a:cubicBezTo>
                  <a:cubicBezTo>
                    <a:pt x="6906" y="5644"/>
                    <a:pt x="6598" y="5700"/>
                    <a:pt x="6289" y="5700"/>
                  </a:cubicBezTo>
                  <a:cubicBezTo>
                    <a:pt x="5952" y="5700"/>
                    <a:pt x="5615" y="5616"/>
                    <a:pt x="5390" y="5447"/>
                  </a:cubicBezTo>
                  <a:cubicBezTo>
                    <a:pt x="4969" y="5195"/>
                    <a:pt x="4436" y="4970"/>
                    <a:pt x="3874" y="4773"/>
                  </a:cubicBezTo>
                  <a:cubicBezTo>
                    <a:pt x="3341" y="4549"/>
                    <a:pt x="2751" y="4324"/>
                    <a:pt x="2302" y="4044"/>
                  </a:cubicBezTo>
                  <a:cubicBezTo>
                    <a:pt x="1404" y="3482"/>
                    <a:pt x="814" y="2331"/>
                    <a:pt x="562" y="1826"/>
                  </a:cubicBezTo>
                  <a:cubicBezTo>
                    <a:pt x="477" y="1713"/>
                    <a:pt x="477" y="1601"/>
                    <a:pt x="477" y="1517"/>
                  </a:cubicBezTo>
                  <a:cubicBezTo>
                    <a:pt x="477" y="1405"/>
                    <a:pt x="505" y="1292"/>
                    <a:pt x="618" y="1152"/>
                  </a:cubicBezTo>
                  <a:cubicBezTo>
                    <a:pt x="730" y="1040"/>
                    <a:pt x="898" y="899"/>
                    <a:pt x="1179" y="787"/>
                  </a:cubicBezTo>
                  <a:cubicBezTo>
                    <a:pt x="1748" y="502"/>
                    <a:pt x="2341" y="456"/>
                    <a:pt x="2584" y="451"/>
                  </a:cubicBezTo>
                  <a:close/>
                  <a:moveTo>
                    <a:pt x="2639" y="1"/>
                  </a:moveTo>
                  <a:cubicBezTo>
                    <a:pt x="2414" y="1"/>
                    <a:pt x="1713" y="29"/>
                    <a:pt x="983" y="338"/>
                  </a:cubicBezTo>
                  <a:cubicBezTo>
                    <a:pt x="674" y="506"/>
                    <a:pt x="421" y="675"/>
                    <a:pt x="253" y="871"/>
                  </a:cubicBezTo>
                  <a:cubicBezTo>
                    <a:pt x="84" y="1040"/>
                    <a:pt x="0" y="1292"/>
                    <a:pt x="0" y="1517"/>
                  </a:cubicBezTo>
                  <a:cubicBezTo>
                    <a:pt x="0" y="1713"/>
                    <a:pt x="56" y="1882"/>
                    <a:pt x="140" y="2050"/>
                  </a:cubicBezTo>
                  <a:cubicBezTo>
                    <a:pt x="393" y="2556"/>
                    <a:pt x="1011" y="3791"/>
                    <a:pt x="2050" y="4437"/>
                  </a:cubicBezTo>
                  <a:cubicBezTo>
                    <a:pt x="2583" y="4745"/>
                    <a:pt x="3173" y="4998"/>
                    <a:pt x="3706" y="5195"/>
                  </a:cubicBezTo>
                  <a:cubicBezTo>
                    <a:pt x="4267" y="5419"/>
                    <a:pt x="4773" y="5616"/>
                    <a:pt x="5138" y="5840"/>
                  </a:cubicBezTo>
                  <a:cubicBezTo>
                    <a:pt x="5475" y="6065"/>
                    <a:pt x="5868" y="6149"/>
                    <a:pt x="6289" y="6149"/>
                  </a:cubicBezTo>
                  <a:cubicBezTo>
                    <a:pt x="6654" y="6149"/>
                    <a:pt x="7047" y="6093"/>
                    <a:pt x="7356" y="5925"/>
                  </a:cubicBezTo>
                  <a:cubicBezTo>
                    <a:pt x="7693" y="5784"/>
                    <a:pt x="7973" y="5532"/>
                    <a:pt x="8170" y="5195"/>
                  </a:cubicBezTo>
                  <a:cubicBezTo>
                    <a:pt x="8338" y="4858"/>
                    <a:pt x="8394" y="4465"/>
                    <a:pt x="8394" y="4072"/>
                  </a:cubicBezTo>
                  <a:cubicBezTo>
                    <a:pt x="8394" y="3117"/>
                    <a:pt x="8086" y="2106"/>
                    <a:pt x="8086" y="2106"/>
                  </a:cubicBezTo>
                  <a:cubicBezTo>
                    <a:pt x="8058" y="2022"/>
                    <a:pt x="8001" y="1966"/>
                    <a:pt x="7917" y="1938"/>
                  </a:cubicBezTo>
                  <a:cubicBezTo>
                    <a:pt x="7917" y="1938"/>
                    <a:pt x="7805" y="1910"/>
                    <a:pt x="7580" y="1854"/>
                  </a:cubicBezTo>
                  <a:cubicBezTo>
                    <a:pt x="6935" y="1685"/>
                    <a:pt x="5503" y="1264"/>
                    <a:pt x="4660" y="899"/>
                  </a:cubicBezTo>
                  <a:cubicBezTo>
                    <a:pt x="4071" y="618"/>
                    <a:pt x="3594" y="394"/>
                    <a:pt x="3285" y="253"/>
                  </a:cubicBezTo>
                  <a:cubicBezTo>
                    <a:pt x="2948" y="113"/>
                    <a:pt x="2779" y="29"/>
                    <a:pt x="2779" y="29"/>
                  </a:cubicBezTo>
                  <a:lnTo>
                    <a:pt x="269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4096;p63">
              <a:extLst>
                <a:ext uri="{FF2B5EF4-FFF2-40B4-BE49-F238E27FC236}">
                  <a16:creationId xmlns:a16="http://schemas.microsoft.com/office/drawing/2014/main" id="{99F308AE-6975-440A-8A27-BB168C849521}"/>
                </a:ext>
              </a:extLst>
            </p:cNvPr>
            <p:cNvSpPr/>
            <p:nvPr/>
          </p:nvSpPr>
          <p:spPr>
            <a:xfrm>
              <a:off x="4095650" y="5121025"/>
              <a:ext cx="197950" cy="126375"/>
            </a:xfrm>
            <a:custGeom>
              <a:avLst/>
              <a:gdLst/>
              <a:ahLst/>
              <a:cxnLst/>
              <a:rect l="l" t="t" r="r" b="b"/>
              <a:pathLst>
                <a:path w="7918" h="5055" extrusionOk="0">
                  <a:moveTo>
                    <a:pt x="450" y="0"/>
                  </a:moveTo>
                  <a:cubicBezTo>
                    <a:pt x="57" y="309"/>
                    <a:pt x="0" y="702"/>
                    <a:pt x="197" y="1067"/>
                  </a:cubicBezTo>
                  <a:cubicBezTo>
                    <a:pt x="478" y="1572"/>
                    <a:pt x="1067" y="2780"/>
                    <a:pt x="2050" y="3369"/>
                  </a:cubicBezTo>
                  <a:cubicBezTo>
                    <a:pt x="3004" y="3987"/>
                    <a:pt x="4352" y="4267"/>
                    <a:pt x="5110" y="4773"/>
                  </a:cubicBezTo>
                  <a:cubicBezTo>
                    <a:pt x="5400" y="4959"/>
                    <a:pt x="5779" y="5054"/>
                    <a:pt x="6166" y="5054"/>
                  </a:cubicBezTo>
                  <a:cubicBezTo>
                    <a:pt x="6827" y="5054"/>
                    <a:pt x="7515" y="4778"/>
                    <a:pt x="7833" y="4211"/>
                  </a:cubicBezTo>
                  <a:cubicBezTo>
                    <a:pt x="7861" y="4127"/>
                    <a:pt x="7889" y="4043"/>
                    <a:pt x="7918" y="3959"/>
                  </a:cubicBezTo>
                  <a:lnTo>
                    <a:pt x="7918" y="3959"/>
                  </a:lnTo>
                  <a:cubicBezTo>
                    <a:pt x="7377" y="4500"/>
                    <a:pt x="6619" y="4674"/>
                    <a:pt x="6043" y="4674"/>
                  </a:cubicBezTo>
                  <a:cubicBezTo>
                    <a:pt x="5871" y="4674"/>
                    <a:pt x="5716" y="4658"/>
                    <a:pt x="5587" y="4632"/>
                  </a:cubicBezTo>
                  <a:cubicBezTo>
                    <a:pt x="4914" y="4520"/>
                    <a:pt x="3706" y="3678"/>
                    <a:pt x="2948" y="3369"/>
                  </a:cubicBezTo>
                  <a:cubicBezTo>
                    <a:pt x="2162" y="3060"/>
                    <a:pt x="1264" y="2162"/>
                    <a:pt x="843" y="1404"/>
                  </a:cubicBezTo>
                  <a:cubicBezTo>
                    <a:pt x="534" y="842"/>
                    <a:pt x="450" y="281"/>
                    <a:pt x="4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4097;p63">
              <a:extLst>
                <a:ext uri="{FF2B5EF4-FFF2-40B4-BE49-F238E27FC236}">
                  <a16:creationId xmlns:a16="http://schemas.microsoft.com/office/drawing/2014/main" id="{9F22B9EA-2703-4199-B68D-2E26C2111373}"/>
                </a:ext>
              </a:extLst>
            </p:cNvPr>
            <p:cNvSpPr/>
            <p:nvPr/>
          </p:nvSpPr>
          <p:spPr>
            <a:xfrm>
              <a:off x="4092150" y="5115125"/>
              <a:ext cx="208475" cy="137875"/>
            </a:xfrm>
            <a:custGeom>
              <a:avLst/>
              <a:gdLst/>
              <a:ahLst/>
              <a:cxnLst/>
              <a:rect l="l" t="t" r="r" b="b"/>
              <a:pathLst>
                <a:path w="8339" h="5515" extrusionOk="0">
                  <a:moveTo>
                    <a:pt x="606" y="0"/>
                  </a:moveTo>
                  <a:cubicBezTo>
                    <a:pt x="544" y="0"/>
                    <a:pt x="483" y="27"/>
                    <a:pt x="421" y="68"/>
                  </a:cubicBezTo>
                  <a:cubicBezTo>
                    <a:pt x="140" y="292"/>
                    <a:pt x="0" y="573"/>
                    <a:pt x="0" y="882"/>
                  </a:cubicBezTo>
                  <a:cubicBezTo>
                    <a:pt x="0" y="1078"/>
                    <a:pt x="56" y="1247"/>
                    <a:pt x="140" y="1415"/>
                  </a:cubicBezTo>
                  <a:cubicBezTo>
                    <a:pt x="393" y="1921"/>
                    <a:pt x="1011" y="3156"/>
                    <a:pt x="2050" y="3802"/>
                  </a:cubicBezTo>
                  <a:cubicBezTo>
                    <a:pt x="2583" y="4110"/>
                    <a:pt x="3173" y="4363"/>
                    <a:pt x="3706" y="4560"/>
                  </a:cubicBezTo>
                  <a:cubicBezTo>
                    <a:pt x="4267" y="4784"/>
                    <a:pt x="4773" y="4981"/>
                    <a:pt x="5138" y="5205"/>
                  </a:cubicBezTo>
                  <a:cubicBezTo>
                    <a:pt x="5475" y="5430"/>
                    <a:pt x="5868" y="5514"/>
                    <a:pt x="6289" y="5514"/>
                  </a:cubicBezTo>
                  <a:cubicBezTo>
                    <a:pt x="6654" y="5514"/>
                    <a:pt x="7047" y="5458"/>
                    <a:pt x="7356" y="5290"/>
                  </a:cubicBezTo>
                  <a:cubicBezTo>
                    <a:pt x="7693" y="5149"/>
                    <a:pt x="7973" y="4897"/>
                    <a:pt x="8170" y="4560"/>
                  </a:cubicBezTo>
                  <a:cubicBezTo>
                    <a:pt x="8226" y="4475"/>
                    <a:pt x="8254" y="4363"/>
                    <a:pt x="8282" y="4279"/>
                  </a:cubicBezTo>
                  <a:cubicBezTo>
                    <a:pt x="8338" y="4167"/>
                    <a:pt x="8282" y="4054"/>
                    <a:pt x="8198" y="3998"/>
                  </a:cubicBezTo>
                  <a:cubicBezTo>
                    <a:pt x="8155" y="3977"/>
                    <a:pt x="8112" y="3968"/>
                    <a:pt x="8072" y="3968"/>
                  </a:cubicBezTo>
                  <a:cubicBezTo>
                    <a:pt x="8008" y="3968"/>
                    <a:pt x="7952" y="3991"/>
                    <a:pt x="7917" y="4026"/>
                  </a:cubicBezTo>
                  <a:cubicBezTo>
                    <a:pt x="7443" y="4474"/>
                    <a:pt x="6796" y="4675"/>
                    <a:pt x="6278" y="4675"/>
                  </a:cubicBezTo>
                  <a:cubicBezTo>
                    <a:pt x="6243" y="4675"/>
                    <a:pt x="6210" y="4674"/>
                    <a:pt x="6176" y="4672"/>
                  </a:cubicBezTo>
                  <a:cubicBezTo>
                    <a:pt x="6008" y="4672"/>
                    <a:pt x="5868" y="4672"/>
                    <a:pt x="5783" y="4644"/>
                  </a:cubicBezTo>
                  <a:cubicBezTo>
                    <a:pt x="5503" y="4588"/>
                    <a:pt x="5025" y="4363"/>
                    <a:pt x="4548" y="4110"/>
                  </a:cubicBezTo>
                  <a:cubicBezTo>
                    <a:pt x="4071" y="3830"/>
                    <a:pt x="3594" y="3549"/>
                    <a:pt x="3173" y="3380"/>
                  </a:cubicBezTo>
                  <a:cubicBezTo>
                    <a:pt x="2836" y="3268"/>
                    <a:pt x="2414" y="2959"/>
                    <a:pt x="2078" y="2622"/>
                  </a:cubicBezTo>
                  <a:cubicBezTo>
                    <a:pt x="1713" y="2286"/>
                    <a:pt x="1376" y="1893"/>
                    <a:pt x="1179" y="1528"/>
                  </a:cubicBezTo>
                  <a:cubicBezTo>
                    <a:pt x="898" y="1022"/>
                    <a:pt x="814" y="489"/>
                    <a:pt x="814" y="236"/>
                  </a:cubicBezTo>
                  <a:cubicBezTo>
                    <a:pt x="814" y="124"/>
                    <a:pt x="758" y="68"/>
                    <a:pt x="674" y="12"/>
                  </a:cubicBezTo>
                  <a:cubicBezTo>
                    <a:pt x="651" y="4"/>
                    <a:pt x="629" y="0"/>
                    <a:pt x="60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4098;p63">
              <a:extLst>
                <a:ext uri="{FF2B5EF4-FFF2-40B4-BE49-F238E27FC236}">
                  <a16:creationId xmlns:a16="http://schemas.microsoft.com/office/drawing/2014/main" id="{F6965908-3DD5-4DCD-9C1C-53372128BB7B}"/>
                </a:ext>
              </a:extLst>
            </p:cNvPr>
            <p:cNvSpPr/>
            <p:nvPr/>
          </p:nvSpPr>
          <p:spPr>
            <a:xfrm>
              <a:off x="4480275" y="5126625"/>
              <a:ext cx="139000" cy="99000"/>
            </a:xfrm>
            <a:custGeom>
              <a:avLst/>
              <a:gdLst/>
              <a:ahLst/>
              <a:cxnLst/>
              <a:rect l="l" t="t" r="r" b="b"/>
              <a:pathLst>
                <a:path w="5560" h="3960" extrusionOk="0">
                  <a:moveTo>
                    <a:pt x="0" y="1"/>
                  </a:moveTo>
                  <a:lnTo>
                    <a:pt x="0" y="1"/>
                  </a:lnTo>
                  <a:cubicBezTo>
                    <a:pt x="0" y="1"/>
                    <a:pt x="253" y="1573"/>
                    <a:pt x="253" y="2191"/>
                  </a:cubicBezTo>
                  <a:cubicBezTo>
                    <a:pt x="253" y="2836"/>
                    <a:pt x="1320" y="3959"/>
                    <a:pt x="2415" y="3959"/>
                  </a:cubicBezTo>
                  <a:cubicBezTo>
                    <a:pt x="3538" y="3959"/>
                    <a:pt x="4633" y="3538"/>
                    <a:pt x="5110" y="2977"/>
                  </a:cubicBezTo>
                  <a:cubicBezTo>
                    <a:pt x="5559" y="2387"/>
                    <a:pt x="5391" y="422"/>
                    <a:pt x="5391" y="422"/>
                  </a:cubicBezTo>
                  <a:lnTo>
                    <a:pt x="5391" y="422"/>
                  </a:lnTo>
                  <a:cubicBezTo>
                    <a:pt x="5391" y="422"/>
                    <a:pt x="4066" y="627"/>
                    <a:pt x="2704" y="627"/>
                  </a:cubicBezTo>
                  <a:cubicBezTo>
                    <a:pt x="1597" y="627"/>
                    <a:pt x="466" y="492"/>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4099;p63">
              <a:extLst>
                <a:ext uri="{FF2B5EF4-FFF2-40B4-BE49-F238E27FC236}">
                  <a16:creationId xmlns:a16="http://schemas.microsoft.com/office/drawing/2014/main" id="{2532D698-5EF6-4E90-854C-4A14D1E28DB3}"/>
                </a:ext>
              </a:extLst>
            </p:cNvPr>
            <p:cNvSpPr/>
            <p:nvPr/>
          </p:nvSpPr>
          <p:spPr>
            <a:xfrm>
              <a:off x="4474650" y="5120600"/>
              <a:ext cx="147425" cy="111325"/>
            </a:xfrm>
            <a:custGeom>
              <a:avLst/>
              <a:gdLst/>
              <a:ahLst/>
              <a:cxnLst/>
              <a:rect l="l" t="t" r="r" b="b"/>
              <a:pathLst>
                <a:path w="5897" h="4453" extrusionOk="0">
                  <a:moveTo>
                    <a:pt x="549" y="720"/>
                  </a:moveTo>
                  <a:lnTo>
                    <a:pt x="549" y="720"/>
                  </a:lnTo>
                  <a:cubicBezTo>
                    <a:pt x="780" y="831"/>
                    <a:pt x="1042" y="910"/>
                    <a:pt x="1320" y="972"/>
                  </a:cubicBezTo>
                  <a:cubicBezTo>
                    <a:pt x="1826" y="1056"/>
                    <a:pt x="2387" y="1112"/>
                    <a:pt x="2977" y="1112"/>
                  </a:cubicBezTo>
                  <a:cubicBezTo>
                    <a:pt x="3987" y="1112"/>
                    <a:pt x="4953" y="991"/>
                    <a:pt x="5394" y="926"/>
                  </a:cubicBezTo>
                  <a:lnTo>
                    <a:pt x="5394" y="926"/>
                  </a:lnTo>
                  <a:cubicBezTo>
                    <a:pt x="5419" y="1040"/>
                    <a:pt x="5419" y="1231"/>
                    <a:pt x="5419" y="1449"/>
                  </a:cubicBezTo>
                  <a:cubicBezTo>
                    <a:pt x="5419" y="1758"/>
                    <a:pt x="5391" y="2095"/>
                    <a:pt x="5363" y="2403"/>
                  </a:cubicBezTo>
                  <a:cubicBezTo>
                    <a:pt x="5307" y="2712"/>
                    <a:pt x="5223" y="2965"/>
                    <a:pt x="5138" y="3049"/>
                  </a:cubicBezTo>
                  <a:cubicBezTo>
                    <a:pt x="4942" y="3302"/>
                    <a:pt x="4577" y="3526"/>
                    <a:pt x="4128" y="3695"/>
                  </a:cubicBezTo>
                  <a:cubicBezTo>
                    <a:pt x="3707" y="3863"/>
                    <a:pt x="3173" y="3976"/>
                    <a:pt x="2640" y="3976"/>
                  </a:cubicBezTo>
                  <a:cubicBezTo>
                    <a:pt x="2163" y="3976"/>
                    <a:pt x="1685" y="3723"/>
                    <a:pt x="1292" y="3386"/>
                  </a:cubicBezTo>
                  <a:cubicBezTo>
                    <a:pt x="1124" y="3218"/>
                    <a:pt x="955" y="3049"/>
                    <a:pt x="843" y="2853"/>
                  </a:cubicBezTo>
                  <a:cubicBezTo>
                    <a:pt x="759" y="2684"/>
                    <a:pt x="703" y="2544"/>
                    <a:pt x="703" y="2432"/>
                  </a:cubicBezTo>
                  <a:cubicBezTo>
                    <a:pt x="703" y="2095"/>
                    <a:pt x="647" y="1533"/>
                    <a:pt x="590" y="1056"/>
                  </a:cubicBezTo>
                  <a:cubicBezTo>
                    <a:pt x="576" y="937"/>
                    <a:pt x="562" y="824"/>
                    <a:pt x="549" y="720"/>
                  </a:cubicBezTo>
                  <a:close/>
                  <a:moveTo>
                    <a:pt x="241" y="0"/>
                  </a:moveTo>
                  <a:cubicBezTo>
                    <a:pt x="207" y="0"/>
                    <a:pt x="172" y="7"/>
                    <a:pt x="141" y="17"/>
                  </a:cubicBezTo>
                  <a:cubicBezTo>
                    <a:pt x="29" y="73"/>
                    <a:pt x="1" y="157"/>
                    <a:pt x="1" y="270"/>
                  </a:cubicBezTo>
                  <a:cubicBezTo>
                    <a:pt x="1" y="270"/>
                    <a:pt x="57" y="663"/>
                    <a:pt x="113" y="1112"/>
                  </a:cubicBezTo>
                  <a:cubicBezTo>
                    <a:pt x="169" y="1589"/>
                    <a:pt x="225" y="2151"/>
                    <a:pt x="225" y="2432"/>
                  </a:cubicBezTo>
                  <a:cubicBezTo>
                    <a:pt x="225" y="2656"/>
                    <a:pt x="338" y="2881"/>
                    <a:pt x="450" y="3105"/>
                  </a:cubicBezTo>
                  <a:cubicBezTo>
                    <a:pt x="647" y="3442"/>
                    <a:pt x="955" y="3751"/>
                    <a:pt x="1348" y="4004"/>
                  </a:cubicBezTo>
                  <a:cubicBezTo>
                    <a:pt x="1713" y="4256"/>
                    <a:pt x="2163" y="4453"/>
                    <a:pt x="2640" y="4453"/>
                  </a:cubicBezTo>
                  <a:cubicBezTo>
                    <a:pt x="3229" y="4453"/>
                    <a:pt x="3791" y="4341"/>
                    <a:pt x="4296" y="4144"/>
                  </a:cubicBezTo>
                  <a:cubicBezTo>
                    <a:pt x="4802" y="3948"/>
                    <a:pt x="5223" y="3695"/>
                    <a:pt x="5503" y="3358"/>
                  </a:cubicBezTo>
                  <a:cubicBezTo>
                    <a:pt x="5700" y="3133"/>
                    <a:pt x="5756" y="2797"/>
                    <a:pt x="5812" y="2460"/>
                  </a:cubicBezTo>
                  <a:cubicBezTo>
                    <a:pt x="5868" y="2123"/>
                    <a:pt x="5896" y="1758"/>
                    <a:pt x="5896" y="1449"/>
                  </a:cubicBezTo>
                  <a:cubicBezTo>
                    <a:pt x="5896" y="1000"/>
                    <a:pt x="5868" y="663"/>
                    <a:pt x="5868" y="635"/>
                  </a:cubicBezTo>
                  <a:cubicBezTo>
                    <a:pt x="5840" y="579"/>
                    <a:pt x="5812" y="522"/>
                    <a:pt x="5756" y="494"/>
                  </a:cubicBezTo>
                  <a:cubicBezTo>
                    <a:pt x="5728" y="438"/>
                    <a:pt x="5644" y="438"/>
                    <a:pt x="5588" y="438"/>
                  </a:cubicBezTo>
                  <a:cubicBezTo>
                    <a:pt x="5588" y="438"/>
                    <a:pt x="5503" y="438"/>
                    <a:pt x="5363" y="466"/>
                  </a:cubicBezTo>
                  <a:cubicBezTo>
                    <a:pt x="4942" y="522"/>
                    <a:pt x="3959" y="635"/>
                    <a:pt x="2977" y="635"/>
                  </a:cubicBezTo>
                  <a:cubicBezTo>
                    <a:pt x="2415" y="635"/>
                    <a:pt x="1854" y="607"/>
                    <a:pt x="1405" y="494"/>
                  </a:cubicBezTo>
                  <a:cubicBezTo>
                    <a:pt x="955" y="410"/>
                    <a:pt x="590" y="270"/>
                    <a:pt x="394" y="73"/>
                  </a:cubicBezTo>
                  <a:cubicBezTo>
                    <a:pt x="358" y="20"/>
                    <a:pt x="300" y="0"/>
                    <a:pt x="24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4100;p63">
              <a:extLst>
                <a:ext uri="{FF2B5EF4-FFF2-40B4-BE49-F238E27FC236}">
                  <a16:creationId xmlns:a16="http://schemas.microsoft.com/office/drawing/2014/main" id="{5079779F-C063-4781-A0CF-2759AC53FCF0}"/>
                </a:ext>
              </a:extLst>
            </p:cNvPr>
            <p:cNvSpPr/>
            <p:nvPr/>
          </p:nvSpPr>
          <p:spPr>
            <a:xfrm>
              <a:off x="4485875" y="5175750"/>
              <a:ext cx="127775" cy="49875"/>
            </a:xfrm>
            <a:custGeom>
              <a:avLst/>
              <a:gdLst/>
              <a:ahLst/>
              <a:cxnLst/>
              <a:rect l="l" t="t" r="r" b="b"/>
              <a:pathLst>
                <a:path w="5111" h="1995" extrusionOk="0">
                  <a:moveTo>
                    <a:pt x="1" y="1"/>
                  </a:moveTo>
                  <a:cubicBezTo>
                    <a:pt x="29" y="85"/>
                    <a:pt x="29" y="169"/>
                    <a:pt x="29" y="226"/>
                  </a:cubicBezTo>
                  <a:cubicBezTo>
                    <a:pt x="29" y="871"/>
                    <a:pt x="1096" y="1994"/>
                    <a:pt x="2191" y="1994"/>
                  </a:cubicBezTo>
                  <a:cubicBezTo>
                    <a:pt x="3314" y="1994"/>
                    <a:pt x="4409" y="1573"/>
                    <a:pt x="4886" y="1012"/>
                  </a:cubicBezTo>
                  <a:cubicBezTo>
                    <a:pt x="4998" y="843"/>
                    <a:pt x="5083" y="619"/>
                    <a:pt x="5111" y="338"/>
                  </a:cubicBezTo>
                  <a:lnTo>
                    <a:pt x="5111" y="338"/>
                  </a:lnTo>
                  <a:cubicBezTo>
                    <a:pt x="4636" y="862"/>
                    <a:pt x="3739" y="1609"/>
                    <a:pt x="2697" y="1609"/>
                  </a:cubicBezTo>
                  <a:cubicBezTo>
                    <a:pt x="2567" y="1609"/>
                    <a:pt x="2436" y="1598"/>
                    <a:pt x="2303" y="1573"/>
                  </a:cubicBezTo>
                  <a:cubicBezTo>
                    <a:pt x="1180" y="1349"/>
                    <a:pt x="366" y="478"/>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101;p63">
              <a:extLst>
                <a:ext uri="{FF2B5EF4-FFF2-40B4-BE49-F238E27FC236}">
                  <a16:creationId xmlns:a16="http://schemas.microsoft.com/office/drawing/2014/main" id="{D31FF9E5-D364-4218-AC2F-0257A8960ED6}"/>
                </a:ext>
              </a:extLst>
            </p:cNvPr>
            <p:cNvSpPr/>
            <p:nvPr/>
          </p:nvSpPr>
          <p:spPr>
            <a:xfrm>
              <a:off x="4480275" y="5169875"/>
              <a:ext cx="139700" cy="62050"/>
            </a:xfrm>
            <a:custGeom>
              <a:avLst/>
              <a:gdLst/>
              <a:ahLst/>
              <a:cxnLst/>
              <a:rect l="l" t="t" r="r" b="b"/>
              <a:pathLst>
                <a:path w="5588" h="2482" extrusionOk="0">
                  <a:moveTo>
                    <a:pt x="1012" y="1359"/>
                  </a:moveTo>
                  <a:cubicBezTo>
                    <a:pt x="1374" y="1636"/>
                    <a:pt x="1814" y="1880"/>
                    <a:pt x="2324" y="2002"/>
                  </a:cubicBezTo>
                  <a:lnTo>
                    <a:pt x="2324" y="2002"/>
                  </a:lnTo>
                  <a:cubicBezTo>
                    <a:pt x="1878" y="1972"/>
                    <a:pt x="1435" y="1731"/>
                    <a:pt x="1067" y="1415"/>
                  </a:cubicBezTo>
                  <a:cubicBezTo>
                    <a:pt x="1049" y="1397"/>
                    <a:pt x="1030" y="1378"/>
                    <a:pt x="1012" y="1359"/>
                  </a:cubicBezTo>
                  <a:close/>
                  <a:moveTo>
                    <a:pt x="236" y="1"/>
                  </a:moveTo>
                  <a:cubicBezTo>
                    <a:pt x="213" y="1"/>
                    <a:pt x="190" y="4"/>
                    <a:pt x="169" y="11"/>
                  </a:cubicBezTo>
                  <a:cubicBezTo>
                    <a:pt x="57" y="39"/>
                    <a:pt x="0" y="152"/>
                    <a:pt x="0" y="236"/>
                  </a:cubicBezTo>
                  <a:cubicBezTo>
                    <a:pt x="0" y="320"/>
                    <a:pt x="0" y="404"/>
                    <a:pt x="0" y="461"/>
                  </a:cubicBezTo>
                  <a:cubicBezTo>
                    <a:pt x="0" y="685"/>
                    <a:pt x="113" y="910"/>
                    <a:pt x="225" y="1134"/>
                  </a:cubicBezTo>
                  <a:cubicBezTo>
                    <a:pt x="422" y="1471"/>
                    <a:pt x="730" y="1780"/>
                    <a:pt x="1123" y="2033"/>
                  </a:cubicBezTo>
                  <a:cubicBezTo>
                    <a:pt x="1488" y="2285"/>
                    <a:pt x="1938" y="2482"/>
                    <a:pt x="2415" y="2482"/>
                  </a:cubicBezTo>
                  <a:cubicBezTo>
                    <a:pt x="3004" y="2482"/>
                    <a:pt x="3566" y="2370"/>
                    <a:pt x="4071" y="2173"/>
                  </a:cubicBezTo>
                  <a:cubicBezTo>
                    <a:pt x="4577" y="1977"/>
                    <a:pt x="4998" y="1724"/>
                    <a:pt x="5278" y="1387"/>
                  </a:cubicBezTo>
                  <a:cubicBezTo>
                    <a:pt x="5447" y="1190"/>
                    <a:pt x="5531" y="910"/>
                    <a:pt x="5587" y="629"/>
                  </a:cubicBezTo>
                  <a:cubicBezTo>
                    <a:pt x="5587" y="517"/>
                    <a:pt x="5531" y="404"/>
                    <a:pt x="5447" y="376"/>
                  </a:cubicBezTo>
                  <a:cubicBezTo>
                    <a:pt x="5417" y="356"/>
                    <a:pt x="5384" y="347"/>
                    <a:pt x="5349" y="347"/>
                  </a:cubicBezTo>
                  <a:cubicBezTo>
                    <a:pt x="5287" y="347"/>
                    <a:pt x="5221" y="378"/>
                    <a:pt x="5166" y="432"/>
                  </a:cubicBezTo>
                  <a:cubicBezTo>
                    <a:pt x="4942" y="685"/>
                    <a:pt x="4605" y="966"/>
                    <a:pt x="4240" y="1219"/>
                  </a:cubicBezTo>
                  <a:cubicBezTo>
                    <a:pt x="3847" y="1443"/>
                    <a:pt x="3397" y="1612"/>
                    <a:pt x="2920" y="1612"/>
                  </a:cubicBezTo>
                  <a:cubicBezTo>
                    <a:pt x="2808" y="1612"/>
                    <a:pt x="2696" y="1612"/>
                    <a:pt x="2555" y="1584"/>
                  </a:cubicBezTo>
                  <a:cubicBezTo>
                    <a:pt x="1544" y="1387"/>
                    <a:pt x="786" y="545"/>
                    <a:pt x="422" y="96"/>
                  </a:cubicBezTo>
                  <a:cubicBezTo>
                    <a:pt x="379" y="32"/>
                    <a:pt x="306" y="1"/>
                    <a:pt x="2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102;p63">
              <a:extLst>
                <a:ext uri="{FF2B5EF4-FFF2-40B4-BE49-F238E27FC236}">
                  <a16:creationId xmlns:a16="http://schemas.microsoft.com/office/drawing/2014/main" id="{86A8751A-C550-48E9-A1DB-50137490C412}"/>
                </a:ext>
              </a:extLst>
            </p:cNvPr>
            <p:cNvSpPr/>
            <p:nvPr/>
          </p:nvSpPr>
          <p:spPr>
            <a:xfrm>
              <a:off x="4017975" y="3637125"/>
              <a:ext cx="654625" cy="1546225"/>
            </a:xfrm>
            <a:custGeom>
              <a:avLst/>
              <a:gdLst/>
              <a:ahLst/>
              <a:cxnLst/>
              <a:rect l="l" t="t" r="r" b="b"/>
              <a:pathLst>
                <a:path w="26185" h="61849" extrusionOk="0">
                  <a:moveTo>
                    <a:pt x="360" y="0"/>
                  </a:moveTo>
                  <a:cubicBezTo>
                    <a:pt x="136" y="0"/>
                    <a:pt x="0" y="108"/>
                    <a:pt x="103" y="427"/>
                  </a:cubicBezTo>
                  <a:cubicBezTo>
                    <a:pt x="103" y="427"/>
                    <a:pt x="356" y="5677"/>
                    <a:pt x="216" y="7895"/>
                  </a:cubicBezTo>
                  <a:cubicBezTo>
                    <a:pt x="103" y="10141"/>
                    <a:pt x="412" y="21567"/>
                    <a:pt x="665" y="25329"/>
                  </a:cubicBezTo>
                  <a:cubicBezTo>
                    <a:pt x="918" y="29092"/>
                    <a:pt x="1760" y="37598"/>
                    <a:pt x="2321" y="41023"/>
                  </a:cubicBezTo>
                  <a:cubicBezTo>
                    <a:pt x="2911" y="44476"/>
                    <a:pt x="5915" y="58009"/>
                    <a:pt x="5915" y="58009"/>
                  </a:cubicBezTo>
                  <a:cubicBezTo>
                    <a:pt x="5915" y="58009"/>
                    <a:pt x="5297" y="59244"/>
                    <a:pt x="5466" y="59749"/>
                  </a:cubicBezTo>
                  <a:cubicBezTo>
                    <a:pt x="5606" y="60254"/>
                    <a:pt x="6841" y="61602"/>
                    <a:pt x="8666" y="61799"/>
                  </a:cubicBezTo>
                  <a:cubicBezTo>
                    <a:pt x="8981" y="61832"/>
                    <a:pt x="9254" y="61848"/>
                    <a:pt x="9490" y="61848"/>
                  </a:cubicBezTo>
                  <a:cubicBezTo>
                    <a:pt x="10643" y="61848"/>
                    <a:pt x="10941" y="61459"/>
                    <a:pt x="11221" y="60760"/>
                  </a:cubicBezTo>
                  <a:cubicBezTo>
                    <a:pt x="11586" y="59946"/>
                    <a:pt x="11726" y="57812"/>
                    <a:pt x="11839" y="56492"/>
                  </a:cubicBezTo>
                  <a:cubicBezTo>
                    <a:pt x="11951" y="55145"/>
                    <a:pt x="13046" y="52450"/>
                    <a:pt x="12653" y="48884"/>
                  </a:cubicBezTo>
                  <a:cubicBezTo>
                    <a:pt x="12288" y="45319"/>
                    <a:pt x="12990" y="32854"/>
                    <a:pt x="12990" y="32854"/>
                  </a:cubicBezTo>
                  <a:lnTo>
                    <a:pt x="13551" y="24319"/>
                  </a:lnTo>
                  <a:cubicBezTo>
                    <a:pt x="13551" y="24319"/>
                    <a:pt x="13944" y="34791"/>
                    <a:pt x="14337" y="36363"/>
                  </a:cubicBezTo>
                  <a:cubicBezTo>
                    <a:pt x="14702" y="37963"/>
                    <a:pt x="17622" y="55201"/>
                    <a:pt x="17931" y="56156"/>
                  </a:cubicBezTo>
                  <a:cubicBezTo>
                    <a:pt x="18240" y="57138"/>
                    <a:pt x="17987" y="58879"/>
                    <a:pt x="18184" y="59272"/>
                  </a:cubicBezTo>
                  <a:cubicBezTo>
                    <a:pt x="18380" y="59693"/>
                    <a:pt x="18549" y="60619"/>
                    <a:pt x="19054" y="61013"/>
                  </a:cubicBezTo>
                  <a:cubicBezTo>
                    <a:pt x="19375" y="61280"/>
                    <a:pt x="20375" y="61457"/>
                    <a:pt x="21271" y="61457"/>
                  </a:cubicBezTo>
                  <a:cubicBezTo>
                    <a:pt x="21786" y="61457"/>
                    <a:pt x="22266" y="61398"/>
                    <a:pt x="22563" y="61265"/>
                  </a:cubicBezTo>
                  <a:cubicBezTo>
                    <a:pt x="23377" y="60928"/>
                    <a:pt x="24051" y="60451"/>
                    <a:pt x="24051" y="60086"/>
                  </a:cubicBezTo>
                  <a:cubicBezTo>
                    <a:pt x="24051" y="59749"/>
                    <a:pt x="24360" y="58065"/>
                    <a:pt x="24248" y="57138"/>
                  </a:cubicBezTo>
                  <a:cubicBezTo>
                    <a:pt x="24163" y="56212"/>
                    <a:pt x="23911" y="55454"/>
                    <a:pt x="23911" y="55201"/>
                  </a:cubicBezTo>
                  <a:cubicBezTo>
                    <a:pt x="23911" y="54948"/>
                    <a:pt x="24669" y="41360"/>
                    <a:pt x="24669" y="37598"/>
                  </a:cubicBezTo>
                  <a:cubicBezTo>
                    <a:pt x="24669" y="33836"/>
                    <a:pt x="24220" y="29597"/>
                    <a:pt x="24220" y="29597"/>
                  </a:cubicBezTo>
                  <a:cubicBezTo>
                    <a:pt x="24220" y="29597"/>
                    <a:pt x="25680" y="18507"/>
                    <a:pt x="25932" y="14043"/>
                  </a:cubicBezTo>
                  <a:cubicBezTo>
                    <a:pt x="26185" y="9580"/>
                    <a:pt x="25876" y="5930"/>
                    <a:pt x="25623" y="4582"/>
                  </a:cubicBezTo>
                  <a:cubicBezTo>
                    <a:pt x="25371" y="3263"/>
                    <a:pt x="24922" y="371"/>
                    <a:pt x="24922" y="371"/>
                  </a:cubicBezTo>
                  <a:cubicBezTo>
                    <a:pt x="24922" y="371"/>
                    <a:pt x="19559" y="2027"/>
                    <a:pt x="15348" y="2168"/>
                  </a:cubicBezTo>
                  <a:cubicBezTo>
                    <a:pt x="12975" y="2231"/>
                    <a:pt x="11476" y="2366"/>
                    <a:pt x="10192" y="2366"/>
                  </a:cubicBezTo>
                  <a:cubicBezTo>
                    <a:pt x="9198" y="2366"/>
                    <a:pt x="8332" y="2285"/>
                    <a:pt x="7291" y="2027"/>
                  </a:cubicBezTo>
                  <a:cubicBezTo>
                    <a:pt x="4932" y="1466"/>
                    <a:pt x="1816" y="624"/>
                    <a:pt x="1563" y="427"/>
                  </a:cubicBezTo>
                  <a:cubicBezTo>
                    <a:pt x="1403" y="321"/>
                    <a:pt x="748" y="0"/>
                    <a:pt x="36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103;p63">
              <a:extLst>
                <a:ext uri="{FF2B5EF4-FFF2-40B4-BE49-F238E27FC236}">
                  <a16:creationId xmlns:a16="http://schemas.microsoft.com/office/drawing/2014/main" id="{091ADC56-BFED-4959-A50E-A73D5AD3020D}"/>
                </a:ext>
              </a:extLst>
            </p:cNvPr>
            <p:cNvSpPr/>
            <p:nvPr/>
          </p:nvSpPr>
          <p:spPr>
            <a:xfrm>
              <a:off x="4013525" y="3630950"/>
              <a:ext cx="661200" cy="1558175"/>
            </a:xfrm>
            <a:custGeom>
              <a:avLst/>
              <a:gdLst/>
              <a:ahLst/>
              <a:cxnLst/>
              <a:rect l="l" t="t" r="r" b="b"/>
              <a:pathLst>
                <a:path w="26448" h="62327" extrusionOk="0">
                  <a:moveTo>
                    <a:pt x="534" y="478"/>
                  </a:moveTo>
                  <a:cubicBezTo>
                    <a:pt x="674" y="478"/>
                    <a:pt x="927" y="534"/>
                    <a:pt x="1124" y="646"/>
                  </a:cubicBezTo>
                  <a:cubicBezTo>
                    <a:pt x="1236" y="674"/>
                    <a:pt x="1348" y="730"/>
                    <a:pt x="1432" y="786"/>
                  </a:cubicBezTo>
                  <a:cubicBezTo>
                    <a:pt x="1517" y="815"/>
                    <a:pt x="1573" y="871"/>
                    <a:pt x="1601" y="871"/>
                  </a:cubicBezTo>
                  <a:cubicBezTo>
                    <a:pt x="1629" y="899"/>
                    <a:pt x="1685" y="927"/>
                    <a:pt x="1713" y="955"/>
                  </a:cubicBezTo>
                  <a:cubicBezTo>
                    <a:pt x="1882" y="1011"/>
                    <a:pt x="2162" y="1123"/>
                    <a:pt x="2555" y="1236"/>
                  </a:cubicBezTo>
                  <a:cubicBezTo>
                    <a:pt x="3735" y="1573"/>
                    <a:pt x="5756" y="2106"/>
                    <a:pt x="7440" y="2499"/>
                  </a:cubicBezTo>
                  <a:cubicBezTo>
                    <a:pt x="8479" y="2780"/>
                    <a:pt x="9378" y="2836"/>
                    <a:pt x="10388" y="2836"/>
                  </a:cubicBezTo>
                  <a:cubicBezTo>
                    <a:pt x="11680" y="2836"/>
                    <a:pt x="13168" y="2724"/>
                    <a:pt x="15526" y="2639"/>
                  </a:cubicBezTo>
                  <a:cubicBezTo>
                    <a:pt x="19256" y="2541"/>
                    <a:pt x="23822" y="1242"/>
                    <a:pt x="24913" y="916"/>
                  </a:cubicBezTo>
                  <a:lnTo>
                    <a:pt x="24913" y="916"/>
                  </a:lnTo>
                  <a:cubicBezTo>
                    <a:pt x="25027" y="1635"/>
                    <a:pt x="25369" y="3775"/>
                    <a:pt x="25577" y="4885"/>
                  </a:cubicBezTo>
                  <a:cubicBezTo>
                    <a:pt x="25745" y="5840"/>
                    <a:pt x="25970" y="8086"/>
                    <a:pt x="25970" y="11006"/>
                  </a:cubicBezTo>
                  <a:cubicBezTo>
                    <a:pt x="25970" y="12016"/>
                    <a:pt x="25942" y="13111"/>
                    <a:pt x="25886" y="14262"/>
                  </a:cubicBezTo>
                  <a:cubicBezTo>
                    <a:pt x="25773" y="16480"/>
                    <a:pt x="25324" y="20383"/>
                    <a:pt x="24931" y="23724"/>
                  </a:cubicBezTo>
                  <a:cubicBezTo>
                    <a:pt x="24735" y="25380"/>
                    <a:pt x="24538" y="26924"/>
                    <a:pt x="24398" y="28019"/>
                  </a:cubicBezTo>
                  <a:cubicBezTo>
                    <a:pt x="24257" y="29142"/>
                    <a:pt x="24173" y="29816"/>
                    <a:pt x="24173" y="29816"/>
                  </a:cubicBezTo>
                  <a:lnTo>
                    <a:pt x="24173" y="29872"/>
                  </a:lnTo>
                  <a:cubicBezTo>
                    <a:pt x="24173" y="29872"/>
                    <a:pt x="24201" y="30153"/>
                    <a:pt x="24229" y="30602"/>
                  </a:cubicBezTo>
                  <a:cubicBezTo>
                    <a:pt x="24370" y="31949"/>
                    <a:pt x="24622" y="35038"/>
                    <a:pt x="24622" y="37845"/>
                  </a:cubicBezTo>
                  <a:cubicBezTo>
                    <a:pt x="24622" y="39698"/>
                    <a:pt x="24426" y="44050"/>
                    <a:pt x="24229" y="47952"/>
                  </a:cubicBezTo>
                  <a:cubicBezTo>
                    <a:pt x="24145" y="49889"/>
                    <a:pt x="24033" y="51742"/>
                    <a:pt x="23977" y="53090"/>
                  </a:cubicBezTo>
                  <a:cubicBezTo>
                    <a:pt x="23920" y="53792"/>
                    <a:pt x="23892" y="54353"/>
                    <a:pt x="23892" y="54746"/>
                  </a:cubicBezTo>
                  <a:cubicBezTo>
                    <a:pt x="23864" y="54971"/>
                    <a:pt x="23864" y="55111"/>
                    <a:pt x="23864" y="55223"/>
                  </a:cubicBezTo>
                  <a:cubicBezTo>
                    <a:pt x="23836" y="55364"/>
                    <a:pt x="23836" y="55420"/>
                    <a:pt x="23836" y="55448"/>
                  </a:cubicBezTo>
                  <a:cubicBezTo>
                    <a:pt x="23836" y="55532"/>
                    <a:pt x="23864" y="55645"/>
                    <a:pt x="23892" y="55785"/>
                  </a:cubicBezTo>
                  <a:cubicBezTo>
                    <a:pt x="23977" y="56150"/>
                    <a:pt x="24117" y="56739"/>
                    <a:pt x="24201" y="57413"/>
                  </a:cubicBezTo>
                  <a:cubicBezTo>
                    <a:pt x="24229" y="57526"/>
                    <a:pt x="24229" y="57666"/>
                    <a:pt x="24229" y="57806"/>
                  </a:cubicBezTo>
                  <a:cubicBezTo>
                    <a:pt x="24229" y="58256"/>
                    <a:pt x="24173" y="58817"/>
                    <a:pt x="24117" y="59294"/>
                  </a:cubicBezTo>
                  <a:cubicBezTo>
                    <a:pt x="24089" y="59519"/>
                    <a:pt x="24061" y="59743"/>
                    <a:pt x="24033" y="59912"/>
                  </a:cubicBezTo>
                  <a:cubicBezTo>
                    <a:pt x="24005" y="60108"/>
                    <a:pt x="24005" y="60249"/>
                    <a:pt x="24005" y="60333"/>
                  </a:cubicBezTo>
                  <a:cubicBezTo>
                    <a:pt x="24005" y="60361"/>
                    <a:pt x="23977" y="60417"/>
                    <a:pt x="23920" y="60501"/>
                  </a:cubicBezTo>
                  <a:cubicBezTo>
                    <a:pt x="23752" y="60726"/>
                    <a:pt x="23247" y="61063"/>
                    <a:pt x="22657" y="61316"/>
                  </a:cubicBezTo>
                  <a:cubicBezTo>
                    <a:pt x="22462" y="61389"/>
                    <a:pt x="22078" y="61462"/>
                    <a:pt x="21669" y="61462"/>
                  </a:cubicBezTo>
                  <a:cubicBezTo>
                    <a:pt x="21606" y="61462"/>
                    <a:pt x="21542" y="61460"/>
                    <a:pt x="21478" y="61456"/>
                  </a:cubicBezTo>
                  <a:cubicBezTo>
                    <a:pt x="21057" y="61456"/>
                    <a:pt x="20579" y="61428"/>
                    <a:pt x="20186" y="61344"/>
                  </a:cubicBezTo>
                  <a:cubicBezTo>
                    <a:pt x="19990" y="61316"/>
                    <a:pt x="19821" y="61260"/>
                    <a:pt x="19681" y="61231"/>
                  </a:cubicBezTo>
                  <a:cubicBezTo>
                    <a:pt x="19513" y="61175"/>
                    <a:pt x="19428" y="61119"/>
                    <a:pt x="19372" y="61091"/>
                  </a:cubicBezTo>
                  <a:cubicBezTo>
                    <a:pt x="19176" y="60923"/>
                    <a:pt x="19007" y="60642"/>
                    <a:pt x="18895" y="60305"/>
                  </a:cubicBezTo>
                  <a:cubicBezTo>
                    <a:pt x="18783" y="59996"/>
                    <a:pt x="18698" y="59659"/>
                    <a:pt x="18558" y="59435"/>
                  </a:cubicBezTo>
                  <a:cubicBezTo>
                    <a:pt x="18558" y="59407"/>
                    <a:pt x="18530" y="59294"/>
                    <a:pt x="18530" y="59126"/>
                  </a:cubicBezTo>
                  <a:cubicBezTo>
                    <a:pt x="18502" y="58957"/>
                    <a:pt x="18502" y="58761"/>
                    <a:pt x="18502" y="58536"/>
                  </a:cubicBezTo>
                  <a:cubicBezTo>
                    <a:pt x="18502" y="58424"/>
                    <a:pt x="18502" y="58312"/>
                    <a:pt x="18502" y="58171"/>
                  </a:cubicBezTo>
                  <a:cubicBezTo>
                    <a:pt x="18502" y="57582"/>
                    <a:pt x="18502" y="56880"/>
                    <a:pt x="18333" y="56346"/>
                  </a:cubicBezTo>
                  <a:cubicBezTo>
                    <a:pt x="18305" y="56290"/>
                    <a:pt x="18277" y="56178"/>
                    <a:pt x="18249" y="56010"/>
                  </a:cubicBezTo>
                  <a:cubicBezTo>
                    <a:pt x="17969" y="54662"/>
                    <a:pt x="17182" y="50170"/>
                    <a:pt x="16424" y="45846"/>
                  </a:cubicBezTo>
                  <a:cubicBezTo>
                    <a:pt x="16031" y="43685"/>
                    <a:pt x="15666" y="41551"/>
                    <a:pt x="15358" y="39867"/>
                  </a:cubicBezTo>
                  <a:cubicBezTo>
                    <a:pt x="15049" y="38182"/>
                    <a:pt x="14824" y="36947"/>
                    <a:pt x="14740" y="36582"/>
                  </a:cubicBezTo>
                  <a:cubicBezTo>
                    <a:pt x="14684" y="36385"/>
                    <a:pt x="14628" y="36048"/>
                    <a:pt x="14600" y="35627"/>
                  </a:cubicBezTo>
                  <a:cubicBezTo>
                    <a:pt x="14431" y="34083"/>
                    <a:pt x="14263" y="31332"/>
                    <a:pt x="14150" y="28945"/>
                  </a:cubicBezTo>
                  <a:cubicBezTo>
                    <a:pt x="14094" y="27738"/>
                    <a:pt x="14066" y="26643"/>
                    <a:pt x="14010" y="25857"/>
                  </a:cubicBezTo>
                  <a:cubicBezTo>
                    <a:pt x="13982" y="25043"/>
                    <a:pt x="13982" y="24566"/>
                    <a:pt x="13982" y="24538"/>
                  </a:cubicBezTo>
                  <a:cubicBezTo>
                    <a:pt x="13954" y="24425"/>
                    <a:pt x="13870" y="24341"/>
                    <a:pt x="13729" y="24313"/>
                  </a:cubicBezTo>
                  <a:cubicBezTo>
                    <a:pt x="13617" y="24313"/>
                    <a:pt x="13505" y="24425"/>
                    <a:pt x="13505" y="24538"/>
                  </a:cubicBezTo>
                  <a:lnTo>
                    <a:pt x="12943" y="33101"/>
                  </a:lnTo>
                  <a:lnTo>
                    <a:pt x="12915" y="33101"/>
                  </a:lnTo>
                  <a:cubicBezTo>
                    <a:pt x="12915" y="33101"/>
                    <a:pt x="12494" y="40793"/>
                    <a:pt x="12494" y="45818"/>
                  </a:cubicBezTo>
                  <a:cubicBezTo>
                    <a:pt x="12494" y="47194"/>
                    <a:pt x="12522" y="48373"/>
                    <a:pt x="12606" y="49159"/>
                  </a:cubicBezTo>
                  <a:cubicBezTo>
                    <a:pt x="12662" y="49665"/>
                    <a:pt x="12690" y="50170"/>
                    <a:pt x="12690" y="50647"/>
                  </a:cubicBezTo>
                  <a:cubicBezTo>
                    <a:pt x="12690" y="52023"/>
                    <a:pt x="12494" y="53258"/>
                    <a:pt x="12269" y="54269"/>
                  </a:cubicBezTo>
                  <a:cubicBezTo>
                    <a:pt x="12073" y="55308"/>
                    <a:pt x="11820" y="56094"/>
                    <a:pt x="11792" y="56711"/>
                  </a:cubicBezTo>
                  <a:cubicBezTo>
                    <a:pt x="11736" y="57385"/>
                    <a:pt x="11680" y="58256"/>
                    <a:pt x="11567" y="59042"/>
                  </a:cubicBezTo>
                  <a:cubicBezTo>
                    <a:pt x="11483" y="59828"/>
                    <a:pt x="11343" y="60558"/>
                    <a:pt x="11203" y="60923"/>
                  </a:cubicBezTo>
                  <a:cubicBezTo>
                    <a:pt x="11034" y="61260"/>
                    <a:pt x="10922" y="61484"/>
                    <a:pt x="10725" y="61624"/>
                  </a:cubicBezTo>
                  <a:cubicBezTo>
                    <a:pt x="10529" y="61765"/>
                    <a:pt x="10220" y="61849"/>
                    <a:pt x="9686" y="61849"/>
                  </a:cubicBezTo>
                  <a:cubicBezTo>
                    <a:pt x="9462" y="61849"/>
                    <a:pt x="9181" y="61849"/>
                    <a:pt x="8872" y="61821"/>
                  </a:cubicBezTo>
                  <a:cubicBezTo>
                    <a:pt x="8002" y="61709"/>
                    <a:pt x="7272" y="61344"/>
                    <a:pt x="6767" y="60951"/>
                  </a:cubicBezTo>
                  <a:cubicBezTo>
                    <a:pt x="6486" y="60754"/>
                    <a:pt x="6289" y="60530"/>
                    <a:pt x="6121" y="60361"/>
                  </a:cubicBezTo>
                  <a:cubicBezTo>
                    <a:pt x="5981" y="60165"/>
                    <a:pt x="5868" y="59996"/>
                    <a:pt x="5868" y="59940"/>
                  </a:cubicBezTo>
                  <a:cubicBezTo>
                    <a:pt x="5840" y="59912"/>
                    <a:pt x="5840" y="59856"/>
                    <a:pt x="5840" y="59800"/>
                  </a:cubicBezTo>
                  <a:cubicBezTo>
                    <a:pt x="5840" y="59575"/>
                    <a:pt x="5953" y="59210"/>
                    <a:pt x="6065" y="58901"/>
                  </a:cubicBezTo>
                  <a:cubicBezTo>
                    <a:pt x="6121" y="58761"/>
                    <a:pt x="6177" y="58620"/>
                    <a:pt x="6233" y="58508"/>
                  </a:cubicBezTo>
                  <a:cubicBezTo>
                    <a:pt x="6261" y="58480"/>
                    <a:pt x="6261" y="58424"/>
                    <a:pt x="6289" y="58396"/>
                  </a:cubicBezTo>
                  <a:lnTo>
                    <a:pt x="6318" y="58368"/>
                  </a:lnTo>
                  <a:cubicBezTo>
                    <a:pt x="6318" y="58312"/>
                    <a:pt x="6346" y="58256"/>
                    <a:pt x="6318" y="58199"/>
                  </a:cubicBezTo>
                  <a:cubicBezTo>
                    <a:pt x="6318" y="58199"/>
                    <a:pt x="6121" y="57357"/>
                    <a:pt x="5840" y="56038"/>
                  </a:cubicBezTo>
                  <a:cubicBezTo>
                    <a:pt x="4970" y="52079"/>
                    <a:pt x="3173" y="43825"/>
                    <a:pt x="2724" y="41242"/>
                  </a:cubicBezTo>
                  <a:cubicBezTo>
                    <a:pt x="2162" y="37817"/>
                    <a:pt x="1320" y="29310"/>
                    <a:pt x="1068" y="25576"/>
                  </a:cubicBezTo>
                  <a:cubicBezTo>
                    <a:pt x="871" y="22404"/>
                    <a:pt x="590" y="13785"/>
                    <a:pt x="590" y="9827"/>
                  </a:cubicBezTo>
                  <a:cubicBezTo>
                    <a:pt x="590" y="9097"/>
                    <a:pt x="618" y="8507"/>
                    <a:pt x="618" y="8170"/>
                  </a:cubicBezTo>
                  <a:cubicBezTo>
                    <a:pt x="646" y="7721"/>
                    <a:pt x="674" y="7131"/>
                    <a:pt x="674" y="6514"/>
                  </a:cubicBezTo>
                  <a:cubicBezTo>
                    <a:pt x="674" y="4015"/>
                    <a:pt x="506" y="674"/>
                    <a:pt x="506" y="674"/>
                  </a:cubicBezTo>
                  <a:lnTo>
                    <a:pt x="506" y="618"/>
                  </a:lnTo>
                  <a:cubicBezTo>
                    <a:pt x="478" y="562"/>
                    <a:pt x="478" y="534"/>
                    <a:pt x="478" y="506"/>
                  </a:cubicBezTo>
                  <a:lnTo>
                    <a:pt x="478" y="478"/>
                  </a:lnTo>
                  <a:close/>
                  <a:moveTo>
                    <a:pt x="534" y="0"/>
                  </a:moveTo>
                  <a:cubicBezTo>
                    <a:pt x="422" y="0"/>
                    <a:pt x="310" y="28"/>
                    <a:pt x="197" y="113"/>
                  </a:cubicBezTo>
                  <a:cubicBezTo>
                    <a:pt x="57" y="197"/>
                    <a:pt x="1" y="365"/>
                    <a:pt x="1" y="506"/>
                  </a:cubicBezTo>
                  <a:cubicBezTo>
                    <a:pt x="1" y="571"/>
                    <a:pt x="17" y="636"/>
                    <a:pt x="38" y="701"/>
                  </a:cubicBezTo>
                  <a:lnTo>
                    <a:pt x="38" y="701"/>
                  </a:lnTo>
                  <a:lnTo>
                    <a:pt x="29" y="702"/>
                  </a:lnTo>
                  <a:cubicBezTo>
                    <a:pt x="29" y="702"/>
                    <a:pt x="85" y="1545"/>
                    <a:pt x="113" y="2696"/>
                  </a:cubicBezTo>
                  <a:cubicBezTo>
                    <a:pt x="169" y="3819"/>
                    <a:pt x="197" y="5278"/>
                    <a:pt x="197" y="6514"/>
                  </a:cubicBezTo>
                  <a:cubicBezTo>
                    <a:pt x="197" y="7131"/>
                    <a:pt x="197" y="7693"/>
                    <a:pt x="169" y="8142"/>
                  </a:cubicBezTo>
                  <a:cubicBezTo>
                    <a:pt x="141" y="8507"/>
                    <a:pt x="141" y="9069"/>
                    <a:pt x="141" y="9827"/>
                  </a:cubicBezTo>
                  <a:cubicBezTo>
                    <a:pt x="141" y="13785"/>
                    <a:pt x="394" y="22404"/>
                    <a:pt x="618" y="25605"/>
                  </a:cubicBezTo>
                  <a:cubicBezTo>
                    <a:pt x="871" y="29367"/>
                    <a:pt x="1685" y="37845"/>
                    <a:pt x="2275" y="41326"/>
                  </a:cubicBezTo>
                  <a:cubicBezTo>
                    <a:pt x="2840" y="44639"/>
                    <a:pt x="5628" y="57226"/>
                    <a:pt x="5854" y="58246"/>
                  </a:cubicBezTo>
                  <a:lnTo>
                    <a:pt x="5854" y="58246"/>
                  </a:lnTo>
                  <a:cubicBezTo>
                    <a:pt x="5803" y="58338"/>
                    <a:pt x="5718" y="58511"/>
                    <a:pt x="5644" y="58733"/>
                  </a:cubicBezTo>
                  <a:cubicBezTo>
                    <a:pt x="5503" y="59070"/>
                    <a:pt x="5391" y="59463"/>
                    <a:pt x="5363" y="59800"/>
                  </a:cubicBezTo>
                  <a:cubicBezTo>
                    <a:pt x="5363" y="59884"/>
                    <a:pt x="5391" y="59968"/>
                    <a:pt x="5419" y="60080"/>
                  </a:cubicBezTo>
                  <a:lnTo>
                    <a:pt x="5419" y="60052"/>
                  </a:lnTo>
                  <a:cubicBezTo>
                    <a:pt x="5475" y="60249"/>
                    <a:pt x="5588" y="60445"/>
                    <a:pt x="5756" y="60642"/>
                  </a:cubicBezTo>
                  <a:cubicBezTo>
                    <a:pt x="6289" y="61288"/>
                    <a:pt x="7384" y="62102"/>
                    <a:pt x="8816" y="62270"/>
                  </a:cubicBezTo>
                  <a:cubicBezTo>
                    <a:pt x="9153" y="62298"/>
                    <a:pt x="9434" y="62326"/>
                    <a:pt x="9686" y="62326"/>
                  </a:cubicBezTo>
                  <a:cubicBezTo>
                    <a:pt x="10276" y="62326"/>
                    <a:pt x="10697" y="62214"/>
                    <a:pt x="11006" y="61989"/>
                  </a:cubicBezTo>
                  <a:cubicBezTo>
                    <a:pt x="11315" y="61765"/>
                    <a:pt x="11455" y="61456"/>
                    <a:pt x="11624" y="61119"/>
                  </a:cubicBezTo>
                  <a:cubicBezTo>
                    <a:pt x="11820" y="60642"/>
                    <a:pt x="11932" y="59912"/>
                    <a:pt x="12045" y="59098"/>
                  </a:cubicBezTo>
                  <a:cubicBezTo>
                    <a:pt x="12129" y="58284"/>
                    <a:pt x="12213" y="57413"/>
                    <a:pt x="12241" y="56739"/>
                  </a:cubicBezTo>
                  <a:cubicBezTo>
                    <a:pt x="12297" y="56234"/>
                    <a:pt x="12522" y="55392"/>
                    <a:pt x="12719" y="54381"/>
                  </a:cubicBezTo>
                  <a:cubicBezTo>
                    <a:pt x="12943" y="53342"/>
                    <a:pt x="13168" y="52079"/>
                    <a:pt x="13168" y="50647"/>
                  </a:cubicBezTo>
                  <a:cubicBezTo>
                    <a:pt x="13168" y="50142"/>
                    <a:pt x="13140" y="49637"/>
                    <a:pt x="13084" y="49103"/>
                  </a:cubicBezTo>
                  <a:cubicBezTo>
                    <a:pt x="12999" y="48373"/>
                    <a:pt x="12971" y="47194"/>
                    <a:pt x="12971" y="45818"/>
                  </a:cubicBezTo>
                  <a:cubicBezTo>
                    <a:pt x="12971" y="43320"/>
                    <a:pt x="13084" y="40147"/>
                    <a:pt x="13168" y="37592"/>
                  </a:cubicBezTo>
                  <a:cubicBezTo>
                    <a:pt x="13224" y="36329"/>
                    <a:pt x="13280" y="35206"/>
                    <a:pt x="13336" y="34392"/>
                  </a:cubicBezTo>
                  <a:cubicBezTo>
                    <a:pt x="13364" y="33606"/>
                    <a:pt x="13392" y="33129"/>
                    <a:pt x="13392" y="33129"/>
                  </a:cubicBezTo>
                  <a:lnTo>
                    <a:pt x="13679" y="28962"/>
                  </a:lnTo>
                  <a:lnTo>
                    <a:pt x="13679" y="28962"/>
                  </a:lnTo>
                  <a:cubicBezTo>
                    <a:pt x="13695" y="29306"/>
                    <a:pt x="13712" y="29657"/>
                    <a:pt x="13729" y="30012"/>
                  </a:cubicBezTo>
                  <a:cubicBezTo>
                    <a:pt x="13813" y="31416"/>
                    <a:pt x="13898" y="32876"/>
                    <a:pt x="13982" y="34083"/>
                  </a:cubicBezTo>
                  <a:cubicBezTo>
                    <a:pt x="14038" y="34673"/>
                    <a:pt x="14066" y="35234"/>
                    <a:pt x="14122" y="35683"/>
                  </a:cubicBezTo>
                  <a:cubicBezTo>
                    <a:pt x="14178" y="36105"/>
                    <a:pt x="14235" y="36470"/>
                    <a:pt x="14263" y="36666"/>
                  </a:cubicBezTo>
                  <a:cubicBezTo>
                    <a:pt x="14375" y="37059"/>
                    <a:pt x="14628" y="38435"/>
                    <a:pt x="14965" y="40288"/>
                  </a:cubicBezTo>
                  <a:cubicBezTo>
                    <a:pt x="15442" y="43067"/>
                    <a:pt x="16116" y="46941"/>
                    <a:pt x="16705" y="50198"/>
                  </a:cubicBezTo>
                  <a:cubicBezTo>
                    <a:pt x="16986" y="51826"/>
                    <a:pt x="17267" y="53286"/>
                    <a:pt x="17463" y="54409"/>
                  </a:cubicBezTo>
                  <a:cubicBezTo>
                    <a:pt x="17575" y="54971"/>
                    <a:pt x="17660" y="55420"/>
                    <a:pt x="17716" y="55785"/>
                  </a:cubicBezTo>
                  <a:cubicBezTo>
                    <a:pt x="17800" y="56150"/>
                    <a:pt x="17856" y="56375"/>
                    <a:pt x="17884" y="56487"/>
                  </a:cubicBezTo>
                  <a:cubicBezTo>
                    <a:pt x="18025" y="56908"/>
                    <a:pt x="18053" y="57582"/>
                    <a:pt x="18025" y="58171"/>
                  </a:cubicBezTo>
                  <a:cubicBezTo>
                    <a:pt x="18025" y="58312"/>
                    <a:pt x="18025" y="58424"/>
                    <a:pt x="18025" y="58536"/>
                  </a:cubicBezTo>
                  <a:cubicBezTo>
                    <a:pt x="18025" y="58761"/>
                    <a:pt x="18025" y="58985"/>
                    <a:pt x="18053" y="59154"/>
                  </a:cubicBezTo>
                  <a:cubicBezTo>
                    <a:pt x="18053" y="59350"/>
                    <a:pt x="18081" y="59491"/>
                    <a:pt x="18165" y="59631"/>
                  </a:cubicBezTo>
                  <a:cubicBezTo>
                    <a:pt x="18249" y="59800"/>
                    <a:pt x="18333" y="60137"/>
                    <a:pt x="18474" y="60473"/>
                  </a:cubicBezTo>
                  <a:cubicBezTo>
                    <a:pt x="18586" y="60838"/>
                    <a:pt x="18783" y="61203"/>
                    <a:pt x="19092" y="61456"/>
                  </a:cubicBezTo>
                  <a:cubicBezTo>
                    <a:pt x="19204" y="61540"/>
                    <a:pt x="19344" y="61596"/>
                    <a:pt x="19513" y="61653"/>
                  </a:cubicBezTo>
                  <a:cubicBezTo>
                    <a:pt x="20018" y="61849"/>
                    <a:pt x="20776" y="61933"/>
                    <a:pt x="21478" y="61933"/>
                  </a:cubicBezTo>
                  <a:cubicBezTo>
                    <a:pt x="22011" y="61933"/>
                    <a:pt x="22489" y="61877"/>
                    <a:pt x="22854" y="61737"/>
                  </a:cubicBezTo>
                  <a:cubicBezTo>
                    <a:pt x="23275" y="61540"/>
                    <a:pt x="23640" y="61344"/>
                    <a:pt x="23948" y="61119"/>
                  </a:cubicBezTo>
                  <a:cubicBezTo>
                    <a:pt x="24089" y="61007"/>
                    <a:pt x="24201" y="60895"/>
                    <a:pt x="24313" y="60782"/>
                  </a:cubicBezTo>
                  <a:cubicBezTo>
                    <a:pt x="24398" y="60642"/>
                    <a:pt x="24454" y="60501"/>
                    <a:pt x="24454" y="60333"/>
                  </a:cubicBezTo>
                  <a:cubicBezTo>
                    <a:pt x="24454" y="60305"/>
                    <a:pt x="24482" y="60165"/>
                    <a:pt x="24510" y="59968"/>
                  </a:cubicBezTo>
                  <a:cubicBezTo>
                    <a:pt x="24566" y="59463"/>
                    <a:pt x="24678" y="58536"/>
                    <a:pt x="24678" y="57806"/>
                  </a:cubicBezTo>
                  <a:cubicBezTo>
                    <a:pt x="24678" y="57666"/>
                    <a:pt x="24678" y="57497"/>
                    <a:pt x="24678" y="57357"/>
                  </a:cubicBezTo>
                  <a:cubicBezTo>
                    <a:pt x="24622" y="56880"/>
                    <a:pt x="24538" y="56459"/>
                    <a:pt x="24454" y="56122"/>
                  </a:cubicBezTo>
                  <a:cubicBezTo>
                    <a:pt x="24398" y="55953"/>
                    <a:pt x="24370" y="55785"/>
                    <a:pt x="24341" y="55673"/>
                  </a:cubicBezTo>
                  <a:cubicBezTo>
                    <a:pt x="24313" y="55560"/>
                    <a:pt x="24313" y="55476"/>
                    <a:pt x="24313" y="55448"/>
                  </a:cubicBezTo>
                  <a:cubicBezTo>
                    <a:pt x="24313" y="55448"/>
                    <a:pt x="24313" y="55364"/>
                    <a:pt x="24313" y="55252"/>
                  </a:cubicBezTo>
                  <a:cubicBezTo>
                    <a:pt x="24398" y="53539"/>
                    <a:pt x="25071" y="41383"/>
                    <a:pt x="25071" y="37845"/>
                  </a:cubicBezTo>
                  <a:cubicBezTo>
                    <a:pt x="25071" y="34242"/>
                    <a:pt x="24665" y="30259"/>
                    <a:pt x="24625" y="29874"/>
                  </a:cubicBezTo>
                  <a:lnTo>
                    <a:pt x="24625" y="29874"/>
                  </a:lnTo>
                  <a:cubicBezTo>
                    <a:pt x="24701" y="29280"/>
                    <a:pt x="26117" y="18662"/>
                    <a:pt x="26363" y="14290"/>
                  </a:cubicBezTo>
                  <a:cubicBezTo>
                    <a:pt x="26419" y="13139"/>
                    <a:pt x="26447" y="12016"/>
                    <a:pt x="26447" y="11006"/>
                  </a:cubicBezTo>
                  <a:cubicBezTo>
                    <a:pt x="26447" y="8058"/>
                    <a:pt x="26222" y="5812"/>
                    <a:pt x="26026" y="4801"/>
                  </a:cubicBezTo>
                  <a:cubicBezTo>
                    <a:pt x="25914" y="4127"/>
                    <a:pt x="25717" y="3089"/>
                    <a:pt x="25577" y="2190"/>
                  </a:cubicBezTo>
                  <a:cubicBezTo>
                    <a:pt x="25436" y="1292"/>
                    <a:pt x="25324" y="590"/>
                    <a:pt x="25324" y="590"/>
                  </a:cubicBezTo>
                  <a:cubicBezTo>
                    <a:pt x="25324" y="534"/>
                    <a:pt x="25268" y="450"/>
                    <a:pt x="25212" y="422"/>
                  </a:cubicBezTo>
                  <a:cubicBezTo>
                    <a:pt x="25156" y="393"/>
                    <a:pt x="25100" y="393"/>
                    <a:pt x="25043" y="393"/>
                  </a:cubicBezTo>
                  <a:cubicBezTo>
                    <a:pt x="25015" y="393"/>
                    <a:pt x="24959" y="422"/>
                    <a:pt x="24791" y="478"/>
                  </a:cubicBezTo>
                  <a:cubicBezTo>
                    <a:pt x="23724" y="786"/>
                    <a:pt x="19148" y="2078"/>
                    <a:pt x="15526" y="2190"/>
                  </a:cubicBezTo>
                  <a:cubicBezTo>
                    <a:pt x="13140" y="2246"/>
                    <a:pt x="11652" y="2387"/>
                    <a:pt x="10388" y="2387"/>
                  </a:cubicBezTo>
                  <a:cubicBezTo>
                    <a:pt x="9378" y="2387"/>
                    <a:pt x="8563" y="2303"/>
                    <a:pt x="7525" y="2050"/>
                  </a:cubicBezTo>
                  <a:cubicBezTo>
                    <a:pt x="6346" y="1769"/>
                    <a:pt x="4998" y="1432"/>
                    <a:pt x="3875" y="1123"/>
                  </a:cubicBezTo>
                  <a:cubicBezTo>
                    <a:pt x="3342" y="955"/>
                    <a:pt x="2836" y="815"/>
                    <a:pt x="2471" y="702"/>
                  </a:cubicBezTo>
                  <a:cubicBezTo>
                    <a:pt x="2303" y="646"/>
                    <a:pt x="2162" y="618"/>
                    <a:pt x="2050" y="562"/>
                  </a:cubicBezTo>
                  <a:cubicBezTo>
                    <a:pt x="1994" y="562"/>
                    <a:pt x="1938" y="534"/>
                    <a:pt x="1910" y="506"/>
                  </a:cubicBezTo>
                  <a:lnTo>
                    <a:pt x="1882" y="506"/>
                  </a:lnTo>
                  <a:cubicBezTo>
                    <a:pt x="1826" y="450"/>
                    <a:pt x="1741" y="422"/>
                    <a:pt x="1657" y="365"/>
                  </a:cubicBezTo>
                  <a:cubicBezTo>
                    <a:pt x="1517" y="281"/>
                    <a:pt x="1320" y="197"/>
                    <a:pt x="1124" y="141"/>
                  </a:cubicBezTo>
                  <a:cubicBezTo>
                    <a:pt x="927" y="57"/>
                    <a:pt x="731" y="0"/>
                    <a:pt x="53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104;p63">
              <a:extLst>
                <a:ext uri="{FF2B5EF4-FFF2-40B4-BE49-F238E27FC236}">
                  <a16:creationId xmlns:a16="http://schemas.microsoft.com/office/drawing/2014/main" id="{C76D9A93-A0DC-4BD2-B4F2-91AEDFFE9C8B}"/>
                </a:ext>
              </a:extLst>
            </p:cNvPr>
            <p:cNvSpPr/>
            <p:nvPr/>
          </p:nvSpPr>
          <p:spPr>
            <a:xfrm>
              <a:off x="4350425" y="4004350"/>
              <a:ext cx="40025" cy="246475"/>
            </a:xfrm>
            <a:custGeom>
              <a:avLst/>
              <a:gdLst/>
              <a:ahLst/>
              <a:cxnLst/>
              <a:rect l="l" t="t" r="r" b="b"/>
              <a:pathLst>
                <a:path w="1601" h="9859" extrusionOk="0">
                  <a:moveTo>
                    <a:pt x="1376" y="0"/>
                  </a:moveTo>
                  <a:cubicBezTo>
                    <a:pt x="1236" y="0"/>
                    <a:pt x="1124" y="84"/>
                    <a:pt x="1124" y="225"/>
                  </a:cubicBezTo>
                  <a:lnTo>
                    <a:pt x="29" y="9602"/>
                  </a:lnTo>
                  <a:cubicBezTo>
                    <a:pt x="1" y="9714"/>
                    <a:pt x="113" y="9854"/>
                    <a:pt x="225" y="9854"/>
                  </a:cubicBezTo>
                  <a:cubicBezTo>
                    <a:pt x="240" y="9857"/>
                    <a:pt x="254" y="9859"/>
                    <a:pt x="269" y="9859"/>
                  </a:cubicBezTo>
                  <a:cubicBezTo>
                    <a:pt x="388" y="9859"/>
                    <a:pt x="481" y="9758"/>
                    <a:pt x="506" y="9658"/>
                  </a:cubicBezTo>
                  <a:lnTo>
                    <a:pt x="1573" y="281"/>
                  </a:lnTo>
                  <a:cubicBezTo>
                    <a:pt x="1601" y="141"/>
                    <a:pt x="1489" y="28"/>
                    <a:pt x="13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105;p63">
              <a:extLst>
                <a:ext uri="{FF2B5EF4-FFF2-40B4-BE49-F238E27FC236}">
                  <a16:creationId xmlns:a16="http://schemas.microsoft.com/office/drawing/2014/main" id="{68307FEC-EE3B-4997-AE6D-1E1E189F4FF5}"/>
                </a:ext>
              </a:extLst>
            </p:cNvPr>
            <p:cNvSpPr/>
            <p:nvPr/>
          </p:nvSpPr>
          <p:spPr>
            <a:xfrm>
              <a:off x="4370775" y="4022050"/>
              <a:ext cx="101800" cy="48475"/>
            </a:xfrm>
            <a:custGeom>
              <a:avLst/>
              <a:gdLst/>
              <a:ahLst/>
              <a:cxnLst/>
              <a:rect l="l" t="t" r="r" b="b"/>
              <a:pathLst>
                <a:path w="4072" h="1939" extrusionOk="0">
                  <a:moveTo>
                    <a:pt x="3809" y="1"/>
                  </a:moveTo>
                  <a:cubicBezTo>
                    <a:pt x="3777" y="1"/>
                    <a:pt x="3743" y="8"/>
                    <a:pt x="3707" y="22"/>
                  </a:cubicBezTo>
                  <a:lnTo>
                    <a:pt x="197" y="1482"/>
                  </a:lnTo>
                  <a:cubicBezTo>
                    <a:pt x="57" y="1538"/>
                    <a:pt x="1" y="1679"/>
                    <a:pt x="57" y="1791"/>
                  </a:cubicBezTo>
                  <a:cubicBezTo>
                    <a:pt x="103" y="1884"/>
                    <a:pt x="208" y="1938"/>
                    <a:pt x="306" y="1938"/>
                  </a:cubicBezTo>
                  <a:cubicBezTo>
                    <a:pt x="326" y="1938"/>
                    <a:pt x="346" y="1936"/>
                    <a:pt x="366" y="1931"/>
                  </a:cubicBezTo>
                  <a:lnTo>
                    <a:pt x="3903" y="471"/>
                  </a:lnTo>
                  <a:cubicBezTo>
                    <a:pt x="4015" y="415"/>
                    <a:pt x="4072" y="275"/>
                    <a:pt x="4015" y="162"/>
                  </a:cubicBezTo>
                  <a:cubicBezTo>
                    <a:pt x="3974" y="58"/>
                    <a:pt x="3901" y="1"/>
                    <a:pt x="38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106;p63">
              <a:extLst>
                <a:ext uri="{FF2B5EF4-FFF2-40B4-BE49-F238E27FC236}">
                  <a16:creationId xmlns:a16="http://schemas.microsoft.com/office/drawing/2014/main" id="{0706D4D8-BA1A-4DA0-9F51-BADE285667D8}"/>
                </a:ext>
              </a:extLst>
            </p:cNvPr>
            <p:cNvSpPr/>
            <p:nvPr/>
          </p:nvSpPr>
          <p:spPr>
            <a:xfrm>
              <a:off x="4550450" y="4371275"/>
              <a:ext cx="79350" cy="306325"/>
            </a:xfrm>
            <a:custGeom>
              <a:avLst/>
              <a:gdLst/>
              <a:ahLst/>
              <a:cxnLst/>
              <a:rect l="l" t="t" r="r" b="b"/>
              <a:pathLst>
                <a:path w="3174" h="12253" extrusionOk="0">
                  <a:moveTo>
                    <a:pt x="2924" y="1"/>
                  </a:moveTo>
                  <a:cubicBezTo>
                    <a:pt x="2809" y="1"/>
                    <a:pt x="2720" y="81"/>
                    <a:pt x="2696" y="203"/>
                  </a:cubicBezTo>
                  <a:lnTo>
                    <a:pt x="29" y="11966"/>
                  </a:lnTo>
                  <a:cubicBezTo>
                    <a:pt x="1" y="12078"/>
                    <a:pt x="85" y="12219"/>
                    <a:pt x="225" y="12247"/>
                  </a:cubicBezTo>
                  <a:cubicBezTo>
                    <a:pt x="240" y="12250"/>
                    <a:pt x="255" y="12252"/>
                    <a:pt x="270" y="12252"/>
                  </a:cubicBezTo>
                  <a:cubicBezTo>
                    <a:pt x="372" y="12252"/>
                    <a:pt x="482" y="12173"/>
                    <a:pt x="506" y="12050"/>
                  </a:cubicBezTo>
                  <a:lnTo>
                    <a:pt x="3145" y="287"/>
                  </a:lnTo>
                  <a:cubicBezTo>
                    <a:pt x="3173" y="175"/>
                    <a:pt x="3089" y="34"/>
                    <a:pt x="2977" y="6"/>
                  </a:cubicBezTo>
                  <a:cubicBezTo>
                    <a:pt x="2959" y="3"/>
                    <a:pt x="2941" y="1"/>
                    <a:pt x="29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107;p63">
              <a:extLst>
                <a:ext uri="{FF2B5EF4-FFF2-40B4-BE49-F238E27FC236}">
                  <a16:creationId xmlns:a16="http://schemas.microsoft.com/office/drawing/2014/main" id="{FD2C485C-7C9E-4EE3-8BC7-970AA73B5EDA}"/>
                </a:ext>
              </a:extLst>
            </p:cNvPr>
            <p:cNvSpPr/>
            <p:nvPr/>
          </p:nvSpPr>
          <p:spPr>
            <a:xfrm>
              <a:off x="4764525" y="2629475"/>
              <a:ext cx="126375" cy="225925"/>
            </a:xfrm>
            <a:custGeom>
              <a:avLst/>
              <a:gdLst/>
              <a:ahLst/>
              <a:cxnLst/>
              <a:rect l="l" t="t" r="r" b="b"/>
              <a:pathLst>
                <a:path w="5055" h="9037" extrusionOk="0">
                  <a:moveTo>
                    <a:pt x="4524" y="1"/>
                  </a:moveTo>
                  <a:cubicBezTo>
                    <a:pt x="4493" y="1"/>
                    <a:pt x="4464" y="35"/>
                    <a:pt x="4436" y="109"/>
                  </a:cubicBezTo>
                  <a:cubicBezTo>
                    <a:pt x="4212" y="699"/>
                    <a:pt x="4156" y="1541"/>
                    <a:pt x="4156" y="2215"/>
                  </a:cubicBezTo>
                  <a:cubicBezTo>
                    <a:pt x="4156" y="2888"/>
                    <a:pt x="3847" y="3253"/>
                    <a:pt x="3847" y="3253"/>
                  </a:cubicBezTo>
                  <a:cubicBezTo>
                    <a:pt x="3847" y="3253"/>
                    <a:pt x="2949" y="1288"/>
                    <a:pt x="2190" y="1232"/>
                  </a:cubicBezTo>
                  <a:cubicBezTo>
                    <a:pt x="2081" y="1220"/>
                    <a:pt x="1988" y="1214"/>
                    <a:pt x="1909" y="1214"/>
                  </a:cubicBezTo>
                  <a:cubicBezTo>
                    <a:pt x="1439" y="1214"/>
                    <a:pt x="1477" y="1417"/>
                    <a:pt x="1741" y="1681"/>
                  </a:cubicBezTo>
                  <a:cubicBezTo>
                    <a:pt x="2050" y="1990"/>
                    <a:pt x="2275" y="2130"/>
                    <a:pt x="2640" y="2804"/>
                  </a:cubicBezTo>
                  <a:cubicBezTo>
                    <a:pt x="3005" y="3478"/>
                    <a:pt x="3005" y="3703"/>
                    <a:pt x="3005" y="3703"/>
                  </a:cubicBezTo>
                  <a:cubicBezTo>
                    <a:pt x="3005" y="3703"/>
                    <a:pt x="1741" y="2271"/>
                    <a:pt x="1152" y="2271"/>
                  </a:cubicBezTo>
                  <a:cubicBezTo>
                    <a:pt x="534" y="2271"/>
                    <a:pt x="1" y="2580"/>
                    <a:pt x="394" y="2804"/>
                  </a:cubicBezTo>
                  <a:cubicBezTo>
                    <a:pt x="759" y="3029"/>
                    <a:pt x="1517" y="3169"/>
                    <a:pt x="1517" y="3169"/>
                  </a:cubicBezTo>
                  <a:lnTo>
                    <a:pt x="2050" y="4236"/>
                  </a:lnTo>
                  <a:cubicBezTo>
                    <a:pt x="2050" y="4236"/>
                    <a:pt x="1397" y="4009"/>
                    <a:pt x="889" y="4009"/>
                  </a:cubicBezTo>
                  <a:cubicBezTo>
                    <a:pt x="682" y="4009"/>
                    <a:pt x="499" y="4046"/>
                    <a:pt x="394" y="4152"/>
                  </a:cubicBezTo>
                  <a:cubicBezTo>
                    <a:pt x="1" y="4545"/>
                    <a:pt x="759" y="4685"/>
                    <a:pt x="759" y="4685"/>
                  </a:cubicBezTo>
                  <a:lnTo>
                    <a:pt x="1292" y="4769"/>
                  </a:lnTo>
                  <a:cubicBezTo>
                    <a:pt x="1292" y="4769"/>
                    <a:pt x="618" y="5892"/>
                    <a:pt x="618" y="6791"/>
                  </a:cubicBezTo>
                  <a:cubicBezTo>
                    <a:pt x="618" y="7689"/>
                    <a:pt x="843" y="9037"/>
                    <a:pt x="843" y="9037"/>
                  </a:cubicBezTo>
                  <a:lnTo>
                    <a:pt x="2949" y="8447"/>
                  </a:lnTo>
                  <a:cubicBezTo>
                    <a:pt x="2949" y="8447"/>
                    <a:pt x="3763" y="5949"/>
                    <a:pt x="4071" y="5219"/>
                  </a:cubicBezTo>
                  <a:cubicBezTo>
                    <a:pt x="4380" y="4461"/>
                    <a:pt x="5054" y="3618"/>
                    <a:pt x="5054" y="2664"/>
                  </a:cubicBezTo>
                  <a:cubicBezTo>
                    <a:pt x="5054" y="1799"/>
                    <a:pt x="4750" y="1"/>
                    <a:pt x="45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108;p63">
              <a:extLst>
                <a:ext uri="{FF2B5EF4-FFF2-40B4-BE49-F238E27FC236}">
                  <a16:creationId xmlns:a16="http://schemas.microsoft.com/office/drawing/2014/main" id="{823A8EFA-E4B5-41A7-8708-1DEB00B3AFE3}"/>
                </a:ext>
              </a:extLst>
            </p:cNvPr>
            <p:cNvSpPr/>
            <p:nvPr/>
          </p:nvSpPr>
          <p:spPr>
            <a:xfrm>
              <a:off x="4765225" y="2623775"/>
              <a:ext cx="131275" cy="237525"/>
            </a:xfrm>
            <a:custGeom>
              <a:avLst/>
              <a:gdLst/>
              <a:ahLst/>
              <a:cxnLst/>
              <a:rect l="l" t="t" r="r" b="b"/>
              <a:pathLst>
                <a:path w="5251" h="9501" extrusionOk="0">
                  <a:moveTo>
                    <a:pt x="4522" y="799"/>
                  </a:moveTo>
                  <a:cubicBezTo>
                    <a:pt x="4575" y="1025"/>
                    <a:pt x="4624" y="1314"/>
                    <a:pt x="4661" y="1628"/>
                  </a:cubicBezTo>
                  <a:cubicBezTo>
                    <a:pt x="4745" y="2078"/>
                    <a:pt x="4773" y="2555"/>
                    <a:pt x="4773" y="2892"/>
                  </a:cubicBezTo>
                  <a:cubicBezTo>
                    <a:pt x="4773" y="3313"/>
                    <a:pt x="4633" y="3734"/>
                    <a:pt x="4437" y="4127"/>
                  </a:cubicBezTo>
                  <a:cubicBezTo>
                    <a:pt x="4240" y="4548"/>
                    <a:pt x="3987" y="4941"/>
                    <a:pt x="3819" y="5362"/>
                  </a:cubicBezTo>
                  <a:cubicBezTo>
                    <a:pt x="3549" y="6024"/>
                    <a:pt x="2895" y="7991"/>
                    <a:pt x="2733" y="8480"/>
                  </a:cubicBezTo>
                  <a:lnTo>
                    <a:pt x="2733" y="8480"/>
                  </a:lnTo>
                  <a:lnTo>
                    <a:pt x="1006" y="8970"/>
                  </a:lnTo>
                  <a:lnTo>
                    <a:pt x="1006" y="8970"/>
                  </a:lnTo>
                  <a:cubicBezTo>
                    <a:pt x="946" y="8532"/>
                    <a:pt x="815" y="7644"/>
                    <a:pt x="815" y="7019"/>
                  </a:cubicBezTo>
                  <a:cubicBezTo>
                    <a:pt x="815" y="6626"/>
                    <a:pt x="983" y="6120"/>
                    <a:pt x="1152" y="5755"/>
                  </a:cubicBezTo>
                  <a:cubicBezTo>
                    <a:pt x="1208" y="5559"/>
                    <a:pt x="1292" y="5390"/>
                    <a:pt x="1376" y="5278"/>
                  </a:cubicBezTo>
                  <a:cubicBezTo>
                    <a:pt x="1404" y="5222"/>
                    <a:pt x="1433" y="5194"/>
                    <a:pt x="1433" y="5138"/>
                  </a:cubicBezTo>
                  <a:lnTo>
                    <a:pt x="1461" y="5110"/>
                  </a:lnTo>
                  <a:cubicBezTo>
                    <a:pt x="1517" y="5025"/>
                    <a:pt x="1517" y="4969"/>
                    <a:pt x="1461" y="4885"/>
                  </a:cubicBezTo>
                  <a:cubicBezTo>
                    <a:pt x="1433" y="4801"/>
                    <a:pt x="1376" y="4773"/>
                    <a:pt x="1292" y="4745"/>
                  </a:cubicBezTo>
                  <a:lnTo>
                    <a:pt x="786" y="4691"/>
                  </a:lnTo>
                  <a:lnTo>
                    <a:pt x="786" y="4691"/>
                  </a:lnTo>
                  <a:lnTo>
                    <a:pt x="787" y="4689"/>
                  </a:lnTo>
                  <a:lnTo>
                    <a:pt x="759" y="4689"/>
                  </a:lnTo>
                  <a:cubicBezTo>
                    <a:pt x="731" y="4661"/>
                    <a:pt x="618" y="4632"/>
                    <a:pt x="562" y="4604"/>
                  </a:cubicBezTo>
                  <a:lnTo>
                    <a:pt x="512" y="4571"/>
                  </a:lnTo>
                  <a:lnTo>
                    <a:pt x="512" y="4571"/>
                  </a:lnTo>
                  <a:lnTo>
                    <a:pt x="534" y="4548"/>
                  </a:lnTo>
                  <a:cubicBezTo>
                    <a:pt x="534" y="4520"/>
                    <a:pt x="590" y="4520"/>
                    <a:pt x="646" y="4492"/>
                  </a:cubicBezTo>
                  <a:cubicBezTo>
                    <a:pt x="703" y="4464"/>
                    <a:pt x="787" y="4464"/>
                    <a:pt x="871" y="4464"/>
                  </a:cubicBezTo>
                  <a:cubicBezTo>
                    <a:pt x="1096" y="4464"/>
                    <a:pt x="1376" y="4520"/>
                    <a:pt x="1573" y="4576"/>
                  </a:cubicBezTo>
                  <a:cubicBezTo>
                    <a:pt x="1685" y="4604"/>
                    <a:pt x="1769" y="4632"/>
                    <a:pt x="1826" y="4661"/>
                  </a:cubicBezTo>
                  <a:lnTo>
                    <a:pt x="1910" y="4661"/>
                  </a:lnTo>
                  <a:lnTo>
                    <a:pt x="1938" y="4689"/>
                  </a:lnTo>
                  <a:cubicBezTo>
                    <a:pt x="1959" y="4696"/>
                    <a:pt x="1982" y="4699"/>
                    <a:pt x="2005" y="4699"/>
                  </a:cubicBezTo>
                  <a:cubicBezTo>
                    <a:pt x="2075" y="4699"/>
                    <a:pt x="2148" y="4668"/>
                    <a:pt x="2191" y="4604"/>
                  </a:cubicBezTo>
                  <a:cubicBezTo>
                    <a:pt x="2247" y="4548"/>
                    <a:pt x="2275" y="4436"/>
                    <a:pt x="2219" y="4352"/>
                  </a:cubicBezTo>
                  <a:lnTo>
                    <a:pt x="1685" y="3313"/>
                  </a:lnTo>
                  <a:cubicBezTo>
                    <a:pt x="1657" y="3229"/>
                    <a:pt x="1601" y="3201"/>
                    <a:pt x="1545" y="3173"/>
                  </a:cubicBezTo>
                  <a:cubicBezTo>
                    <a:pt x="1545" y="3173"/>
                    <a:pt x="1489" y="3173"/>
                    <a:pt x="1404" y="3144"/>
                  </a:cubicBezTo>
                  <a:cubicBezTo>
                    <a:pt x="1320" y="3116"/>
                    <a:pt x="1124" y="3088"/>
                    <a:pt x="955" y="3032"/>
                  </a:cubicBezTo>
                  <a:cubicBezTo>
                    <a:pt x="807" y="2983"/>
                    <a:pt x="637" y="2912"/>
                    <a:pt x="522" y="2857"/>
                  </a:cubicBezTo>
                  <a:lnTo>
                    <a:pt x="522" y="2857"/>
                  </a:lnTo>
                  <a:cubicBezTo>
                    <a:pt x="560" y="2838"/>
                    <a:pt x="612" y="2820"/>
                    <a:pt x="675" y="2808"/>
                  </a:cubicBezTo>
                  <a:cubicBezTo>
                    <a:pt x="787" y="2780"/>
                    <a:pt x="955" y="2751"/>
                    <a:pt x="1124" y="2751"/>
                  </a:cubicBezTo>
                  <a:cubicBezTo>
                    <a:pt x="1131" y="2748"/>
                    <a:pt x="1140" y="2746"/>
                    <a:pt x="1151" y="2746"/>
                  </a:cubicBezTo>
                  <a:cubicBezTo>
                    <a:pt x="1224" y="2746"/>
                    <a:pt x="1370" y="2822"/>
                    <a:pt x="1517" y="2920"/>
                  </a:cubicBezTo>
                  <a:cubicBezTo>
                    <a:pt x="1826" y="3116"/>
                    <a:pt x="2134" y="3397"/>
                    <a:pt x="2387" y="3650"/>
                  </a:cubicBezTo>
                  <a:cubicBezTo>
                    <a:pt x="2527" y="3762"/>
                    <a:pt x="2612" y="3874"/>
                    <a:pt x="2696" y="3959"/>
                  </a:cubicBezTo>
                  <a:cubicBezTo>
                    <a:pt x="2780" y="4043"/>
                    <a:pt x="2808" y="4099"/>
                    <a:pt x="2808" y="4099"/>
                  </a:cubicBezTo>
                  <a:cubicBezTo>
                    <a:pt x="2870" y="4140"/>
                    <a:pt x="2932" y="4166"/>
                    <a:pt x="2993" y="4166"/>
                  </a:cubicBezTo>
                  <a:cubicBezTo>
                    <a:pt x="3016" y="4166"/>
                    <a:pt x="3038" y="4163"/>
                    <a:pt x="3061" y="4155"/>
                  </a:cubicBezTo>
                  <a:cubicBezTo>
                    <a:pt x="3173" y="4127"/>
                    <a:pt x="3229" y="4043"/>
                    <a:pt x="3229" y="3931"/>
                  </a:cubicBezTo>
                  <a:cubicBezTo>
                    <a:pt x="3229" y="3874"/>
                    <a:pt x="3201" y="3622"/>
                    <a:pt x="2808" y="2920"/>
                  </a:cubicBezTo>
                  <a:cubicBezTo>
                    <a:pt x="2443" y="2218"/>
                    <a:pt x="2162" y="2021"/>
                    <a:pt x="1882" y="1741"/>
                  </a:cubicBezTo>
                  <a:cubicBezTo>
                    <a:pt x="1859" y="1718"/>
                    <a:pt x="1841" y="1700"/>
                    <a:pt x="1826" y="1685"/>
                  </a:cubicBezTo>
                  <a:lnTo>
                    <a:pt x="2134" y="1685"/>
                  </a:lnTo>
                  <a:cubicBezTo>
                    <a:pt x="2219" y="1685"/>
                    <a:pt x="2387" y="1797"/>
                    <a:pt x="2584" y="1965"/>
                  </a:cubicBezTo>
                  <a:cubicBezTo>
                    <a:pt x="2836" y="2218"/>
                    <a:pt x="3089" y="2639"/>
                    <a:pt x="3285" y="2976"/>
                  </a:cubicBezTo>
                  <a:cubicBezTo>
                    <a:pt x="3398" y="3144"/>
                    <a:pt x="3454" y="3285"/>
                    <a:pt x="3510" y="3397"/>
                  </a:cubicBezTo>
                  <a:cubicBezTo>
                    <a:pt x="3538" y="3453"/>
                    <a:pt x="3566" y="3509"/>
                    <a:pt x="3594" y="3538"/>
                  </a:cubicBezTo>
                  <a:lnTo>
                    <a:pt x="3594" y="3594"/>
                  </a:lnTo>
                  <a:cubicBezTo>
                    <a:pt x="3650" y="3650"/>
                    <a:pt x="3707" y="3706"/>
                    <a:pt x="3791" y="3706"/>
                  </a:cubicBezTo>
                  <a:cubicBezTo>
                    <a:pt x="3812" y="3713"/>
                    <a:pt x="3833" y="3717"/>
                    <a:pt x="3853" y="3717"/>
                  </a:cubicBezTo>
                  <a:cubicBezTo>
                    <a:pt x="3914" y="3717"/>
                    <a:pt x="3966" y="3685"/>
                    <a:pt x="3987" y="3622"/>
                  </a:cubicBezTo>
                  <a:cubicBezTo>
                    <a:pt x="4015" y="3594"/>
                    <a:pt x="4352" y="3173"/>
                    <a:pt x="4352" y="2443"/>
                  </a:cubicBezTo>
                  <a:cubicBezTo>
                    <a:pt x="4352" y="1913"/>
                    <a:pt x="4404" y="1298"/>
                    <a:pt x="4522" y="799"/>
                  </a:cubicBezTo>
                  <a:close/>
                  <a:moveTo>
                    <a:pt x="4493" y="0"/>
                  </a:moveTo>
                  <a:cubicBezTo>
                    <a:pt x="4408" y="0"/>
                    <a:pt x="4324" y="56"/>
                    <a:pt x="4268" y="112"/>
                  </a:cubicBezTo>
                  <a:cubicBezTo>
                    <a:pt x="4240" y="140"/>
                    <a:pt x="4212" y="197"/>
                    <a:pt x="4184" y="253"/>
                  </a:cubicBezTo>
                  <a:lnTo>
                    <a:pt x="4212" y="253"/>
                  </a:lnTo>
                  <a:cubicBezTo>
                    <a:pt x="3959" y="899"/>
                    <a:pt x="3875" y="1741"/>
                    <a:pt x="3875" y="2443"/>
                  </a:cubicBezTo>
                  <a:cubicBezTo>
                    <a:pt x="3875" y="2639"/>
                    <a:pt x="3847" y="2823"/>
                    <a:pt x="3812" y="2963"/>
                  </a:cubicBezTo>
                  <a:lnTo>
                    <a:pt x="3812" y="2963"/>
                  </a:lnTo>
                  <a:cubicBezTo>
                    <a:pt x="3723" y="2789"/>
                    <a:pt x="3610" y="2579"/>
                    <a:pt x="3482" y="2358"/>
                  </a:cubicBezTo>
                  <a:cubicBezTo>
                    <a:pt x="3314" y="2106"/>
                    <a:pt x="3117" y="1853"/>
                    <a:pt x="2892" y="1628"/>
                  </a:cubicBezTo>
                  <a:cubicBezTo>
                    <a:pt x="2696" y="1432"/>
                    <a:pt x="2471" y="1263"/>
                    <a:pt x="2191" y="1235"/>
                  </a:cubicBezTo>
                  <a:cubicBezTo>
                    <a:pt x="2078" y="1207"/>
                    <a:pt x="1994" y="1207"/>
                    <a:pt x="1910" y="1207"/>
                  </a:cubicBezTo>
                  <a:cubicBezTo>
                    <a:pt x="1741" y="1207"/>
                    <a:pt x="1629" y="1207"/>
                    <a:pt x="1517" y="1263"/>
                  </a:cubicBezTo>
                  <a:cubicBezTo>
                    <a:pt x="1461" y="1292"/>
                    <a:pt x="1404" y="1348"/>
                    <a:pt x="1348" y="1404"/>
                  </a:cubicBezTo>
                  <a:cubicBezTo>
                    <a:pt x="1320" y="1460"/>
                    <a:pt x="1292" y="1544"/>
                    <a:pt x="1292" y="1600"/>
                  </a:cubicBezTo>
                  <a:cubicBezTo>
                    <a:pt x="1292" y="1713"/>
                    <a:pt x="1320" y="1797"/>
                    <a:pt x="1376" y="1853"/>
                  </a:cubicBezTo>
                  <a:cubicBezTo>
                    <a:pt x="1433" y="1937"/>
                    <a:pt x="1489" y="1993"/>
                    <a:pt x="1545" y="2078"/>
                  </a:cubicBezTo>
                  <a:cubicBezTo>
                    <a:pt x="1814" y="2347"/>
                    <a:pt x="1997" y="2466"/>
                    <a:pt x="2281" y="2919"/>
                  </a:cubicBezTo>
                  <a:lnTo>
                    <a:pt x="2281" y="2919"/>
                  </a:lnTo>
                  <a:cubicBezTo>
                    <a:pt x="2112" y="2772"/>
                    <a:pt x="1947" y="2633"/>
                    <a:pt x="1798" y="2527"/>
                  </a:cubicBezTo>
                  <a:cubicBezTo>
                    <a:pt x="1573" y="2386"/>
                    <a:pt x="1348" y="2274"/>
                    <a:pt x="1124" y="2274"/>
                  </a:cubicBezTo>
                  <a:cubicBezTo>
                    <a:pt x="843" y="2274"/>
                    <a:pt x="618" y="2330"/>
                    <a:pt x="422" y="2415"/>
                  </a:cubicBezTo>
                  <a:cubicBezTo>
                    <a:pt x="310" y="2443"/>
                    <a:pt x="225" y="2499"/>
                    <a:pt x="141" y="2555"/>
                  </a:cubicBezTo>
                  <a:cubicBezTo>
                    <a:pt x="85" y="2639"/>
                    <a:pt x="1" y="2723"/>
                    <a:pt x="1" y="2864"/>
                  </a:cubicBezTo>
                  <a:cubicBezTo>
                    <a:pt x="1" y="2948"/>
                    <a:pt x="29" y="3032"/>
                    <a:pt x="85" y="3088"/>
                  </a:cubicBezTo>
                  <a:cubicBezTo>
                    <a:pt x="113" y="3144"/>
                    <a:pt x="169" y="3201"/>
                    <a:pt x="253" y="3229"/>
                  </a:cubicBezTo>
                  <a:cubicBezTo>
                    <a:pt x="478" y="3369"/>
                    <a:pt x="759" y="3453"/>
                    <a:pt x="1011" y="3538"/>
                  </a:cubicBezTo>
                  <a:cubicBezTo>
                    <a:pt x="1145" y="3571"/>
                    <a:pt x="1269" y="3604"/>
                    <a:pt x="1347" y="3626"/>
                  </a:cubicBezTo>
                  <a:lnTo>
                    <a:pt x="1347" y="3626"/>
                  </a:lnTo>
                  <a:lnTo>
                    <a:pt x="1572" y="4101"/>
                  </a:lnTo>
                  <a:lnTo>
                    <a:pt x="1572" y="4101"/>
                  </a:lnTo>
                  <a:cubicBezTo>
                    <a:pt x="1360" y="4055"/>
                    <a:pt x="1108" y="4015"/>
                    <a:pt x="871" y="4015"/>
                  </a:cubicBezTo>
                  <a:cubicBezTo>
                    <a:pt x="759" y="4015"/>
                    <a:pt x="618" y="4015"/>
                    <a:pt x="506" y="4043"/>
                  </a:cubicBezTo>
                  <a:cubicBezTo>
                    <a:pt x="394" y="4071"/>
                    <a:pt x="281" y="4127"/>
                    <a:pt x="197" y="4211"/>
                  </a:cubicBezTo>
                  <a:cubicBezTo>
                    <a:pt x="85" y="4324"/>
                    <a:pt x="29" y="4436"/>
                    <a:pt x="29" y="4576"/>
                  </a:cubicBezTo>
                  <a:cubicBezTo>
                    <a:pt x="29" y="4717"/>
                    <a:pt x="85" y="4829"/>
                    <a:pt x="169" y="4913"/>
                  </a:cubicBezTo>
                  <a:cubicBezTo>
                    <a:pt x="281" y="4997"/>
                    <a:pt x="422" y="5054"/>
                    <a:pt x="506" y="5082"/>
                  </a:cubicBezTo>
                  <a:cubicBezTo>
                    <a:pt x="618" y="5110"/>
                    <a:pt x="675" y="5138"/>
                    <a:pt x="703" y="5138"/>
                  </a:cubicBezTo>
                  <a:lnTo>
                    <a:pt x="894" y="5168"/>
                  </a:lnTo>
                  <a:lnTo>
                    <a:pt x="894" y="5168"/>
                  </a:lnTo>
                  <a:cubicBezTo>
                    <a:pt x="834" y="5277"/>
                    <a:pt x="766" y="5410"/>
                    <a:pt x="703" y="5559"/>
                  </a:cubicBezTo>
                  <a:cubicBezTo>
                    <a:pt x="534" y="5980"/>
                    <a:pt x="366" y="6513"/>
                    <a:pt x="366" y="7019"/>
                  </a:cubicBezTo>
                  <a:cubicBezTo>
                    <a:pt x="366" y="7945"/>
                    <a:pt x="590" y="9293"/>
                    <a:pt x="590" y="9293"/>
                  </a:cubicBezTo>
                  <a:cubicBezTo>
                    <a:pt x="590" y="9377"/>
                    <a:pt x="618" y="9433"/>
                    <a:pt x="675" y="9461"/>
                  </a:cubicBezTo>
                  <a:cubicBezTo>
                    <a:pt x="714" y="9481"/>
                    <a:pt x="768" y="9501"/>
                    <a:pt x="816" y="9501"/>
                  </a:cubicBezTo>
                  <a:cubicBezTo>
                    <a:pt x="836" y="9501"/>
                    <a:pt x="855" y="9498"/>
                    <a:pt x="871" y="9489"/>
                  </a:cubicBezTo>
                  <a:lnTo>
                    <a:pt x="2977" y="8900"/>
                  </a:lnTo>
                  <a:cubicBezTo>
                    <a:pt x="3061" y="8872"/>
                    <a:pt x="3117" y="8816"/>
                    <a:pt x="3145" y="8731"/>
                  </a:cubicBezTo>
                  <a:cubicBezTo>
                    <a:pt x="3145" y="8731"/>
                    <a:pt x="3342" y="8114"/>
                    <a:pt x="3594" y="7412"/>
                  </a:cubicBezTo>
                  <a:cubicBezTo>
                    <a:pt x="3819" y="6710"/>
                    <a:pt x="4100" y="5896"/>
                    <a:pt x="4268" y="5531"/>
                  </a:cubicBezTo>
                  <a:cubicBezTo>
                    <a:pt x="4408" y="5166"/>
                    <a:pt x="4633" y="4773"/>
                    <a:pt x="4858" y="4352"/>
                  </a:cubicBezTo>
                  <a:cubicBezTo>
                    <a:pt x="5054" y="3903"/>
                    <a:pt x="5251" y="3425"/>
                    <a:pt x="5251" y="2892"/>
                  </a:cubicBezTo>
                  <a:cubicBezTo>
                    <a:pt x="5251" y="2415"/>
                    <a:pt x="5166" y="1769"/>
                    <a:pt x="5082" y="1179"/>
                  </a:cubicBezTo>
                  <a:cubicBezTo>
                    <a:pt x="5026" y="899"/>
                    <a:pt x="4970" y="646"/>
                    <a:pt x="4886" y="449"/>
                  </a:cubicBezTo>
                  <a:cubicBezTo>
                    <a:pt x="4858" y="337"/>
                    <a:pt x="4830" y="253"/>
                    <a:pt x="4802" y="197"/>
                  </a:cubicBezTo>
                  <a:lnTo>
                    <a:pt x="4717" y="84"/>
                  </a:lnTo>
                  <a:cubicBezTo>
                    <a:pt x="4661" y="28"/>
                    <a:pt x="4605" y="0"/>
                    <a:pt x="449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109;p63">
              <a:extLst>
                <a:ext uri="{FF2B5EF4-FFF2-40B4-BE49-F238E27FC236}">
                  <a16:creationId xmlns:a16="http://schemas.microsoft.com/office/drawing/2014/main" id="{D6CC232E-7647-4D73-A4F2-6A0A4A239905}"/>
                </a:ext>
              </a:extLst>
            </p:cNvPr>
            <p:cNvSpPr/>
            <p:nvPr/>
          </p:nvSpPr>
          <p:spPr>
            <a:xfrm>
              <a:off x="4805950" y="2688050"/>
              <a:ext cx="101775" cy="120325"/>
            </a:xfrm>
            <a:custGeom>
              <a:avLst/>
              <a:gdLst/>
              <a:ahLst/>
              <a:cxnLst/>
              <a:rect l="l" t="t" r="r" b="b"/>
              <a:pathLst>
                <a:path w="4071" h="4813" extrusionOk="0">
                  <a:moveTo>
                    <a:pt x="3496" y="0"/>
                  </a:moveTo>
                  <a:cubicBezTo>
                    <a:pt x="3202" y="0"/>
                    <a:pt x="2918" y="706"/>
                    <a:pt x="2499" y="1219"/>
                  </a:cubicBezTo>
                  <a:cubicBezTo>
                    <a:pt x="1965" y="1809"/>
                    <a:pt x="1067" y="2202"/>
                    <a:pt x="674" y="2791"/>
                  </a:cubicBezTo>
                  <a:cubicBezTo>
                    <a:pt x="309" y="3381"/>
                    <a:pt x="0" y="4813"/>
                    <a:pt x="0" y="4813"/>
                  </a:cubicBezTo>
                  <a:lnTo>
                    <a:pt x="1656" y="4757"/>
                  </a:lnTo>
                  <a:cubicBezTo>
                    <a:pt x="1741" y="3549"/>
                    <a:pt x="3004" y="2202"/>
                    <a:pt x="3397" y="1668"/>
                  </a:cubicBezTo>
                  <a:cubicBezTo>
                    <a:pt x="3762" y="1135"/>
                    <a:pt x="4071" y="461"/>
                    <a:pt x="3678" y="96"/>
                  </a:cubicBezTo>
                  <a:cubicBezTo>
                    <a:pt x="3616" y="30"/>
                    <a:pt x="3556" y="0"/>
                    <a:pt x="34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110;p63">
              <a:extLst>
                <a:ext uri="{FF2B5EF4-FFF2-40B4-BE49-F238E27FC236}">
                  <a16:creationId xmlns:a16="http://schemas.microsoft.com/office/drawing/2014/main" id="{1A65BF5E-DBDD-49B2-8E2A-9D293B334826}"/>
                </a:ext>
              </a:extLst>
            </p:cNvPr>
            <p:cNvSpPr/>
            <p:nvPr/>
          </p:nvSpPr>
          <p:spPr>
            <a:xfrm>
              <a:off x="4799625" y="2682025"/>
              <a:ext cx="108800" cy="132100"/>
            </a:xfrm>
            <a:custGeom>
              <a:avLst/>
              <a:gdLst/>
              <a:ahLst/>
              <a:cxnLst/>
              <a:rect l="l" t="t" r="r" b="b"/>
              <a:pathLst>
                <a:path w="4352" h="5284" extrusionOk="0">
                  <a:moveTo>
                    <a:pt x="3762" y="0"/>
                  </a:moveTo>
                  <a:cubicBezTo>
                    <a:pt x="3678" y="0"/>
                    <a:pt x="3594" y="28"/>
                    <a:pt x="3538" y="56"/>
                  </a:cubicBezTo>
                  <a:cubicBezTo>
                    <a:pt x="3426" y="141"/>
                    <a:pt x="3341" y="225"/>
                    <a:pt x="3257" y="309"/>
                  </a:cubicBezTo>
                  <a:cubicBezTo>
                    <a:pt x="3032" y="590"/>
                    <a:pt x="2836" y="1011"/>
                    <a:pt x="2555" y="1292"/>
                  </a:cubicBezTo>
                  <a:cubicBezTo>
                    <a:pt x="2331" y="1573"/>
                    <a:pt x="1994" y="1797"/>
                    <a:pt x="1657" y="2050"/>
                  </a:cubicBezTo>
                  <a:cubicBezTo>
                    <a:pt x="1292" y="2302"/>
                    <a:pt x="955" y="2555"/>
                    <a:pt x="730" y="2920"/>
                  </a:cubicBezTo>
                  <a:cubicBezTo>
                    <a:pt x="534" y="3257"/>
                    <a:pt x="365" y="3762"/>
                    <a:pt x="225" y="4212"/>
                  </a:cubicBezTo>
                  <a:cubicBezTo>
                    <a:pt x="113" y="4661"/>
                    <a:pt x="28" y="4998"/>
                    <a:pt x="28" y="4998"/>
                  </a:cubicBezTo>
                  <a:cubicBezTo>
                    <a:pt x="0" y="5138"/>
                    <a:pt x="85" y="5250"/>
                    <a:pt x="225" y="5278"/>
                  </a:cubicBezTo>
                  <a:cubicBezTo>
                    <a:pt x="240" y="5282"/>
                    <a:pt x="255" y="5284"/>
                    <a:pt x="270" y="5284"/>
                  </a:cubicBezTo>
                  <a:cubicBezTo>
                    <a:pt x="372" y="5284"/>
                    <a:pt x="478" y="5207"/>
                    <a:pt x="478" y="5110"/>
                  </a:cubicBezTo>
                  <a:cubicBezTo>
                    <a:pt x="478" y="5110"/>
                    <a:pt x="506" y="5026"/>
                    <a:pt x="534" y="4885"/>
                  </a:cubicBezTo>
                  <a:cubicBezTo>
                    <a:pt x="590" y="4661"/>
                    <a:pt x="674" y="4352"/>
                    <a:pt x="786" y="4015"/>
                  </a:cubicBezTo>
                  <a:cubicBezTo>
                    <a:pt x="899" y="3678"/>
                    <a:pt x="1011" y="3341"/>
                    <a:pt x="1123" y="3145"/>
                  </a:cubicBezTo>
                  <a:cubicBezTo>
                    <a:pt x="1292" y="2920"/>
                    <a:pt x="1573" y="2667"/>
                    <a:pt x="1909" y="2443"/>
                  </a:cubicBezTo>
                  <a:cubicBezTo>
                    <a:pt x="2246" y="2190"/>
                    <a:pt x="2639" y="1937"/>
                    <a:pt x="2920" y="1601"/>
                  </a:cubicBezTo>
                  <a:cubicBezTo>
                    <a:pt x="3145" y="1348"/>
                    <a:pt x="3341" y="1011"/>
                    <a:pt x="3510" y="786"/>
                  </a:cubicBezTo>
                  <a:cubicBezTo>
                    <a:pt x="3566" y="674"/>
                    <a:pt x="3650" y="590"/>
                    <a:pt x="3706" y="534"/>
                  </a:cubicBezTo>
                  <a:lnTo>
                    <a:pt x="3762" y="478"/>
                  </a:lnTo>
                  <a:lnTo>
                    <a:pt x="3790" y="506"/>
                  </a:lnTo>
                  <a:cubicBezTo>
                    <a:pt x="3847" y="562"/>
                    <a:pt x="3875" y="646"/>
                    <a:pt x="3875" y="758"/>
                  </a:cubicBezTo>
                  <a:cubicBezTo>
                    <a:pt x="3875" y="1039"/>
                    <a:pt x="3706" y="1432"/>
                    <a:pt x="3454" y="1769"/>
                  </a:cubicBezTo>
                  <a:cubicBezTo>
                    <a:pt x="3285" y="2022"/>
                    <a:pt x="2864" y="2499"/>
                    <a:pt x="2471" y="3060"/>
                  </a:cubicBezTo>
                  <a:cubicBezTo>
                    <a:pt x="2078" y="3622"/>
                    <a:pt x="1713" y="4296"/>
                    <a:pt x="1685" y="4970"/>
                  </a:cubicBezTo>
                  <a:cubicBezTo>
                    <a:pt x="1685" y="5110"/>
                    <a:pt x="1769" y="5222"/>
                    <a:pt x="1909" y="5222"/>
                  </a:cubicBezTo>
                  <a:cubicBezTo>
                    <a:pt x="2022" y="5222"/>
                    <a:pt x="2134" y="5138"/>
                    <a:pt x="2134" y="4998"/>
                  </a:cubicBezTo>
                  <a:cubicBezTo>
                    <a:pt x="2190" y="4464"/>
                    <a:pt x="2499" y="3847"/>
                    <a:pt x="2864" y="3313"/>
                  </a:cubicBezTo>
                  <a:cubicBezTo>
                    <a:pt x="3229" y="2780"/>
                    <a:pt x="3622" y="2331"/>
                    <a:pt x="3819" y="2050"/>
                  </a:cubicBezTo>
                  <a:cubicBezTo>
                    <a:pt x="4099" y="1657"/>
                    <a:pt x="4352" y="1208"/>
                    <a:pt x="4352" y="758"/>
                  </a:cubicBezTo>
                  <a:cubicBezTo>
                    <a:pt x="4352" y="562"/>
                    <a:pt x="4268" y="337"/>
                    <a:pt x="4099" y="169"/>
                  </a:cubicBezTo>
                  <a:cubicBezTo>
                    <a:pt x="4015" y="85"/>
                    <a:pt x="3903" y="0"/>
                    <a:pt x="376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11;p63">
              <a:extLst>
                <a:ext uri="{FF2B5EF4-FFF2-40B4-BE49-F238E27FC236}">
                  <a16:creationId xmlns:a16="http://schemas.microsoft.com/office/drawing/2014/main" id="{04226FC8-B969-4D1C-A91C-75BFC3B64471}"/>
                </a:ext>
              </a:extLst>
            </p:cNvPr>
            <p:cNvSpPr/>
            <p:nvPr/>
          </p:nvSpPr>
          <p:spPr>
            <a:xfrm>
              <a:off x="4770150" y="2830675"/>
              <a:ext cx="77225" cy="73875"/>
            </a:xfrm>
            <a:custGeom>
              <a:avLst/>
              <a:gdLst/>
              <a:ahLst/>
              <a:cxnLst/>
              <a:rect l="l" t="t" r="r" b="b"/>
              <a:pathLst>
                <a:path w="3089" h="2955" extrusionOk="0">
                  <a:moveTo>
                    <a:pt x="1536" y="0"/>
                  </a:moveTo>
                  <a:cubicBezTo>
                    <a:pt x="677" y="0"/>
                    <a:pt x="169" y="315"/>
                    <a:pt x="169" y="315"/>
                  </a:cubicBezTo>
                  <a:lnTo>
                    <a:pt x="0" y="2561"/>
                  </a:lnTo>
                  <a:lnTo>
                    <a:pt x="3088" y="2954"/>
                  </a:lnTo>
                  <a:lnTo>
                    <a:pt x="3032" y="455"/>
                  </a:lnTo>
                  <a:cubicBezTo>
                    <a:pt x="3032" y="455"/>
                    <a:pt x="2724" y="90"/>
                    <a:pt x="1741" y="6"/>
                  </a:cubicBezTo>
                  <a:cubicBezTo>
                    <a:pt x="1671" y="2"/>
                    <a:pt x="1603" y="0"/>
                    <a:pt x="1536"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2;p63">
              <a:extLst>
                <a:ext uri="{FF2B5EF4-FFF2-40B4-BE49-F238E27FC236}">
                  <a16:creationId xmlns:a16="http://schemas.microsoft.com/office/drawing/2014/main" id="{004653BF-1687-48F6-8D8D-6E4C6FC6E812}"/>
                </a:ext>
              </a:extLst>
            </p:cNvPr>
            <p:cNvSpPr/>
            <p:nvPr/>
          </p:nvSpPr>
          <p:spPr>
            <a:xfrm>
              <a:off x="4764525" y="2825200"/>
              <a:ext cx="89175" cy="84950"/>
            </a:xfrm>
            <a:custGeom>
              <a:avLst/>
              <a:gdLst/>
              <a:ahLst/>
              <a:cxnLst/>
              <a:rect l="l" t="t" r="r" b="b"/>
              <a:pathLst>
                <a:path w="3567" h="3398" extrusionOk="0">
                  <a:moveTo>
                    <a:pt x="1713" y="450"/>
                  </a:moveTo>
                  <a:cubicBezTo>
                    <a:pt x="1797" y="450"/>
                    <a:pt x="1854" y="450"/>
                    <a:pt x="1938" y="478"/>
                  </a:cubicBezTo>
                  <a:cubicBezTo>
                    <a:pt x="2415" y="506"/>
                    <a:pt x="2696" y="618"/>
                    <a:pt x="2864" y="702"/>
                  </a:cubicBezTo>
                  <a:cubicBezTo>
                    <a:pt x="2929" y="724"/>
                    <a:pt x="2976" y="762"/>
                    <a:pt x="3008" y="791"/>
                  </a:cubicBezTo>
                  <a:lnTo>
                    <a:pt x="3008" y="791"/>
                  </a:lnTo>
                  <a:lnTo>
                    <a:pt x="3089" y="2892"/>
                  </a:lnTo>
                  <a:lnTo>
                    <a:pt x="3089" y="2892"/>
                  </a:lnTo>
                  <a:lnTo>
                    <a:pt x="492" y="2584"/>
                  </a:lnTo>
                  <a:lnTo>
                    <a:pt x="492" y="2584"/>
                  </a:lnTo>
                  <a:lnTo>
                    <a:pt x="611" y="676"/>
                  </a:lnTo>
                  <a:lnTo>
                    <a:pt x="611" y="676"/>
                  </a:lnTo>
                  <a:cubicBezTo>
                    <a:pt x="786" y="594"/>
                    <a:pt x="1170" y="450"/>
                    <a:pt x="1713" y="450"/>
                  </a:cubicBezTo>
                  <a:close/>
                  <a:moveTo>
                    <a:pt x="1713" y="1"/>
                  </a:moveTo>
                  <a:cubicBezTo>
                    <a:pt x="815" y="1"/>
                    <a:pt x="281" y="309"/>
                    <a:pt x="253" y="337"/>
                  </a:cubicBezTo>
                  <a:cubicBezTo>
                    <a:pt x="197" y="366"/>
                    <a:pt x="169" y="450"/>
                    <a:pt x="169" y="506"/>
                  </a:cubicBezTo>
                  <a:lnTo>
                    <a:pt x="1" y="2780"/>
                  </a:lnTo>
                  <a:cubicBezTo>
                    <a:pt x="1" y="2892"/>
                    <a:pt x="85" y="3005"/>
                    <a:pt x="197" y="3033"/>
                  </a:cubicBezTo>
                  <a:lnTo>
                    <a:pt x="3285" y="3398"/>
                  </a:lnTo>
                  <a:cubicBezTo>
                    <a:pt x="3370" y="3398"/>
                    <a:pt x="3426" y="3370"/>
                    <a:pt x="3482" y="3341"/>
                  </a:cubicBezTo>
                  <a:cubicBezTo>
                    <a:pt x="3538" y="3285"/>
                    <a:pt x="3566" y="3229"/>
                    <a:pt x="3538" y="3145"/>
                  </a:cubicBezTo>
                  <a:lnTo>
                    <a:pt x="3482" y="674"/>
                  </a:lnTo>
                  <a:cubicBezTo>
                    <a:pt x="3482" y="618"/>
                    <a:pt x="3454" y="590"/>
                    <a:pt x="3426" y="534"/>
                  </a:cubicBezTo>
                  <a:cubicBezTo>
                    <a:pt x="3398" y="478"/>
                    <a:pt x="3005" y="85"/>
                    <a:pt x="199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13;p63">
              <a:extLst>
                <a:ext uri="{FF2B5EF4-FFF2-40B4-BE49-F238E27FC236}">
                  <a16:creationId xmlns:a16="http://schemas.microsoft.com/office/drawing/2014/main" id="{93E36417-16C7-4F55-800D-4D59C8F96547}"/>
                </a:ext>
              </a:extLst>
            </p:cNvPr>
            <p:cNvSpPr/>
            <p:nvPr/>
          </p:nvSpPr>
          <p:spPr>
            <a:xfrm>
              <a:off x="3826125" y="2811350"/>
              <a:ext cx="1043000" cy="918300"/>
            </a:xfrm>
            <a:custGeom>
              <a:avLst/>
              <a:gdLst/>
              <a:ahLst/>
              <a:cxnLst/>
              <a:rect l="l" t="t" r="r" b="b"/>
              <a:pathLst>
                <a:path w="41720" h="36732" extrusionOk="0">
                  <a:moveTo>
                    <a:pt x="20826" y="0"/>
                  </a:moveTo>
                  <a:cubicBezTo>
                    <a:pt x="19951" y="0"/>
                    <a:pt x="19026" y="75"/>
                    <a:pt x="18109" y="274"/>
                  </a:cubicBezTo>
                  <a:cubicBezTo>
                    <a:pt x="14347" y="1116"/>
                    <a:pt x="12157" y="2127"/>
                    <a:pt x="10248" y="3222"/>
                  </a:cubicBezTo>
                  <a:cubicBezTo>
                    <a:pt x="8339" y="4317"/>
                    <a:pt x="4577" y="5327"/>
                    <a:pt x="3931" y="6675"/>
                  </a:cubicBezTo>
                  <a:cubicBezTo>
                    <a:pt x="3285" y="7994"/>
                    <a:pt x="1011" y="22172"/>
                    <a:pt x="478" y="24025"/>
                  </a:cubicBezTo>
                  <a:cubicBezTo>
                    <a:pt x="338" y="24558"/>
                    <a:pt x="169" y="25148"/>
                    <a:pt x="1" y="25766"/>
                  </a:cubicBezTo>
                  <a:cubicBezTo>
                    <a:pt x="57" y="25990"/>
                    <a:pt x="141" y="26383"/>
                    <a:pt x="310" y="26776"/>
                  </a:cubicBezTo>
                  <a:lnTo>
                    <a:pt x="5054" y="27562"/>
                  </a:lnTo>
                  <a:cubicBezTo>
                    <a:pt x="5307" y="27338"/>
                    <a:pt x="5391" y="27141"/>
                    <a:pt x="5391" y="27141"/>
                  </a:cubicBezTo>
                  <a:cubicBezTo>
                    <a:pt x="5391" y="27141"/>
                    <a:pt x="5419" y="27198"/>
                    <a:pt x="5419" y="27282"/>
                  </a:cubicBezTo>
                  <a:cubicBezTo>
                    <a:pt x="5924" y="25878"/>
                    <a:pt x="6739" y="23829"/>
                    <a:pt x="6739" y="23829"/>
                  </a:cubicBezTo>
                  <a:cubicBezTo>
                    <a:pt x="6739" y="23829"/>
                    <a:pt x="6991" y="33402"/>
                    <a:pt x="7834" y="34441"/>
                  </a:cubicBezTo>
                  <a:cubicBezTo>
                    <a:pt x="8479" y="35227"/>
                    <a:pt x="9715" y="35451"/>
                    <a:pt x="10641" y="35648"/>
                  </a:cubicBezTo>
                  <a:cubicBezTo>
                    <a:pt x="11904" y="35901"/>
                    <a:pt x="13168" y="36181"/>
                    <a:pt x="14431" y="36350"/>
                  </a:cubicBezTo>
                  <a:cubicBezTo>
                    <a:pt x="16266" y="36619"/>
                    <a:pt x="18100" y="36732"/>
                    <a:pt x="19933" y="36732"/>
                  </a:cubicBezTo>
                  <a:cubicBezTo>
                    <a:pt x="22503" y="36732"/>
                    <a:pt x="25070" y="36509"/>
                    <a:pt x="27626" y="36181"/>
                  </a:cubicBezTo>
                  <a:cubicBezTo>
                    <a:pt x="28918" y="36013"/>
                    <a:pt x="31023" y="36097"/>
                    <a:pt x="31950" y="35002"/>
                  </a:cubicBezTo>
                  <a:cubicBezTo>
                    <a:pt x="32652" y="34188"/>
                    <a:pt x="32652" y="33149"/>
                    <a:pt x="32652" y="32897"/>
                  </a:cubicBezTo>
                  <a:cubicBezTo>
                    <a:pt x="32652" y="32644"/>
                    <a:pt x="33157" y="21976"/>
                    <a:pt x="33157" y="21976"/>
                  </a:cubicBezTo>
                  <a:cubicBezTo>
                    <a:pt x="33157" y="21976"/>
                    <a:pt x="38476" y="25938"/>
                    <a:pt x="39749" y="25938"/>
                  </a:cubicBezTo>
                  <a:cubicBezTo>
                    <a:pt x="39771" y="25938"/>
                    <a:pt x="39791" y="25937"/>
                    <a:pt x="39811" y="25934"/>
                  </a:cubicBezTo>
                  <a:cubicBezTo>
                    <a:pt x="40962" y="25822"/>
                    <a:pt x="41720" y="24783"/>
                    <a:pt x="41607" y="21723"/>
                  </a:cubicBezTo>
                  <a:cubicBezTo>
                    <a:pt x="41467" y="18663"/>
                    <a:pt x="41158" y="3671"/>
                    <a:pt x="40765" y="2969"/>
                  </a:cubicBezTo>
                  <a:cubicBezTo>
                    <a:pt x="40564" y="2609"/>
                    <a:pt x="39933" y="2397"/>
                    <a:pt x="39261" y="2397"/>
                  </a:cubicBezTo>
                  <a:cubicBezTo>
                    <a:pt x="38623" y="2397"/>
                    <a:pt x="37947" y="2588"/>
                    <a:pt x="37565" y="3025"/>
                  </a:cubicBezTo>
                  <a:cubicBezTo>
                    <a:pt x="36807" y="3924"/>
                    <a:pt x="36442" y="11335"/>
                    <a:pt x="36442" y="11335"/>
                  </a:cubicBezTo>
                  <a:cubicBezTo>
                    <a:pt x="36442" y="11335"/>
                    <a:pt x="33999" y="6029"/>
                    <a:pt x="32989" y="4373"/>
                  </a:cubicBezTo>
                  <a:cubicBezTo>
                    <a:pt x="31950" y="2716"/>
                    <a:pt x="25773" y="723"/>
                    <a:pt x="25773" y="723"/>
                  </a:cubicBezTo>
                  <a:cubicBezTo>
                    <a:pt x="25773" y="723"/>
                    <a:pt x="23541" y="0"/>
                    <a:pt x="20826"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14;p63">
              <a:extLst>
                <a:ext uri="{FF2B5EF4-FFF2-40B4-BE49-F238E27FC236}">
                  <a16:creationId xmlns:a16="http://schemas.microsoft.com/office/drawing/2014/main" id="{4D3D0C18-2F3B-434D-B218-C0A6C21D3C5B}"/>
                </a:ext>
              </a:extLst>
            </p:cNvPr>
            <p:cNvSpPr/>
            <p:nvPr/>
          </p:nvSpPr>
          <p:spPr>
            <a:xfrm>
              <a:off x="3820525" y="2805550"/>
              <a:ext cx="1051425" cy="930000"/>
            </a:xfrm>
            <a:custGeom>
              <a:avLst/>
              <a:gdLst/>
              <a:ahLst/>
              <a:cxnLst/>
              <a:rect l="l" t="t" r="r" b="b"/>
              <a:pathLst>
                <a:path w="42057" h="37200" extrusionOk="0">
                  <a:moveTo>
                    <a:pt x="21056" y="0"/>
                  </a:moveTo>
                  <a:cubicBezTo>
                    <a:pt x="20158" y="0"/>
                    <a:pt x="19231" y="85"/>
                    <a:pt x="18277" y="281"/>
                  </a:cubicBezTo>
                  <a:cubicBezTo>
                    <a:pt x="14487" y="1123"/>
                    <a:pt x="12297" y="2162"/>
                    <a:pt x="10360" y="3257"/>
                  </a:cubicBezTo>
                  <a:cubicBezTo>
                    <a:pt x="9433" y="3762"/>
                    <a:pt x="8001" y="4296"/>
                    <a:pt x="6738" y="4857"/>
                  </a:cubicBezTo>
                  <a:cubicBezTo>
                    <a:pt x="6120" y="5138"/>
                    <a:pt x="5503" y="5447"/>
                    <a:pt x="5026" y="5756"/>
                  </a:cubicBezTo>
                  <a:cubicBezTo>
                    <a:pt x="4520" y="6065"/>
                    <a:pt x="4155" y="6402"/>
                    <a:pt x="3959" y="6795"/>
                  </a:cubicBezTo>
                  <a:cubicBezTo>
                    <a:pt x="3846" y="6991"/>
                    <a:pt x="3762" y="7356"/>
                    <a:pt x="3622" y="7889"/>
                  </a:cubicBezTo>
                  <a:cubicBezTo>
                    <a:pt x="3173" y="9714"/>
                    <a:pt x="2499" y="13392"/>
                    <a:pt x="1881" y="16817"/>
                  </a:cubicBezTo>
                  <a:cubicBezTo>
                    <a:pt x="1572" y="18530"/>
                    <a:pt x="1292" y="20186"/>
                    <a:pt x="1039" y="21506"/>
                  </a:cubicBezTo>
                  <a:cubicBezTo>
                    <a:pt x="786" y="22825"/>
                    <a:pt x="590" y="23808"/>
                    <a:pt x="477" y="24201"/>
                  </a:cubicBezTo>
                  <a:cubicBezTo>
                    <a:pt x="337" y="24734"/>
                    <a:pt x="169" y="25324"/>
                    <a:pt x="0" y="25942"/>
                  </a:cubicBezTo>
                  <a:lnTo>
                    <a:pt x="0" y="26054"/>
                  </a:lnTo>
                  <a:cubicBezTo>
                    <a:pt x="56" y="26278"/>
                    <a:pt x="141" y="26671"/>
                    <a:pt x="337" y="27121"/>
                  </a:cubicBezTo>
                  <a:cubicBezTo>
                    <a:pt x="358" y="27203"/>
                    <a:pt x="438" y="27255"/>
                    <a:pt x="535" y="27255"/>
                  </a:cubicBezTo>
                  <a:cubicBezTo>
                    <a:pt x="571" y="27255"/>
                    <a:pt x="608" y="27248"/>
                    <a:pt x="646" y="27233"/>
                  </a:cubicBezTo>
                  <a:cubicBezTo>
                    <a:pt x="758" y="27177"/>
                    <a:pt x="814" y="27036"/>
                    <a:pt x="758" y="26924"/>
                  </a:cubicBezTo>
                  <a:cubicBezTo>
                    <a:pt x="590" y="26531"/>
                    <a:pt x="505" y="26166"/>
                    <a:pt x="477" y="25970"/>
                  </a:cubicBezTo>
                  <a:lnTo>
                    <a:pt x="472" y="25970"/>
                  </a:lnTo>
                  <a:lnTo>
                    <a:pt x="472" y="25970"/>
                  </a:lnTo>
                  <a:cubicBezTo>
                    <a:pt x="633" y="25383"/>
                    <a:pt x="793" y="24823"/>
                    <a:pt x="927" y="24313"/>
                  </a:cubicBezTo>
                  <a:cubicBezTo>
                    <a:pt x="1067" y="23836"/>
                    <a:pt x="1320" y="22601"/>
                    <a:pt x="1600" y="21000"/>
                  </a:cubicBezTo>
                  <a:cubicBezTo>
                    <a:pt x="2050" y="18586"/>
                    <a:pt x="2639" y="15329"/>
                    <a:pt x="3145" y="12522"/>
                  </a:cubicBezTo>
                  <a:cubicBezTo>
                    <a:pt x="3425" y="11146"/>
                    <a:pt x="3678" y="9883"/>
                    <a:pt x="3874" y="8900"/>
                  </a:cubicBezTo>
                  <a:cubicBezTo>
                    <a:pt x="3987" y="8395"/>
                    <a:pt x="4071" y="7974"/>
                    <a:pt x="4155" y="7637"/>
                  </a:cubicBezTo>
                  <a:cubicBezTo>
                    <a:pt x="4239" y="7328"/>
                    <a:pt x="4324" y="7103"/>
                    <a:pt x="4380" y="6991"/>
                  </a:cubicBezTo>
                  <a:cubicBezTo>
                    <a:pt x="4492" y="6738"/>
                    <a:pt x="4829" y="6430"/>
                    <a:pt x="5278" y="6149"/>
                  </a:cubicBezTo>
                  <a:cubicBezTo>
                    <a:pt x="5952" y="5700"/>
                    <a:pt x="6935" y="5279"/>
                    <a:pt x="7889" y="4885"/>
                  </a:cubicBezTo>
                  <a:cubicBezTo>
                    <a:pt x="8872" y="4464"/>
                    <a:pt x="9854" y="4071"/>
                    <a:pt x="10584" y="3650"/>
                  </a:cubicBezTo>
                  <a:cubicBezTo>
                    <a:pt x="12493" y="2583"/>
                    <a:pt x="14627" y="1573"/>
                    <a:pt x="18389" y="730"/>
                  </a:cubicBezTo>
                  <a:cubicBezTo>
                    <a:pt x="19287" y="534"/>
                    <a:pt x="20186" y="478"/>
                    <a:pt x="21056" y="478"/>
                  </a:cubicBezTo>
                  <a:cubicBezTo>
                    <a:pt x="22404" y="478"/>
                    <a:pt x="23611" y="646"/>
                    <a:pt x="24481" y="815"/>
                  </a:cubicBezTo>
                  <a:cubicBezTo>
                    <a:pt x="24931" y="927"/>
                    <a:pt x="25295" y="1011"/>
                    <a:pt x="25548" y="1067"/>
                  </a:cubicBezTo>
                  <a:cubicBezTo>
                    <a:pt x="25660" y="1095"/>
                    <a:pt x="25745" y="1123"/>
                    <a:pt x="25829" y="1152"/>
                  </a:cubicBezTo>
                  <a:cubicBezTo>
                    <a:pt x="25885" y="1180"/>
                    <a:pt x="25913" y="1180"/>
                    <a:pt x="25913" y="1180"/>
                  </a:cubicBezTo>
                  <a:cubicBezTo>
                    <a:pt x="25913" y="1180"/>
                    <a:pt x="26025" y="1208"/>
                    <a:pt x="26194" y="1264"/>
                  </a:cubicBezTo>
                  <a:cubicBezTo>
                    <a:pt x="26783" y="1460"/>
                    <a:pt x="28299" y="1994"/>
                    <a:pt x="29759" y="2639"/>
                  </a:cubicBezTo>
                  <a:cubicBezTo>
                    <a:pt x="30489" y="2976"/>
                    <a:pt x="31191" y="3313"/>
                    <a:pt x="31781" y="3678"/>
                  </a:cubicBezTo>
                  <a:cubicBezTo>
                    <a:pt x="32370" y="4043"/>
                    <a:pt x="32820" y="4408"/>
                    <a:pt x="33016" y="4717"/>
                  </a:cubicBezTo>
                  <a:cubicBezTo>
                    <a:pt x="33493" y="5531"/>
                    <a:pt x="34364" y="7272"/>
                    <a:pt x="35094" y="8816"/>
                  </a:cubicBezTo>
                  <a:cubicBezTo>
                    <a:pt x="35487" y="9574"/>
                    <a:pt x="35824" y="10304"/>
                    <a:pt x="36048" y="10809"/>
                  </a:cubicBezTo>
                  <a:cubicBezTo>
                    <a:pt x="36301" y="11343"/>
                    <a:pt x="36441" y="11680"/>
                    <a:pt x="36441" y="11680"/>
                  </a:cubicBezTo>
                  <a:cubicBezTo>
                    <a:pt x="36487" y="11749"/>
                    <a:pt x="36572" y="11799"/>
                    <a:pt x="36663" y="11799"/>
                  </a:cubicBezTo>
                  <a:cubicBezTo>
                    <a:pt x="36682" y="11799"/>
                    <a:pt x="36702" y="11797"/>
                    <a:pt x="36722" y="11792"/>
                  </a:cubicBezTo>
                  <a:cubicBezTo>
                    <a:pt x="36806" y="11792"/>
                    <a:pt x="36890" y="11680"/>
                    <a:pt x="36890" y="11595"/>
                  </a:cubicBezTo>
                  <a:cubicBezTo>
                    <a:pt x="36890" y="11567"/>
                    <a:pt x="36918" y="11118"/>
                    <a:pt x="36975" y="10416"/>
                  </a:cubicBezTo>
                  <a:cubicBezTo>
                    <a:pt x="37031" y="9349"/>
                    <a:pt x="37171" y="7749"/>
                    <a:pt x="37340" y="6317"/>
                  </a:cubicBezTo>
                  <a:cubicBezTo>
                    <a:pt x="37424" y="5587"/>
                    <a:pt x="37536" y="4942"/>
                    <a:pt x="37648" y="4408"/>
                  </a:cubicBezTo>
                  <a:cubicBezTo>
                    <a:pt x="37705" y="4156"/>
                    <a:pt x="37761" y="3931"/>
                    <a:pt x="37817" y="3734"/>
                  </a:cubicBezTo>
                  <a:cubicBezTo>
                    <a:pt x="37873" y="3566"/>
                    <a:pt x="37929" y="3454"/>
                    <a:pt x="37985" y="3398"/>
                  </a:cubicBezTo>
                  <a:cubicBezTo>
                    <a:pt x="38266" y="3061"/>
                    <a:pt x="38884" y="2864"/>
                    <a:pt x="39501" y="2864"/>
                  </a:cubicBezTo>
                  <a:cubicBezTo>
                    <a:pt x="39810" y="2864"/>
                    <a:pt x="40119" y="2920"/>
                    <a:pt x="40344" y="3004"/>
                  </a:cubicBezTo>
                  <a:cubicBezTo>
                    <a:pt x="40568" y="3089"/>
                    <a:pt x="40737" y="3201"/>
                    <a:pt x="40793" y="3313"/>
                  </a:cubicBezTo>
                  <a:cubicBezTo>
                    <a:pt x="40793" y="3313"/>
                    <a:pt x="40821" y="3426"/>
                    <a:pt x="40849" y="3566"/>
                  </a:cubicBezTo>
                  <a:cubicBezTo>
                    <a:pt x="40933" y="4156"/>
                    <a:pt x="41017" y="5419"/>
                    <a:pt x="41073" y="7047"/>
                  </a:cubicBezTo>
                  <a:cubicBezTo>
                    <a:pt x="41326" y="11876"/>
                    <a:pt x="41495" y="19821"/>
                    <a:pt x="41579" y="21983"/>
                  </a:cubicBezTo>
                  <a:cubicBezTo>
                    <a:pt x="41607" y="22180"/>
                    <a:pt x="41607" y="22404"/>
                    <a:pt x="41607" y="22601"/>
                  </a:cubicBezTo>
                  <a:cubicBezTo>
                    <a:pt x="41607" y="23864"/>
                    <a:pt x="41410" y="24678"/>
                    <a:pt x="41130" y="25184"/>
                  </a:cubicBezTo>
                  <a:cubicBezTo>
                    <a:pt x="40849" y="25689"/>
                    <a:pt x="40484" y="25885"/>
                    <a:pt x="40007" y="25942"/>
                  </a:cubicBezTo>
                  <a:lnTo>
                    <a:pt x="39979" y="25942"/>
                  </a:lnTo>
                  <a:cubicBezTo>
                    <a:pt x="39866" y="25942"/>
                    <a:pt x="39670" y="25885"/>
                    <a:pt x="39417" y="25801"/>
                  </a:cubicBezTo>
                  <a:cubicBezTo>
                    <a:pt x="38519" y="25436"/>
                    <a:pt x="37031" y="24482"/>
                    <a:pt x="35795" y="23639"/>
                  </a:cubicBezTo>
                  <a:cubicBezTo>
                    <a:pt x="35178" y="23218"/>
                    <a:pt x="34616" y="22797"/>
                    <a:pt x="34195" y="22516"/>
                  </a:cubicBezTo>
                  <a:cubicBezTo>
                    <a:pt x="33774" y="22208"/>
                    <a:pt x="33521" y="22039"/>
                    <a:pt x="33521" y="22039"/>
                  </a:cubicBezTo>
                  <a:cubicBezTo>
                    <a:pt x="33487" y="22004"/>
                    <a:pt x="33441" y="21980"/>
                    <a:pt x="33392" y="21980"/>
                  </a:cubicBezTo>
                  <a:cubicBezTo>
                    <a:pt x="33361" y="21980"/>
                    <a:pt x="33329" y="21990"/>
                    <a:pt x="33297" y="22011"/>
                  </a:cubicBezTo>
                  <a:cubicBezTo>
                    <a:pt x="33213" y="22039"/>
                    <a:pt x="33156" y="22123"/>
                    <a:pt x="33156" y="22208"/>
                  </a:cubicBezTo>
                  <a:cubicBezTo>
                    <a:pt x="33156" y="22208"/>
                    <a:pt x="33044" y="24875"/>
                    <a:pt x="32904" y="27570"/>
                  </a:cubicBezTo>
                  <a:cubicBezTo>
                    <a:pt x="32848" y="28917"/>
                    <a:pt x="32763" y="30265"/>
                    <a:pt x="32735" y="31304"/>
                  </a:cubicBezTo>
                  <a:cubicBezTo>
                    <a:pt x="32707" y="31837"/>
                    <a:pt x="32679" y="32258"/>
                    <a:pt x="32679" y="32567"/>
                  </a:cubicBezTo>
                  <a:cubicBezTo>
                    <a:pt x="32651" y="32904"/>
                    <a:pt x="32651" y="33073"/>
                    <a:pt x="32651" y="33129"/>
                  </a:cubicBezTo>
                  <a:cubicBezTo>
                    <a:pt x="32651" y="33381"/>
                    <a:pt x="32651" y="34336"/>
                    <a:pt x="32005" y="35094"/>
                  </a:cubicBezTo>
                  <a:cubicBezTo>
                    <a:pt x="31612" y="35571"/>
                    <a:pt x="30910" y="35796"/>
                    <a:pt x="30124" y="35936"/>
                  </a:cubicBezTo>
                  <a:cubicBezTo>
                    <a:pt x="29338" y="36077"/>
                    <a:pt x="28496" y="36077"/>
                    <a:pt x="27822" y="36161"/>
                  </a:cubicBezTo>
                  <a:cubicBezTo>
                    <a:pt x="25239" y="36498"/>
                    <a:pt x="22656" y="36722"/>
                    <a:pt x="20102" y="36722"/>
                  </a:cubicBezTo>
                  <a:cubicBezTo>
                    <a:pt x="18277" y="36722"/>
                    <a:pt x="16480" y="36610"/>
                    <a:pt x="14683" y="36357"/>
                  </a:cubicBezTo>
                  <a:cubicBezTo>
                    <a:pt x="13420" y="36189"/>
                    <a:pt x="12185" y="35908"/>
                    <a:pt x="10921" y="35655"/>
                  </a:cubicBezTo>
                  <a:cubicBezTo>
                    <a:pt x="10444" y="35543"/>
                    <a:pt x="9911" y="35459"/>
                    <a:pt x="9433" y="35262"/>
                  </a:cubicBezTo>
                  <a:cubicBezTo>
                    <a:pt x="8956" y="35094"/>
                    <a:pt x="8507" y="34869"/>
                    <a:pt x="8226" y="34504"/>
                  </a:cubicBezTo>
                  <a:cubicBezTo>
                    <a:pt x="8170" y="34448"/>
                    <a:pt x="8086" y="34196"/>
                    <a:pt x="8001" y="33859"/>
                  </a:cubicBezTo>
                  <a:cubicBezTo>
                    <a:pt x="7693" y="32651"/>
                    <a:pt x="7496" y="30181"/>
                    <a:pt x="7384" y="28019"/>
                  </a:cubicBezTo>
                  <a:cubicBezTo>
                    <a:pt x="7300" y="26952"/>
                    <a:pt x="7271" y="25970"/>
                    <a:pt x="7243" y="25240"/>
                  </a:cubicBezTo>
                  <a:cubicBezTo>
                    <a:pt x="7215" y="24510"/>
                    <a:pt x="7215" y="24061"/>
                    <a:pt x="7215" y="24061"/>
                  </a:cubicBezTo>
                  <a:cubicBezTo>
                    <a:pt x="7187" y="23948"/>
                    <a:pt x="7131" y="23864"/>
                    <a:pt x="7019" y="23836"/>
                  </a:cubicBezTo>
                  <a:cubicBezTo>
                    <a:pt x="7000" y="23831"/>
                    <a:pt x="6980" y="23829"/>
                    <a:pt x="6961" y="23829"/>
                  </a:cubicBezTo>
                  <a:cubicBezTo>
                    <a:pt x="6870" y="23829"/>
                    <a:pt x="6785" y="23883"/>
                    <a:pt x="6738" y="23976"/>
                  </a:cubicBezTo>
                  <a:cubicBezTo>
                    <a:pt x="6738" y="23976"/>
                    <a:pt x="6019" y="25785"/>
                    <a:pt x="5537" y="27168"/>
                  </a:cubicBezTo>
                  <a:lnTo>
                    <a:pt x="5537" y="27168"/>
                  </a:lnTo>
                  <a:cubicBezTo>
                    <a:pt x="5489" y="27185"/>
                    <a:pt x="5449" y="27215"/>
                    <a:pt x="5419" y="27261"/>
                  </a:cubicBezTo>
                  <a:cubicBezTo>
                    <a:pt x="5419" y="27289"/>
                    <a:pt x="5334" y="27430"/>
                    <a:pt x="5110" y="27654"/>
                  </a:cubicBezTo>
                  <a:cubicBezTo>
                    <a:pt x="5026" y="27738"/>
                    <a:pt x="5026" y="27879"/>
                    <a:pt x="5110" y="27963"/>
                  </a:cubicBezTo>
                  <a:cubicBezTo>
                    <a:pt x="5152" y="28019"/>
                    <a:pt x="5215" y="28047"/>
                    <a:pt x="5278" y="28047"/>
                  </a:cubicBezTo>
                  <a:cubicBezTo>
                    <a:pt x="5341" y="28047"/>
                    <a:pt x="5405" y="28019"/>
                    <a:pt x="5447" y="27963"/>
                  </a:cubicBezTo>
                  <a:cubicBezTo>
                    <a:pt x="5529" y="27880"/>
                    <a:pt x="5597" y="27804"/>
                    <a:pt x="5651" y="27738"/>
                  </a:cubicBezTo>
                  <a:lnTo>
                    <a:pt x="5651" y="27738"/>
                  </a:lnTo>
                  <a:cubicBezTo>
                    <a:pt x="5759" y="27736"/>
                    <a:pt x="5840" y="27679"/>
                    <a:pt x="5868" y="27570"/>
                  </a:cubicBezTo>
                  <a:cubicBezTo>
                    <a:pt x="6120" y="26896"/>
                    <a:pt x="6457" y="26026"/>
                    <a:pt x="6710" y="25352"/>
                  </a:cubicBezTo>
                  <a:cubicBezTo>
                    <a:pt x="6731" y="25298"/>
                    <a:pt x="6752" y="25246"/>
                    <a:pt x="6773" y="25195"/>
                  </a:cubicBezTo>
                  <a:lnTo>
                    <a:pt x="6773" y="25195"/>
                  </a:lnTo>
                  <a:cubicBezTo>
                    <a:pt x="6806" y="26135"/>
                    <a:pt x="6866" y="27550"/>
                    <a:pt x="6963" y="29002"/>
                  </a:cubicBezTo>
                  <a:cubicBezTo>
                    <a:pt x="7047" y="30265"/>
                    <a:pt x="7159" y="31557"/>
                    <a:pt x="7300" y="32595"/>
                  </a:cubicBezTo>
                  <a:cubicBezTo>
                    <a:pt x="7384" y="33129"/>
                    <a:pt x="7440" y="33606"/>
                    <a:pt x="7552" y="33971"/>
                  </a:cubicBezTo>
                  <a:cubicBezTo>
                    <a:pt x="7636" y="34336"/>
                    <a:pt x="7721" y="34617"/>
                    <a:pt x="7861" y="34813"/>
                  </a:cubicBezTo>
                  <a:cubicBezTo>
                    <a:pt x="8226" y="35262"/>
                    <a:pt x="8731" y="35515"/>
                    <a:pt x="9265" y="35712"/>
                  </a:cubicBezTo>
                  <a:cubicBezTo>
                    <a:pt x="9798" y="35908"/>
                    <a:pt x="10360" y="36020"/>
                    <a:pt x="10809" y="36105"/>
                  </a:cubicBezTo>
                  <a:cubicBezTo>
                    <a:pt x="12072" y="36385"/>
                    <a:pt x="13336" y="36638"/>
                    <a:pt x="14627" y="36835"/>
                  </a:cubicBezTo>
                  <a:cubicBezTo>
                    <a:pt x="16452" y="37087"/>
                    <a:pt x="18277" y="37200"/>
                    <a:pt x="20102" y="37200"/>
                  </a:cubicBezTo>
                  <a:cubicBezTo>
                    <a:pt x="22685" y="37200"/>
                    <a:pt x="25295" y="36975"/>
                    <a:pt x="27878" y="36638"/>
                  </a:cubicBezTo>
                  <a:cubicBezTo>
                    <a:pt x="28496" y="36554"/>
                    <a:pt x="29366" y="36526"/>
                    <a:pt x="30180" y="36385"/>
                  </a:cubicBezTo>
                  <a:cubicBezTo>
                    <a:pt x="31023" y="36245"/>
                    <a:pt x="31837" y="35992"/>
                    <a:pt x="32370" y="35375"/>
                  </a:cubicBezTo>
                  <a:cubicBezTo>
                    <a:pt x="33128" y="34476"/>
                    <a:pt x="33100" y="33409"/>
                    <a:pt x="33128" y="33129"/>
                  </a:cubicBezTo>
                  <a:cubicBezTo>
                    <a:pt x="33128" y="33101"/>
                    <a:pt x="33128" y="32904"/>
                    <a:pt x="33128" y="32595"/>
                  </a:cubicBezTo>
                  <a:cubicBezTo>
                    <a:pt x="33184" y="31500"/>
                    <a:pt x="33297" y="28889"/>
                    <a:pt x="33409" y="26587"/>
                  </a:cubicBezTo>
                  <a:cubicBezTo>
                    <a:pt x="33465" y="25436"/>
                    <a:pt x="33521" y="24341"/>
                    <a:pt x="33578" y="23527"/>
                  </a:cubicBezTo>
                  <a:cubicBezTo>
                    <a:pt x="33590" y="23177"/>
                    <a:pt x="33603" y="22883"/>
                    <a:pt x="33613" y="22664"/>
                  </a:cubicBezTo>
                  <a:lnTo>
                    <a:pt x="33613" y="22664"/>
                  </a:lnTo>
                  <a:cubicBezTo>
                    <a:pt x="34112" y="23022"/>
                    <a:pt x="35054" y="23703"/>
                    <a:pt x="36076" y="24397"/>
                  </a:cubicBezTo>
                  <a:cubicBezTo>
                    <a:pt x="36834" y="24875"/>
                    <a:pt x="37620" y="25380"/>
                    <a:pt x="38294" y="25773"/>
                  </a:cubicBezTo>
                  <a:cubicBezTo>
                    <a:pt x="38659" y="25942"/>
                    <a:pt x="38968" y="26110"/>
                    <a:pt x="39249" y="26222"/>
                  </a:cubicBezTo>
                  <a:cubicBezTo>
                    <a:pt x="39529" y="26335"/>
                    <a:pt x="39754" y="26419"/>
                    <a:pt x="39979" y="26419"/>
                  </a:cubicBezTo>
                  <a:lnTo>
                    <a:pt x="40063" y="26419"/>
                  </a:lnTo>
                  <a:cubicBezTo>
                    <a:pt x="40652" y="26335"/>
                    <a:pt x="41186" y="26026"/>
                    <a:pt x="41523" y="25408"/>
                  </a:cubicBezTo>
                  <a:cubicBezTo>
                    <a:pt x="41888" y="24819"/>
                    <a:pt x="42056" y="23892"/>
                    <a:pt x="42056" y="22601"/>
                  </a:cubicBezTo>
                  <a:cubicBezTo>
                    <a:pt x="42056" y="22404"/>
                    <a:pt x="42056" y="22180"/>
                    <a:pt x="42056" y="21955"/>
                  </a:cubicBezTo>
                  <a:cubicBezTo>
                    <a:pt x="42000" y="20411"/>
                    <a:pt x="41888" y="15891"/>
                    <a:pt x="41719" y="11680"/>
                  </a:cubicBezTo>
                  <a:cubicBezTo>
                    <a:pt x="41663" y="9574"/>
                    <a:pt x="41579" y="7525"/>
                    <a:pt x="41495" y="5980"/>
                  </a:cubicBezTo>
                  <a:cubicBezTo>
                    <a:pt x="41438" y="5194"/>
                    <a:pt x="41410" y="4549"/>
                    <a:pt x="41354" y="4043"/>
                  </a:cubicBezTo>
                  <a:cubicBezTo>
                    <a:pt x="41326" y="3819"/>
                    <a:pt x="41326" y="3594"/>
                    <a:pt x="41298" y="3454"/>
                  </a:cubicBezTo>
                  <a:cubicBezTo>
                    <a:pt x="41270" y="3369"/>
                    <a:pt x="41270" y="3313"/>
                    <a:pt x="41242" y="3257"/>
                  </a:cubicBezTo>
                  <a:cubicBezTo>
                    <a:pt x="41242" y="3173"/>
                    <a:pt x="41214" y="3145"/>
                    <a:pt x="41186" y="3089"/>
                  </a:cubicBezTo>
                  <a:cubicBezTo>
                    <a:pt x="41045" y="2836"/>
                    <a:pt x="40793" y="2668"/>
                    <a:pt x="40512" y="2555"/>
                  </a:cubicBezTo>
                  <a:cubicBezTo>
                    <a:pt x="40203" y="2443"/>
                    <a:pt x="39866" y="2387"/>
                    <a:pt x="39501" y="2387"/>
                  </a:cubicBezTo>
                  <a:cubicBezTo>
                    <a:pt x="38799" y="2387"/>
                    <a:pt x="38069" y="2583"/>
                    <a:pt x="37620" y="3117"/>
                  </a:cubicBezTo>
                  <a:cubicBezTo>
                    <a:pt x="37480" y="3285"/>
                    <a:pt x="37396" y="3510"/>
                    <a:pt x="37311" y="3819"/>
                  </a:cubicBezTo>
                  <a:cubicBezTo>
                    <a:pt x="37003" y="4857"/>
                    <a:pt x="36778" y="6766"/>
                    <a:pt x="36638" y="8451"/>
                  </a:cubicBezTo>
                  <a:cubicBezTo>
                    <a:pt x="36567" y="9297"/>
                    <a:pt x="36518" y="10080"/>
                    <a:pt x="36486" y="10649"/>
                  </a:cubicBezTo>
                  <a:lnTo>
                    <a:pt x="36486" y="10649"/>
                  </a:lnTo>
                  <a:cubicBezTo>
                    <a:pt x="36243" y="10120"/>
                    <a:pt x="35901" y="9392"/>
                    <a:pt x="35515" y="8619"/>
                  </a:cubicBezTo>
                  <a:cubicBezTo>
                    <a:pt x="34785" y="7075"/>
                    <a:pt x="33914" y="5335"/>
                    <a:pt x="33409" y="4464"/>
                  </a:cubicBezTo>
                  <a:cubicBezTo>
                    <a:pt x="33100" y="3987"/>
                    <a:pt x="32511" y="3566"/>
                    <a:pt x="31753" y="3117"/>
                  </a:cubicBezTo>
                  <a:cubicBezTo>
                    <a:pt x="29563" y="1853"/>
                    <a:pt x="26082" y="730"/>
                    <a:pt x="26053" y="730"/>
                  </a:cubicBezTo>
                  <a:cubicBezTo>
                    <a:pt x="26053" y="730"/>
                    <a:pt x="23808" y="0"/>
                    <a:pt x="2105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15;p63">
              <a:extLst>
                <a:ext uri="{FF2B5EF4-FFF2-40B4-BE49-F238E27FC236}">
                  <a16:creationId xmlns:a16="http://schemas.microsoft.com/office/drawing/2014/main" id="{F91F2C31-B35A-43B9-8534-AD363D49E63A}"/>
                </a:ext>
              </a:extLst>
            </p:cNvPr>
            <p:cNvSpPr/>
            <p:nvPr/>
          </p:nvSpPr>
          <p:spPr>
            <a:xfrm>
              <a:off x="4528000" y="3305275"/>
              <a:ext cx="55475" cy="49150"/>
            </a:xfrm>
            <a:custGeom>
              <a:avLst/>
              <a:gdLst/>
              <a:ahLst/>
              <a:cxnLst/>
              <a:rect l="l" t="t" r="r" b="b"/>
              <a:pathLst>
                <a:path w="2219" h="1966" extrusionOk="0">
                  <a:moveTo>
                    <a:pt x="1938" y="1"/>
                  </a:moveTo>
                  <a:lnTo>
                    <a:pt x="0" y="1601"/>
                  </a:lnTo>
                  <a:lnTo>
                    <a:pt x="309" y="1966"/>
                  </a:lnTo>
                  <a:lnTo>
                    <a:pt x="2218" y="366"/>
                  </a:lnTo>
                  <a:lnTo>
                    <a:pt x="193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16;p63">
              <a:extLst>
                <a:ext uri="{FF2B5EF4-FFF2-40B4-BE49-F238E27FC236}">
                  <a16:creationId xmlns:a16="http://schemas.microsoft.com/office/drawing/2014/main" id="{E1F0ACDF-800D-4CD9-AF4E-7C9CC563C934}"/>
                </a:ext>
              </a:extLst>
            </p:cNvPr>
            <p:cNvSpPr/>
            <p:nvPr/>
          </p:nvSpPr>
          <p:spPr>
            <a:xfrm>
              <a:off x="4205850" y="3376875"/>
              <a:ext cx="290600" cy="241475"/>
            </a:xfrm>
            <a:custGeom>
              <a:avLst/>
              <a:gdLst/>
              <a:ahLst/>
              <a:cxnLst/>
              <a:rect l="l" t="t" r="r" b="b"/>
              <a:pathLst>
                <a:path w="11624" h="9659" extrusionOk="0">
                  <a:moveTo>
                    <a:pt x="11342" y="0"/>
                  </a:moveTo>
                  <a:lnTo>
                    <a:pt x="0" y="9321"/>
                  </a:lnTo>
                  <a:lnTo>
                    <a:pt x="309" y="9658"/>
                  </a:lnTo>
                  <a:lnTo>
                    <a:pt x="11623" y="365"/>
                  </a:lnTo>
                  <a:lnTo>
                    <a:pt x="11342"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17;p63">
              <a:extLst>
                <a:ext uri="{FF2B5EF4-FFF2-40B4-BE49-F238E27FC236}">
                  <a16:creationId xmlns:a16="http://schemas.microsoft.com/office/drawing/2014/main" id="{489FCACE-70CF-4CB7-BBEE-AF8FADAE7800}"/>
                </a:ext>
              </a:extLst>
            </p:cNvPr>
            <p:cNvSpPr/>
            <p:nvPr/>
          </p:nvSpPr>
          <p:spPr>
            <a:xfrm>
              <a:off x="4167250" y="3454775"/>
              <a:ext cx="129150" cy="108825"/>
            </a:xfrm>
            <a:custGeom>
              <a:avLst/>
              <a:gdLst/>
              <a:ahLst/>
              <a:cxnLst/>
              <a:rect l="l" t="t" r="r" b="b"/>
              <a:pathLst>
                <a:path w="5166" h="4353" extrusionOk="0">
                  <a:moveTo>
                    <a:pt x="4857" y="1"/>
                  </a:moveTo>
                  <a:lnTo>
                    <a:pt x="0" y="3987"/>
                  </a:lnTo>
                  <a:lnTo>
                    <a:pt x="281" y="4352"/>
                  </a:lnTo>
                  <a:lnTo>
                    <a:pt x="5166" y="366"/>
                  </a:lnTo>
                  <a:lnTo>
                    <a:pt x="4857"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18;p63">
              <a:extLst>
                <a:ext uri="{FF2B5EF4-FFF2-40B4-BE49-F238E27FC236}">
                  <a16:creationId xmlns:a16="http://schemas.microsoft.com/office/drawing/2014/main" id="{F464E69F-C0B3-49A8-93A8-192058236073}"/>
                </a:ext>
              </a:extLst>
            </p:cNvPr>
            <p:cNvSpPr/>
            <p:nvPr/>
          </p:nvSpPr>
          <p:spPr>
            <a:xfrm>
              <a:off x="3883675" y="3624500"/>
              <a:ext cx="118650" cy="385075"/>
            </a:xfrm>
            <a:custGeom>
              <a:avLst/>
              <a:gdLst/>
              <a:ahLst/>
              <a:cxnLst/>
              <a:rect l="l" t="t" r="r" b="b"/>
              <a:pathLst>
                <a:path w="4746" h="15403" extrusionOk="0">
                  <a:moveTo>
                    <a:pt x="3454" y="1"/>
                  </a:moveTo>
                  <a:cubicBezTo>
                    <a:pt x="3327" y="1"/>
                    <a:pt x="3198" y="63"/>
                    <a:pt x="3117" y="202"/>
                  </a:cubicBezTo>
                  <a:lnTo>
                    <a:pt x="310" y="5424"/>
                  </a:lnTo>
                  <a:cubicBezTo>
                    <a:pt x="85" y="5845"/>
                    <a:pt x="1" y="6323"/>
                    <a:pt x="85" y="6772"/>
                  </a:cubicBezTo>
                  <a:lnTo>
                    <a:pt x="1545" y="15194"/>
                  </a:lnTo>
                  <a:cubicBezTo>
                    <a:pt x="1560" y="15332"/>
                    <a:pt x="1667" y="15403"/>
                    <a:pt x="1775" y="15403"/>
                  </a:cubicBezTo>
                  <a:cubicBezTo>
                    <a:pt x="1865" y="15403"/>
                    <a:pt x="1956" y="15353"/>
                    <a:pt x="1994" y="15250"/>
                  </a:cubicBezTo>
                  <a:lnTo>
                    <a:pt x="4577" y="8260"/>
                  </a:lnTo>
                  <a:cubicBezTo>
                    <a:pt x="4689" y="7951"/>
                    <a:pt x="4745" y="7614"/>
                    <a:pt x="4689" y="7305"/>
                  </a:cubicBezTo>
                  <a:lnTo>
                    <a:pt x="3847" y="343"/>
                  </a:lnTo>
                  <a:cubicBezTo>
                    <a:pt x="3814" y="128"/>
                    <a:pt x="3636" y="1"/>
                    <a:pt x="345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19;p63">
              <a:extLst>
                <a:ext uri="{FF2B5EF4-FFF2-40B4-BE49-F238E27FC236}">
                  <a16:creationId xmlns:a16="http://schemas.microsoft.com/office/drawing/2014/main" id="{A6773A58-1264-4D8E-981E-1A1866EA11D9}"/>
                </a:ext>
              </a:extLst>
            </p:cNvPr>
            <p:cNvSpPr/>
            <p:nvPr/>
          </p:nvSpPr>
          <p:spPr>
            <a:xfrm>
              <a:off x="3878775" y="3619025"/>
              <a:ext cx="128450" cy="396575"/>
            </a:xfrm>
            <a:custGeom>
              <a:avLst/>
              <a:gdLst/>
              <a:ahLst/>
              <a:cxnLst/>
              <a:rect l="l" t="t" r="r" b="b"/>
              <a:pathLst>
                <a:path w="5138" h="15863" extrusionOk="0">
                  <a:moveTo>
                    <a:pt x="3650" y="449"/>
                  </a:moveTo>
                  <a:lnTo>
                    <a:pt x="3762" y="505"/>
                  </a:lnTo>
                  <a:cubicBezTo>
                    <a:pt x="3790" y="505"/>
                    <a:pt x="3790" y="534"/>
                    <a:pt x="3818" y="590"/>
                  </a:cubicBezTo>
                  <a:lnTo>
                    <a:pt x="4661" y="7552"/>
                  </a:lnTo>
                  <a:cubicBezTo>
                    <a:pt x="4661" y="7636"/>
                    <a:pt x="4661" y="7693"/>
                    <a:pt x="4661" y="7777"/>
                  </a:cubicBezTo>
                  <a:cubicBezTo>
                    <a:pt x="4661" y="7973"/>
                    <a:pt x="4633" y="8198"/>
                    <a:pt x="4548" y="8394"/>
                  </a:cubicBezTo>
                  <a:lnTo>
                    <a:pt x="1966" y="15385"/>
                  </a:lnTo>
                  <a:lnTo>
                    <a:pt x="506" y="6963"/>
                  </a:lnTo>
                  <a:cubicBezTo>
                    <a:pt x="478" y="6850"/>
                    <a:pt x="478" y="6738"/>
                    <a:pt x="478" y="6654"/>
                  </a:cubicBezTo>
                  <a:cubicBezTo>
                    <a:pt x="478" y="6345"/>
                    <a:pt x="562" y="6036"/>
                    <a:pt x="702" y="5755"/>
                  </a:cubicBezTo>
                  <a:lnTo>
                    <a:pt x="3538" y="534"/>
                  </a:lnTo>
                  <a:cubicBezTo>
                    <a:pt x="3566" y="477"/>
                    <a:pt x="3594" y="449"/>
                    <a:pt x="3650" y="449"/>
                  </a:cubicBezTo>
                  <a:close/>
                  <a:moveTo>
                    <a:pt x="3650" y="0"/>
                  </a:moveTo>
                  <a:cubicBezTo>
                    <a:pt x="3454" y="0"/>
                    <a:pt x="3229" y="112"/>
                    <a:pt x="3117" y="309"/>
                  </a:cubicBezTo>
                  <a:lnTo>
                    <a:pt x="281" y="5531"/>
                  </a:lnTo>
                  <a:cubicBezTo>
                    <a:pt x="113" y="5868"/>
                    <a:pt x="0" y="6261"/>
                    <a:pt x="0" y="6654"/>
                  </a:cubicBezTo>
                  <a:cubicBezTo>
                    <a:pt x="0" y="6766"/>
                    <a:pt x="28" y="6907"/>
                    <a:pt x="56" y="7047"/>
                  </a:cubicBezTo>
                  <a:lnTo>
                    <a:pt x="1516" y="15469"/>
                  </a:lnTo>
                  <a:cubicBezTo>
                    <a:pt x="1516" y="15582"/>
                    <a:pt x="1601" y="15694"/>
                    <a:pt x="1685" y="15750"/>
                  </a:cubicBezTo>
                  <a:cubicBezTo>
                    <a:pt x="1769" y="15806"/>
                    <a:pt x="1853" y="15862"/>
                    <a:pt x="1966" y="15862"/>
                  </a:cubicBezTo>
                  <a:cubicBezTo>
                    <a:pt x="2134" y="15862"/>
                    <a:pt x="2331" y="15750"/>
                    <a:pt x="2387" y="15554"/>
                  </a:cubicBezTo>
                  <a:lnTo>
                    <a:pt x="4998" y="8563"/>
                  </a:lnTo>
                  <a:cubicBezTo>
                    <a:pt x="5082" y="8310"/>
                    <a:pt x="5138" y="8030"/>
                    <a:pt x="5138" y="7777"/>
                  </a:cubicBezTo>
                  <a:cubicBezTo>
                    <a:pt x="5138" y="7665"/>
                    <a:pt x="5138" y="7580"/>
                    <a:pt x="5138" y="7496"/>
                  </a:cubicBezTo>
                  <a:lnTo>
                    <a:pt x="4268" y="534"/>
                  </a:lnTo>
                  <a:cubicBezTo>
                    <a:pt x="4268" y="365"/>
                    <a:pt x="4183" y="225"/>
                    <a:pt x="4043" y="140"/>
                  </a:cubicBezTo>
                  <a:cubicBezTo>
                    <a:pt x="3931" y="28"/>
                    <a:pt x="3790" y="0"/>
                    <a:pt x="365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20;p63">
              <a:extLst>
                <a:ext uri="{FF2B5EF4-FFF2-40B4-BE49-F238E27FC236}">
                  <a16:creationId xmlns:a16="http://schemas.microsoft.com/office/drawing/2014/main" id="{8745CC3C-F745-4D50-8E3D-5A4C8D7C0B1D}"/>
                </a:ext>
              </a:extLst>
            </p:cNvPr>
            <p:cNvSpPr/>
            <p:nvPr/>
          </p:nvSpPr>
          <p:spPr>
            <a:xfrm>
              <a:off x="4737150" y="3094725"/>
              <a:ext cx="70925" cy="163550"/>
            </a:xfrm>
            <a:custGeom>
              <a:avLst/>
              <a:gdLst/>
              <a:ahLst/>
              <a:cxnLst/>
              <a:rect l="l" t="t" r="r" b="b"/>
              <a:pathLst>
                <a:path w="2837" h="6542" extrusionOk="0">
                  <a:moveTo>
                    <a:pt x="1" y="0"/>
                  </a:moveTo>
                  <a:lnTo>
                    <a:pt x="2836" y="654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121;p63">
              <a:extLst>
                <a:ext uri="{FF2B5EF4-FFF2-40B4-BE49-F238E27FC236}">
                  <a16:creationId xmlns:a16="http://schemas.microsoft.com/office/drawing/2014/main" id="{45FCE3E1-357A-4344-A82E-2D3F78AFEFB0}"/>
                </a:ext>
              </a:extLst>
            </p:cNvPr>
            <p:cNvSpPr/>
            <p:nvPr/>
          </p:nvSpPr>
          <p:spPr>
            <a:xfrm>
              <a:off x="4730125" y="3088925"/>
              <a:ext cx="84250" cy="175525"/>
            </a:xfrm>
            <a:custGeom>
              <a:avLst/>
              <a:gdLst/>
              <a:ahLst/>
              <a:cxnLst/>
              <a:rect l="l" t="t" r="r" b="b"/>
              <a:pathLst>
                <a:path w="3370" h="7021" extrusionOk="0">
                  <a:moveTo>
                    <a:pt x="257" y="1"/>
                  </a:moveTo>
                  <a:cubicBezTo>
                    <a:pt x="237" y="1"/>
                    <a:pt x="217" y="3"/>
                    <a:pt x="198" y="8"/>
                  </a:cubicBezTo>
                  <a:cubicBezTo>
                    <a:pt x="57" y="64"/>
                    <a:pt x="1" y="204"/>
                    <a:pt x="57" y="316"/>
                  </a:cubicBezTo>
                  <a:lnTo>
                    <a:pt x="2893" y="6886"/>
                  </a:lnTo>
                  <a:cubicBezTo>
                    <a:pt x="2934" y="6968"/>
                    <a:pt x="3020" y="7020"/>
                    <a:pt x="3107" y="7020"/>
                  </a:cubicBezTo>
                  <a:cubicBezTo>
                    <a:pt x="3139" y="7020"/>
                    <a:pt x="3171" y="7013"/>
                    <a:pt x="3202" y="6998"/>
                  </a:cubicBezTo>
                  <a:cubicBezTo>
                    <a:pt x="3314" y="6942"/>
                    <a:pt x="3370" y="6802"/>
                    <a:pt x="3314" y="6689"/>
                  </a:cubicBezTo>
                  <a:lnTo>
                    <a:pt x="506" y="148"/>
                  </a:lnTo>
                  <a:cubicBezTo>
                    <a:pt x="460" y="55"/>
                    <a:pt x="356" y="1"/>
                    <a:pt x="2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122;p63">
              <a:extLst>
                <a:ext uri="{FF2B5EF4-FFF2-40B4-BE49-F238E27FC236}">
                  <a16:creationId xmlns:a16="http://schemas.microsoft.com/office/drawing/2014/main" id="{C3CEFB0F-8A20-42C7-AD68-69D41F34D676}"/>
                </a:ext>
              </a:extLst>
            </p:cNvPr>
            <p:cNvSpPr/>
            <p:nvPr/>
          </p:nvSpPr>
          <p:spPr>
            <a:xfrm>
              <a:off x="3973525" y="3851475"/>
              <a:ext cx="22225" cy="90425"/>
            </a:xfrm>
            <a:custGeom>
              <a:avLst/>
              <a:gdLst/>
              <a:ahLst/>
              <a:cxnLst/>
              <a:rect l="l" t="t" r="r" b="b"/>
              <a:pathLst>
                <a:path w="889" h="3617" extrusionOk="0">
                  <a:moveTo>
                    <a:pt x="685" y="1"/>
                  </a:moveTo>
                  <a:cubicBezTo>
                    <a:pt x="578" y="1"/>
                    <a:pt x="438" y="191"/>
                    <a:pt x="309" y="500"/>
                  </a:cubicBezTo>
                  <a:cubicBezTo>
                    <a:pt x="28" y="1174"/>
                    <a:pt x="0" y="3617"/>
                    <a:pt x="0" y="3617"/>
                  </a:cubicBezTo>
                  <a:cubicBezTo>
                    <a:pt x="0" y="3617"/>
                    <a:pt x="730" y="2129"/>
                    <a:pt x="843" y="921"/>
                  </a:cubicBezTo>
                  <a:cubicBezTo>
                    <a:pt x="888" y="267"/>
                    <a:pt x="810" y="1"/>
                    <a:pt x="6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123;p63">
              <a:extLst>
                <a:ext uri="{FF2B5EF4-FFF2-40B4-BE49-F238E27FC236}">
                  <a16:creationId xmlns:a16="http://schemas.microsoft.com/office/drawing/2014/main" id="{DBE70E55-706C-472A-AC9E-CDA84815C650}"/>
                </a:ext>
              </a:extLst>
            </p:cNvPr>
            <p:cNvSpPr/>
            <p:nvPr/>
          </p:nvSpPr>
          <p:spPr>
            <a:xfrm>
              <a:off x="3967900" y="3845725"/>
              <a:ext cx="33025" cy="101975"/>
            </a:xfrm>
            <a:custGeom>
              <a:avLst/>
              <a:gdLst/>
              <a:ahLst/>
              <a:cxnLst/>
              <a:rect l="l" t="t" r="r" b="b"/>
              <a:pathLst>
                <a:path w="1321" h="4079" extrusionOk="0">
                  <a:moveTo>
                    <a:pt x="838" y="639"/>
                  </a:moveTo>
                  <a:lnTo>
                    <a:pt x="838" y="639"/>
                  </a:lnTo>
                  <a:cubicBezTo>
                    <a:pt x="841" y="682"/>
                    <a:pt x="843" y="731"/>
                    <a:pt x="843" y="786"/>
                  </a:cubicBezTo>
                  <a:cubicBezTo>
                    <a:pt x="843" y="871"/>
                    <a:pt x="843" y="1011"/>
                    <a:pt x="815" y="1123"/>
                  </a:cubicBezTo>
                  <a:cubicBezTo>
                    <a:pt x="792" y="1599"/>
                    <a:pt x="660" y="2110"/>
                    <a:pt x="507" y="2556"/>
                  </a:cubicBezTo>
                  <a:lnTo>
                    <a:pt x="507" y="2556"/>
                  </a:lnTo>
                  <a:cubicBezTo>
                    <a:pt x="515" y="2382"/>
                    <a:pt x="525" y="2202"/>
                    <a:pt x="534" y="2022"/>
                  </a:cubicBezTo>
                  <a:cubicBezTo>
                    <a:pt x="562" y="1769"/>
                    <a:pt x="590" y="1516"/>
                    <a:pt x="618" y="1292"/>
                  </a:cubicBezTo>
                  <a:cubicBezTo>
                    <a:pt x="675" y="1095"/>
                    <a:pt x="703" y="899"/>
                    <a:pt x="759" y="814"/>
                  </a:cubicBezTo>
                  <a:cubicBezTo>
                    <a:pt x="785" y="749"/>
                    <a:pt x="811" y="689"/>
                    <a:pt x="838" y="639"/>
                  </a:cubicBezTo>
                  <a:close/>
                  <a:moveTo>
                    <a:pt x="899" y="0"/>
                  </a:moveTo>
                  <a:cubicBezTo>
                    <a:pt x="815" y="0"/>
                    <a:pt x="731" y="28"/>
                    <a:pt x="675" y="84"/>
                  </a:cubicBezTo>
                  <a:cubicBezTo>
                    <a:pt x="534" y="197"/>
                    <a:pt x="422" y="393"/>
                    <a:pt x="310" y="618"/>
                  </a:cubicBezTo>
                  <a:cubicBezTo>
                    <a:pt x="225" y="843"/>
                    <a:pt x="169" y="1123"/>
                    <a:pt x="141" y="1460"/>
                  </a:cubicBezTo>
                  <a:cubicBezTo>
                    <a:pt x="1" y="2471"/>
                    <a:pt x="1" y="3847"/>
                    <a:pt x="1" y="3847"/>
                  </a:cubicBezTo>
                  <a:cubicBezTo>
                    <a:pt x="1" y="3959"/>
                    <a:pt x="85" y="4043"/>
                    <a:pt x="169" y="4071"/>
                  </a:cubicBezTo>
                  <a:cubicBezTo>
                    <a:pt x="189" y="4076"/>
                    <a:pt x="208" y="4078"/>
                    <a:pt x="227" y="4078"/>
                  </a:cubicBezTo>
                  <a:cubicBezTo>
                    <a:pt x="318" y="4078"/>
                    <a:pt x="404" y="4024"/>
                    <a:pt x="450" y="3931"/>
                  </a:cubicBezTo>
                  <a:cubicBezTo>
                    <a:pt x="450" y="3931"/>
                    <a:pt x="1180" y="2443"/>
                    <a:pt x="1292" y="1179"/>
                  </a:cubicBezTo>
                  <a:cubicBezTo>
                    <a:pt x="1320" y="1039"/>
                    <a:pt x="1320" y="899"/>
                    <a:pt x="1320" y="786"/>
                  </a:cubicBezTo>
                  <a:cubicBezTo>
                    <a:pt x="1320" y="562"/>
                    <a:pt x="1292" y="421"/>
                    <a:pt x="1264" y="281"/>
                  </a:cubicBezTo>
                  <a:cubicBezTo>
                    <a:pt x="1236" y="225"/>
                    <a:pt x="1208" y="169"/>
                    <a:pt x="1152" y="84"/>
                  </a:cubicBezTo>
                  <a:cubicBezTo>
                    <a:pt x="1096" y="28"/>
                    <a:pt x="1012" y="0"/>
                    <a:pt x="89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124;p63">
              <a:extLst>
                <a:ext uri="{FF2B5EF4-FFF2-40B4-BE49-F238E27FC236}">
                  <a16:creationId xmlns:a16="http://schemas.microsoft.com/office/drawing/2014/main" id="{5B197C63-763A-4350-8C52-19712FC332D9}"/>
                </a:ext>
              </a:extLst>
            </p:cNvPr>
            <p:cNvSpPr/>
            <p:nvPr/>
          </p:nvSpPr>
          <p:spPr>
            <a:xfrm>
              <a:off x="3935625" y="3881125"/>
              <a:ext cx="53525" cy="115525"/>
            </a:xfrm>
            <a:custGeom>
              <a:avLst/>
              <a:gdLst/>
              <a:ahLst/>
              <a:cxnLst/>
              <a:rect l="l" t="t" r="r" b="b"/>
              <a:pathLst>
                <a:path w="2141" h="4621" extrusionOk="0">
                  <a:moveTo>
                    <a:pt x="1781" y="1"/>
                  </a:moveTo>
                  <a:cubicBezTo>
                    <a:pt x="1761" y="1"/>
                    <a:pt x="1738" y="6"/>
                    <a:pt x="1713" y="16"/>
                  </a:cubicBezTo>
                  <a:cubicBezTo>
                    <a:pt x="1236" y="213"/>
                    <a:pt x="1039" y="1167"/>
                    <a:pt x="1039" y="1167"/>
                  </a:cubicBezTo>
                  <a:cubicBezTo>
                    <a:pt x="1039" y="1167"/>
                    <a:pt x="877" y="1079"/>
                    <a:pt x="689" y="1079"/>
                  </a:cubicBezTo>
                  <a:cubicBezTo>
                    <a:pt x="493" y="1079"/>
                    <a:pt x="269" y="1174"/>
                    <a:pt x="169" y="1560"/>
                  </a:cubicBezTo>
                  <a:cubicBezTo>
                    <a:pt x="0" y="2318"/>
                    <a:pt x="169" y="4620"/>
                    <a:pt x="169" y="4620"/>
                  </a:cubicBezTo>
                  <a:cubicBezTo>
                    <a:pt x="169" y="4620"/>
                    <a:pt x="1348" y="3301"/>
                    <a:pt x="1516" y="2431"/>
                  </a:cubicBezTo>
                  <a:cubicBezTo>
                    <a:pt x="1703" y="1606"/>
                    <a:pt x="2141" y="1"/>
                    <a:pt x="17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125;p63">
              <a:extLst>
                <a:ext uri="{FF2B5EF4-FFF2-40B4-BE49-F238E27FC236}">
                  <a16:creationId xmlns:a16="http://schemas.microsoft.com/office/drawing/2014/main" id="{430A7FA8-7209-48F7-8E08-1493ECE62680}"/>
                </a:ext>
              </a:extLst>
            </p:cNvPr>
            <p:cNvSpPr/>
            <p:nvPr/>
          </p:nvSpPr>
          <p:spPr>
            <a:xfrm>
              <a:off x="3932125" y="3875200"/>
              <a:ext cx="57575" cy="127325"/>
            </a:xfrm>
            <a:custGeom>
              <a:avLst/>
              <a:gdLst/>
              <a:ahLst/>
              <a:cxnLst/>
              <a:rect l="l" t="t" r="r" b="b"/>
              <a:pathLst>
                <a:path w="2303" h="5093" extrusionOk="0">
                  <a:moveTo>
                    <a:pt x="1825" y="550"/>
                  </a:moveTo>
                  <a:cubicBezTo>
                    <a:pt x="1825" y="554"/>
                    <a:pt x="1825" y="558"/>
                    <a:pt x="1825" y="562"/>
                  </a:cubicBezTo>
                  <a:cubicBezTo>
                    <a:pt x="1825" y="787"/>
                    <a:pt x="1769" y="1151"/>
                    <a:pt x="1684" y="1545"/>
                  </a:cubicBezTo>
                  <a:cubicBezTo>
                    <a:pt x="1600" y="1909"/>
                    <a:pt x="1516" y="2303"/>
                    <a:pt x="1432" y="2611"/>
                  </a:cubicBezTo>
                  <a:cubicBezTo>
                    <a:pt x="1348" y="2976"/>
                    <a:pt x="1039" y="3538"/>
                    <a:pt x="730" y="3959"/>
                  </a:cubicBezTo>
                  <a:cubicBezTo>
                    <a:pt x="659" y="4072"/>
                    <a:pt x="581" y="4171"/>
                    <a:pt x="507" y="4260"/>
                  </a:cubicBezTo>
                  <a:lnTo>
                    <a:pt x="507" y="4260"/>
                  </a:lnTo>
                  <a:cubicBezTo>
                    <a:pt x="506" y="4253"/>
                    <a:pt x="506" y="4246"/>
                    <a:pt x="505" y="4240"/>
                  </a:cubicBezTo>
                  <a:cubicBezTo>
                    <a:pt x="505" y="3875"/>
                    <a:pt x="477" y="3369"/>
                    <a:pt x="477" y="2948"/>
                  </a:cubicBezTo>
                  <a:cubicBezTo>
                    <a:pt x="477" y="2499"/>
                    <a:pt x="505" y="2078"/>
                    <a:pt x="562" y="1853"/>
                  </a:cubicBezTo>
                  <a:cubicBezTo>
                    <a:pt x="590" y="1685"/>
                    <a:pt x="646" y="1629"/>
                    <a:pt x="674" y="1601"/>
                  </a:cubicBezTo>
                  <a:cubicBezTo>
                    <a:pt x="730" y="1573"/>
                    <a:pt x="758" y="1545"/>
                    <a:pt x="814" y="1545"/>
                  </a:cubicBezTo>
                  <a:cubicBezTo>
                    <a:pt x="870" y="1545"/>
                    <a:pt x="955" y="1573"/>
                    <a:pt x="1011" y="1573"/>
                  </a:cubicBezTo>
                  <a:lnTo>
                    <a:pt x="1067" y="1601"/>
                  </a:lnTo>
                  <a:lnTo>
                    <a:pt x="1067" y="1629"/>
                  </a:lnTo>
                  <a:cubicBezTo>
                    <a:pt x="1095" y="1643"/>
                    <a:pt x="1130" y="1650"/>
                    <a:pt x="1169" y="1650"/>
                  </a:cubicBezTo>
                  <a:cubicBezTo>
                    <a:pt x="1207" y="1650"/>
                    <a:pt x="1249" y="1643"/>
                    <a:pt x="1291" y="1629"/>
                  </a:cubicBezTo>
                  <a:cubicBezTo>
                    <a:pt x="1348" y="1601"/>
                    <a:pt x="1404" y="1545"/>
                    <a:pt x="1404" y="1460"/>
                  </a:cubicBezTo>
                  <a:lnTo>
                    <a:pt x="1432" y="1432"/>
                  </a:lnTo>
                  <a:cubicBezTo>
                    <a:pt x="1432" y="1348"/>
                    <a:pt x="1488" y="1123"/>
                    <a:pt x="1600" y="899"/>
                  </a:cubicBezTo>
                  <a:cubicBezTo>
                    <a:pt x="1658" y="764"/>
                    <a:pt x="1742" y="630"/>
                    <a:pt x="1825" y="550"/>
                  </a:cubicBezTo>
                  <a:close/>
                  <a:moveTo>
                    <a:pt x="1937" y="0"/>
                  </a:moveTo>
                  <a:cubicBezTo>
                    <a:pt x="1881" y="0"/>
                    <a:pt x="1825" y="28"/>
                    <a:pt x="1769" y="57"/>
                  </a:cubicBezTo>
                  <a:cubicBezTo>
                    <a:pt x="1600" y="113"/>
                    <a:pt x="1460" y="253"/>
                    <a:pt x="1376" y="393"/>
                  </a:cubicBezTo>
                  <a:cubicBezTo>
                    <a:pt x="1195" y="623"/>
                    <a:pt x="1082" y="910"/>
                    <a:pt x="1019" y="1115"/>
                  </a:cubicBezTo>
                  <a:lnTo>
                    <a:pt x="1019" y="1115"/>
                  </a:lnTo>
                  <a:cubicBezTo>
                    <a:pt x="958" y="1103"/>
                    <a:pt x="889" y="1095"/>
                    <a:pt x="814" y="1095"/>
                  </a:cubicBezTo>
                  <a:cubicBezTo>
                    <a:pt x="702" y="1095"/>
                    <a:pt x="533" y="1123"/>
                    <a:pt x="393" y="1236"/>
                  </a:cubicBezTo>
                  <a:cubicBezTo>
                    <a:pt x="253" y="1348"/>
                    <a:pt x="140" y="1516"/>
                    <a:pt x="84" y="1741"/>
                  </a:cubicBezTo>
                  <a:cubicBezTo>
                    <a:pt x="28" y="2050"/>
                    <a:pt x="0" y="2471"/>
                    <a:pt x="0" y="2948"/>
                  </a:cubicBezTo>
                  <a:cubicBezTo>
                    <a:pt x="0" y="3847"/>
                    <a:pt x="84" y="4885"/>
                    <a:pt x="84" y="4885"/>
                  </a:cubicBezTo>
                  <a:cubicBezTo>
                    <a:pt x="84" y="4998"/>
                    <a:pt x="168" y="5054"/>
                    <a:pt x="253" y="5082"/>
                  </a:cubicBezTo>
                  <a:cubicBezTo>
                    <a:pt x="275" y="5089"/>
                    <a:pt x="300" y="5093"/>
                    <a:pt x="325" y="5093"/>
                  </a:cubicBezTo>
                  <a:cubicBezTo>
                    <a:pt x="393" y="5093"/>
                    <a:pt x="464" y="5067"/>
                    <a:pt x="505" y="5026"/>
                  </a:cubicBezTo>
                  <a:cubicBezTo>
                    <a:pt x="505" y="5026"/>
                    <a:pt x="786" y="4689"/>
                    <a:pt x="1123" y="4212"/>
                  </a:cubicBezTo>
                  <a:cubicBezTo>
                    <a:pt x="1432" y="3762"/>
                    <a:pt x="1769" y="3201"/>
                    <a:pt x="1881" y="2724"/>
                  </a:cubicBezTo>
                  <a:cubicBezTo>
                    <a:pt x="1965" y="2415"/>
                    <a:pt x="2049" y="2022"/>
                    <a:pt x="2134" y="1629"/>
                  </a:cubicBezTo>
                  <a:cubicBezTo>
                    <a:pt x="2218" y="1236"/>
                    <a:pt x="2302" y="843"/>
                    <a:pt x="2302" y="562"/>
                  </a:cubicBezTo>
                  <a:cubicBezTo>
                    <a:pt x="2302" y="450"/>
                    <a:pt x="2302" y="337"/>
                    <a:pt x="2246" y="253"/>
                  </a:cubicBezTo>
                  <a:cubicBezTo>
                    <a:pt x="2218" y="197"/>
                    <a:pt x="2190" y="141"/>
                    <a:pt x="2134" y="85"/>
                  </a:cubicBezTo>
                  <a:cubicBezTo>
                    <a:pt x="2078" y="28"/>
                    <a:pt x="1993" y="0"/>
                    <a:pt x="193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126;p63">
              <a:extLst>
                <a:ext uri="{FF2B5EF4-FFF2-40B4-BE49-F238E27FC236}">
                  <a16:creationId xmlns:a16="http://schemas.microsoft.com/office/drawing/2014/main" id="{A931C757-8610-462B-8B65-EEDF81F8A325}"/>
                </a:ext>
              </a:extLst>
            </p:cNvPr>
            <p:cNvSpPr/>
            <p:nvPr/>
          </p:nvSpPr>
          <p:spPr>
            <a:xfrm>
              <a:off x="3952475" y="3904550"/>
              <a:ext cx="18275" cy="72300"/>
            </a:xfrm>
            <a:custGeom>
              <a:avLst/>
              <a:gdLst/>
              <a:ahLst/>
              <a:cxnLst/>
              <a:rect l="l" t="t" r="r" b="b"/>
              <a:pathLst>
                <a:path w="731" h="2892" extrusionOk="0">
                  <a:moveTo>
                    <a:pt x="363" y="0"/>
                  </a:moveTo>
                  <a:cubicBezTo>
                    <a:pt x="345" y="0"/>
                    <a:pt x="327" y="2"/>
                    <a:pt x="309" y="6"/>
                  </a:cubicBezTo>
                  <a:cubicBezTo>
                    <a:pt x="197" y="34"/>
                    <a:pt x="112" y="174"/>
                    <a:pt x="141" y="286"/>
                  </a:cubicBezTo>
                  <a:lnTo>
                    <a:pt x="141" y="314"/>
                  </a:lnTo>
                  <a:cubicBezTo>
                    <a:pt x="169" y="427"/>
                    <a:pt x="253" y="876"/>
                    <a:pt x="253" y="1409"/>
                  </a:cubicBezTo>
                  <a:cubicBezTo>
                    <a:pt x="253" y="1802"/>
                    <a:pt x="197" y="2252"/>
                    <a:pt x="56" y="2560"/>
                  </a:cubicBezTo>
                  <a:cubicBezTo>
                    <a:pt x="0" y="2701"/>
                    <a:pt x="56" y="2841"/>
                    <a:pt x="197" y="2869"/>
                  </a:cubicBezTo>
                  <a:cubicBezTo>
                    <a:pt x="227" y="2884"/>
                    <a:pt x="259" y="2891"/>
                    <a:pt x="291" y="2891"/>
                  </a:cubicBezTo>
                  <a:cubicBezTo>
                    <a:pt x="378" y="2891"/>
                    <a:pt x="464" y="2839"/>
                    <a:pt x="506" y="2757"/>
                  </a:cubicBezTo>
                  <a:cubicBezTo>
                    <a:pt x="674" y="2336"/>
                    <a:pt x="730" y="1858"/>
                    <a:pt x="730" y="1409"/>
                  </a:cubicBezTo>
                  <a:cubicBezTo>
                    <a:pt x="730" y="764"/>
                    <a:pt x="590" y="202"/>
                    <a:pt x="590" y="174"/>
                  </a:cubicBezTo>
                  <a:cubicBezTo>
                    <a:pt x="565" y="76"/>
                    <a:pt x="477" y="0"/>
                    <a:pt x="36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127;p63">
              <a:extLst>
                <a:ext uri="{FF2B5EF4-FFF2-40B4-BE49-F238E27FC236}">
                  <a16:creationId xmlns:a16="http://schemas.microsoft.com/office/drawing/2014/main" id="{B73EC41A-9F0E-4FDB-821C-4A56BC257577}"/>
                </a:ext>
              </a:extLst>
            </p:cNvPr>
            <p:cNvSpPr/>
            <p:nvPr/>
          </p:nvSpPr>
          <p:spPr>
            <a:xfrm>
              <a:off x="4649425" y="3143050"/>
              <a:ext cx="18275" cy="224025"/>
            </a:xfrm>
            <a:custGeom>
              <a:avLst/>
              <a:gdLst/>
              <a:ahLst/>
              <a:cxnLst/>
              <a:rect l="l" t="t" r="r" b="b"/>
              <a:pathLst>
                <a:path w="731" h="8961" extrusionOk="0">
                  <a:moveTo>
                    <a:pt x="463" y="0"/>
                  </a:moveTo>
                  <a:cubicBezTo>
                    <a:pt x="343" y="0"/>
                    <a:pt x="253" y="103"/>
                    <a:pt x="253" y="229"/>
                  </a:cubicBezTo>
                  <a:lnTo>
                    <a:pt x="0" y="8708"/>
                  </a:lnTo>
                  <a:cubicBezTo>
                    <a:pt x="0" y="8848"/>
                    <a:pt x="113" y="8932"/>
                    <a:pt x="225" y="8960"/>
                  </a:cubicBezTo>
                  <a:cubicBezTo>
                    <a:pt x="365" y="8960"/>
                    <a:pt x="478" y="8848"/>
                    <a:pt x="478" y="8736"/>
                  </a:cubicBezTo>
                  <a:lnTo>
                    <a:pt x="730" y="229"/>
                  </a:lnTo>
                  <a:cubicBezTo>
                    <a:pt x="730" y="117"/>
                    <a:pt x="618" y="4"/>
                    <a:pt x="506" y="4"/>
                  </a:cubicBezTo>
                  <a:cubicBezTo>
                    <a:pt x="491" y="2"/>
                    <a:pt x="477" y="0"/>
                    <a:pt x="46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128;p63">
              <a:extLst>
                <a:ext uri="{FF2B5EF4-FFF2-40B4-BE49-F238E27FC236}">
                  <a16:creationId xmlns:a16="http://schemas.microsoft.com/office/drawing/2014/main" id="{D3C72D23-D07B-496A-823E-2DEFBBD8715E}"/>
                </a:ext>
              </a:extLst>
            </p:cNvPr>
            <p:cNvSpPr/>
            <p:nvPr/>
          </p:nvSpPr>
          <p:spPr>
            <a:xfrm>
              <a:off x="4652225" y="3168275"/>
              <a:ext cx="37925" cy="131550"/>
            </a:xfrm>
            <a:custGeom>
              <a:avLst/>
              <a:gdLst/>
              <a:ahLst/>
              <a:cxnLst/>
              <a:rect l="l" t="t" r="r" b="b"/>
              <a:pathLst>
                <a:path w="1517" h="5262" extrusionOk="0">
                  <a:moveTo>
                    <a:pt x="1276" y="1"/>
                  </a:moveTo>
                  <a:cubicBezTo>
                    <a:pt x="1174" y="1"/>
                    <a:pt x="1064" y="80"/>
                    <a:pt x="1039" y="203"/>
                  </a:cubicBezTo>
                  <a:lnTo>
                    <a:pt x="29" y="4975"/>
                  </a:lnTo>
                  <a:cubicBezTo>
                    <a:pt x="1" y="5116"/>
                    <a:pt x="85" y="5228"/>
                    <a:pt x="197" y="5256"/>
                  </a:cubicBezTo>
                  <a:cubicBezTo>
                    <a:pt x="216" y="5260"/>
                    <a:pt x="234" y="5262"/>
                    <a:pt x="251" y="5262"/>
                  </a:cubicBezTo>
                  <a:cubicBezTo>
                    <a:pt x="366" y="5262"/>
                    <a:pt x="454" y="5185"/>
                    <a:pt x="478" y="5088"/>
                  </a:cubicBezTo>
                  <a:lnTo>
                    <a:pt x="1489" y="287"/>
                  </a:lnTo>
                  <a:cubicBezTo>
                    <a:pt x="1517" y="175"/>
                    <a:pt x="1461" y="34"/>
                    <a:pt x="1320" y="6"/>
                  </a:cubicBezTo>
                  <a:cubicBezTo>
                    <a:pt x="1306" y="2"/>
                    <a:pt x="1291" y="1"/>
                    <a:pt x="127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129;p63">
              <a:extLst>
                <a:ext uri="{FF2B5EF4-FFF2-40B4-BE49-F238E27FC236}">
                  <a16:creationId xmlns:a16="http://schemas.microsoft.com/office/drawing/2014/main" id="{81920258-99F6-40A1-B401-F5115E46DEC9}"/>
                </a:ext>
              </a:extLst>
            </p:cNvPr>
            <p:cNvSpPr/>
            <p:nvPr/>
          </p:nvSpPr>
          <p:spPr>
            <a:xfrm>
              <a:off x="3982650" y="3160575"/>
              <a:ext cx="18275" cy="252825"/>
            </a:xfrm>
            <a:custGeom>
              <a:avLst/>
              <a:gdLst/>
              <a:ahLst/>
              <a:cxnLst/>
              <a:rect l="l" t="t" r="r" b="b"/>
              <a:pathLst>
                <a:path w="731" h="10113" extrusionOk="0">
                  <a:moveTo>
                    <a:pt x="260" y="1"/>
                  </a:moveTo>
                  <a:cubicBezTo>
                    <a:pt x="248" y="1"/>
                    <a:pt x="237" y="2"/>
                    <a:pt x="225" y="5"/>
                  </a:cubicBezTo>
                  <a:cubicBezTo>
                    <a:pt x="85" y="5"/>
                    <a:pt x="0" y="118"/>
                    <a:pt x="0" y="230"/>
                  </a:cubicBezTo>
                  <a:lnTo>
                    <a:pt x="253" y="9860"/>
                  </a:lnTo>
                  <a:cubicBezTo>
                    <a:pt x="253" y="10000"/>
                    <a:pt x="365" y="10112"/>
                    <a:pt x="478" y="10112"/>
                  </a:cubicBezTo>
                  <a:cubicBezTo>
                    <a:pt x="618" y="10084"/>
                    <a:pt x="730" y="10000"/>
                    <a:pt x="730" y="9860"/>
                  </a:cubicBezTo>
                  <a:lnTo>
                    <a:pt x="450" y="230"/>
                  </a:lnTo>
                  <a:cubicBezTo>
                    <a:pt x="450" y="104"/>
                    <a:pt x="360" y="1"/>
                    <a:pt x="26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130;p63">
              <a:extLst>
                <a:ext uri="{FF2B5EF4-FFF2-40B4-BE49-F238E27FC236}">
                  <a16:creationId xmlns:a16="http://schemas.microsoft.com/office/drawing/2014/main" id="{4B567831-1B3F-40D7-8A17-9F44E187F665}"/>
                </a:ext>
              </a:extLst>
            </p:cNvPr>
            <p:cNvSpPr/>
            <p:nvPr/>
          </p:nvSpPr>
          <p:spPr>
            <a:xfrm>
              <a:off x="2591550" y="5031175"/>
              <a:ext cx="1179850" cy="346750"/>
            </a:xfrm>
            <a:custGeom>
              <a:avLst/>
              <a:gdLst/>
              <a:ahLst/>
              <a:cxnLst/>
              <a:rect l="l" t="t" r="r" b="b"/>
              <a:pathLst>
                <a:path w="47194" h="13870" extrusionOk="0">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131;p63">
              <a:extLst>
                <a:ext uri="{FF2B5EF4-FFF2-40B4-BE49-F238E27FC236}">
                  <a16:creationId xmlns:a16="http://schemas.microsoft.com/office/drawing/2014/main" id="{0313E064-0404-459F-957E-56F9EF9C10D2}"/>
                </a:ext>
              </a:extLst>
            </p:cNvPr>
            <p:cNvSpPr/>
            <p:nvPr/>
          </p:nvSpPr>
          <p:spPr>
            <a:xfrm>
              <a:off x="2591550" y="5031175"/>
              <a:ext cx="1179850" cy="346750"/>
            </a:xfrm>
            <a:custGeom>
              <a:avLst/>
              <a:gdLst/>
              <a:ahLst/>
              <a:cxnLst/>
              <a:rect l="l" t="t" r="r" b="b"/>
              <a:pathLst>
                <a:path w="47194" h="13870" extrusionOk="0">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rgbClr val="BBE3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132;p63">
              <a:extLst>
                <a:ext uri="{FF2B5EF4-FFF2-40B4-BE49-F238E27FC236}">
                  <a16:creationId xmlns:a16="http://schemas.microsoft.com/office/drawing/2014/main" id="{B9DB19D2-C50B-4F54-87DE-A3ABD7B4BED9}"/>
                </a:ext>
              </a:extLst>
            </p:cNvPr>
            <p:cNvSpPr/>
            <p:nvPr/>
          </p:nvSpPr>
          <p:spPr>
            <a:xfrm>
              <a:off x="3400100" y="2659400"/>
              <a:ext cx="126350" cy="233900"/>
            </a:xfrm>
            <a:custGeom>
              <a:avLst/>
              <a:gdLst/>
              <a:ahLst/>
              <a:cxnLst/>
              <a:rect l="l" t="t" r="r" b="b"/>
              <a:pathLst>
                <a:path w="5054" h="9356" extrusionOk="0">
                  <a:moveTo>
                    <a:pt x="1156" y="1"/>
                  </a:moveTo>
                  <a:cubicBezTo>
                    <a:pt x="1015" y="1"/>
                    <a:pt x="904" y="7"/>
                    <a:pt x="843" y="7"/>
                  </a:cubicBezTo>
                  <a:cubicBezTo>
                    <a:pt x="618" y="7"/>
                    <a:pt x="393" y="147"/>
                    <a:pt x="674" y="540"/>
                  </a:cubicBezTo>
                  <a:cubicBezTo>
                    <a:pt x="983" y="905"/>
                    <a:pt x="1881" y="990"/>
                    <a:pt x="1881" y="1355"/>
                  </a:cubicBezTo>
                  <a:lnTo>
                    <a:pt x="1881" y="3713"/>
                  </a:lnTo>
                  <a:cubicBezTo>
                    <a:pt x="1881" y="3713"/>
                    <a:pt x="1516" y="2646"/>
                    <a:pt x="1292" y="2028"/>
                  </a:cubicBezTo>
                  <a:cubicBezTo>
                    <a:pt x="1135" y="1618"/>
                    <a:pt x="653" y="1384"/>
                    <a:pt x="345" y="1384"/>
                  </a:cubicBezTo>
                  <a:cubicBezTo>
                    <a:pt x="211" y="1384"/>
                    <a:pt x="110" y="1429"/>
                    <a:pt x="85" y="1523"/>
                  </a:cubicBezTo>
                  <a:cubicBezTo>
                    <a:pt x="0" y="1804"/>
                    <a:pt x="534" y="2337"/>
                    <a:pt x="758" y="3179"/>
                  </a:cubicBezTo>
                  <a:cubicBezTo>
                    <a:pt x="983" y="3994"/>
                    <a:pt x="899" y="5594"/>
                    <a:pt x="899" y="5594"/>
                  </a:cubicBezTo>
                  <a:cubicBezTo>
                    <a:pt x="899" y="5594"/>
                    <a:pt x="843" y="6492"/>
                    <a:pt x="1516" y="7250"/>
                  </a:cubicBezTo>
                  <a:cubicBezTo>
                    <a:pt x="2190" y="8008"/>
                    <a:pt x="3482" y="9356"/>
                    <a:pt x="3482" y="9356"/>
                  </a:cubicBezTo>
                  <a:lnTo>
                    <a:pt x="5054" y="8149"/>
                  </a:lnTo>
                  <a:cubicBezTo>
                    <a:pt x="5054" y="8149"/>
                    <a:pt x="4520" y="6801"/>
                    <a:pt x="4689" y="6127"/>
                  </a:cubicBezTo>
                  <a:cubicBezTo>
                    <a:pt x="4829" y="5425"/>
                    <a:pt x="4913" y="4387"/>
                    <a:pt x="4520" y="3544"/>
                  </a:cubicBezTo>
                  <a:cubicBezTo>
                    <a:pt x="4155" y="2730"/>
                    <a:pt x="2948" y="2562"/>
                    <a:pt x="2948" y="2562"/>
                  </a:cubicBezTo>
                  <a:cubicBezTo>
                    <a:pt x="2948" y="2562"/>
                    <a:pt x="3032" y="2281"/>
                    <a:pt x="3032" y="1888"/>
                  </a:cubicBezTo>
                  <a:cubicBezTo>
                    <a:pt x="3032" y="1523"/>
                    <a:pt x="3032" y="821"/>
                    <a:pt x="2499" y="372"/>
                  </a:cubicBezTo>
                  <a:cubicBezTo>
                    <a:pt x="2111" y="45"/>
                    <a:pt x="1530" y="1"/>
                    <a:pt x="11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133;p63">
              <a:extLst>
                <a:ext uri="{FF2B5EF4-FFF2-40B4-BE49-F238E27FC236}">
                  <a16:creationId xmlns:a16="http://schemas.microsoft.com/office/drawing/2014/main" id="{888E1B4E-148F-404C-B8F2-C49C5086E95D}"/>
                </a:ext>
              </a:extLst>
            </p:cNvPr>
            <p:cNvSpPr/>
            <p:nvPr/>
          </p:nvSpPr>
          <p:spPr>
            <a:xfrm>
              <a:off x="3395875" y="2653250"/>
              <a:ext cx="136900" cy="245950"/>
            </a:xfrm>
            <a:custGeom>
              <a:avLst/>
              <a:gdLst/>
              <a:ahLst/>
              <a:cxnLst/>
              <a:rect l="l" t="t" r="r" b="b"/>
              <a:pathLst>
                <a:path w="5476" h="9838" extrusionOk="0">
                  <a:moveTo>
                    <a:pt x="1292" y="478"/>
                  </a:moveTo>
                  <a:cubicBezTo>
                    <a:pt x="1461" y="478"/>
                    <a:pt x="1685" y="478"/>
                    <a:pt x="1910" y="534"/>
                  </a:cubicBezTo>
                  <a:cubicBezTo>
                    <a:pt x="2135" y="590"/>
                    <a:pt x="2359" y="674"/>
                    <a:pt x="2500" y="814"/>
                  </a:cubicBezTo>
                  <a:cubicBezTo>
                    <a:pt x="2724" y="983"/>
                    <a:pt x="2836" y="1236"/>
                    <a:pt x="2893" y="1460"/>
                  </a:cubicBezTo>
                  <a:cubicBezTo>
                    <a:pt x="2949" y="1713"/>
                    <a:pt x="2949" y="1937"/>
                    <a:pt x="2949" y="2134"/>
                  </a:cubicBezTo>
                  <a:cubicBezTo>
                    <a:pt x="2949" y="2302"/>
                    <a:pt x="2949" y="2471"/>
                    <a:pt x="2921" y="2583"/>
                  </a:cubicBezTo>
                  <a:cubicBezTo>
                    <a:pt x="2921" y="2639"/>
                    <a:pt x="2921" y="2695"/>
                    <a:pt x="2893" y="2724"/>
                  </a:cubicBezTo>
                  <a:lnTo>
                    <a:pt x="2893" y="2752"/>
                  </a:lnTo>
                  <a:cubicBezTo>
                    <a:pt x="2865" y="2836"/>
                    <a:pt x="2893" y="2892"/>
                    <a:pt x="2921" y="2948"/>
                  </a:cubicBezTo>
                  <a:cubicBezTo>
                    <a:pt x="2977" y="3004"/>
                    <a:pt x="3033" y="3032"/>
                    <a:pt x="3089" y="3060"/>
                  </a:cubicBezTo>
                  <a:cubicBezTo>
                    <a:pt x="3145" y="3060"/>
                    <a:pt x="3426" y="3117"/>
                    <a:pt x="3735" y="3229"/>
                  </a:cubicBezTo>
                  <a:cubicBezTo>
                    <a:pt x="4044" y="3369"/>
                    <a:pt x="4352" y="3594"/>
                    <a:pt x="4493" y="3903"/>
                  </a:cubicBezTo>
                  <a:cubicBezTo>
                    <a:pt x="4661" y="4296"/>
                    <a:pt x="4746" y="4773"/>
                    <a:pt x="4746" y="5222"/>
                  </a:cubicBezTo>
                  <a:cubicBezTo>
                    <a:pt x="4746" y="5643"/>
                    <a:pt x="4689" y="6008"/>
                    <a:pt x="4633" y="6317"/>
                  </a:cubicBezTo>
                  <a:cubicBezTo>
                    <a:pt x="4605" y="6429"/>
                    <a:pt x="4605" y="6542"/>
                    <a:pt x="4605" y="6654"/>
                  </a:cubicBezTo>
                  <a:cubicBezTo>
                    <a:pt x="4605" y="7047"/>
                    <a:pt x="4689" y="7496"/>
                    <a:pt x="4802" y="7861"/>
                  </a:cubicBezTo>
                  <a:cubicBezTo>
                    <a:pt x="4861" y="8055"/>
                    <a:pt x="4913" y="8217"/>
                    <a:pt x="4952" y="8326"/>
                  </a:cubicBezTo>
                  <a:lnTo>
                    <a:pt x="4952" y="8326"/>
                  </a:lnTo>
                  <a:lnTo>
                    <a:pt x="3676" y="9306"/>
                  </a:lnTo>
                  <a:lnTo>
                    <a:pt x="3676" y="9306"/>
                  </a:lnTo>
                  <a:cubicBezTo>
                    <a:pt x="3541" y="9161"/>
                    <a:pt x="3325" y="8928"/>
                    <a:pt x="3089" y="8675"/>
                  </a:cubicBezTo>
                  <a:cubicBezTo>
                    <a:pt x="2696" y="8254"/>
                    <a:pt x="2191" y="7721"/>
                    <a:pt x="1854" y="7328"/>
                  </a:cubicBezTo>
                  <a:cubicBezTo>
                    <a:pt x="1348" y="6794"/>
                    <a:pt x="1320" y="6121"/>
                    <a:pt x="1320" y="5924"/>
                  </a:cubicBezTo>
                  <a:lnTo>
                    <a:pt x="1320" y="5868"/>
                  </a:lnTo>
                  <a:lnTo>
                    <a:pt x="1320" y="5840"/>
                  </a:lnTo>
                  <a:cubicBezTo>
                    <a:pt x="1320" y="5840"/>
                    <a:pt x="1320" y="5587"/>
                    <a:pt x="1320" y="5222"/>
                  </a:cubicBezTo>
                  <a:cubicBezTo>
                    <a:pt x="1320" y="4689"/>
                    <a:pt x="1292" y="3903"/>
                    <a:pt x="1152" y="3369"/>
                  </a:cubicBezTo>
                  <a:cubicBezTo>
                    <a:pt x="1040" y="2948"/>
                    <a:pt x="843" y="2611"/>
                    <a:pt x="703" y="2330"/>
                  </a:cubicBezTo>
                  <a:cubicBezTo>
                    <a:pt x="647" y="2190"/>
                    <a:pt x="562" y="2078"/>
                    <a:pt x="534" y="1994"/>
                  </a:cubicBezTo>
                  <a:cubicBezTo>
                    <a:pt x="498" y="1939"/>
                    <a:pt x="485" y="1885"/>
                    <a:pt x="481" y="1853"/>
                  </a:cubicBezTo>
                  <a:lnTo>
                    <a:pt x="506" y="1853"/>
                  </a:lnTo>
                  <a:cubicBezTo>
                    <a:pt x="590" y="1853"/>
                    <a:pt x="759" y="1909"/>
                    <a:pt x="899" y="1994"/>
                  </a:cubicBezTo>
                  <a:cubicBezTo>
                    <a:pt x="1068" y="2078"/>
                    <a:pt x="1180" y="2218"/>
                    <a:pt x="1236" y="2359"/>
                  </a:cubicBezTo>
                  <a:cubicBezTo>
                    <a:pt x="1348" y="2667"/>
                    <a:pt x="1489" y="3088"/>
                    <a:pt x="1629" y="3425"/>
                  </a:cubicBezTo>
                  <a:cubicBezTo>
                    <a:pt x="1707" y="3660"/>
                    <a:pt x="1785" y="3853"/>
                    <a:pt x="1826" y="3949"/>
                  </a:cubicBezTo>
                  <a:lnTo>
                    <a:pt x="1826" y="3949"/>
                  </a:lnTo>
                  <a:lnTo>
                    <a:pt x="1826" y="3959"/>
                  </a:lnTo>
                  <a:lnTo>
                    <a:pt x="1830" y="3959"/>
                  </a:lnTo>
                  <a:cubicBezTo>
                    <a:pt x="1845" y="3995"/>
                    <a:pt x="1854" y="4015"/>
                    <a:pt x="1854" y="4015"/>
                  </a:cubicBezTo>
                  <a:cubicBezTo>
                    <a:pt x="1882" y="4127"/>
                    <a:pt x="1994" y="4183"/>
                    <a:pt x="2107" y="4183"/>
                  </a:cubicBezTo>
                  <a:cubicBezTo>
                    <a:pt x="2219" y="4155"/>
                    <a:pt x="2303" y="4071"/>
                    <a:pt x="2303" y="3959"/>
                  </a:cubicBezTo>
                  <a:lnTo>
                    <a:pt x="2303" y="1601"/>
                  </a:lnTo>
                  <a:cubicBezTo>
                    <a:pt x="2303" y="1516"/>
                    <a:pt x="2275" y="1432"/>
                    <a:pt x="2219" y="1348"/>
                  </a:cubicBezTo>
                  <a:cubicBezTo>
                    <a:pt x="2135" y="1236"/>
                    <a:pt x="2022" y="1151"/>
                    <a:pt x="1910" y="1095"/>
                  </a:cubicBezTo>
                  <a:cubicBezTo>
                    <a:pt x="1742" y="1011"/>
                    <a:pt x="1545" y="927"/>
                    <a:pt x="1377" y="871"/>
                  </a:cubicBezTo>
                  <a:cubicBezTo>
                    <a:pt x="1236" y="786"/>
                    <a:pt x="1096" y="702"/>
                    <a:pt x="1040" y="618"/>
                  </a:cubicBezTo>
                  <a:cubicBezTo>
                    <a:pt x="984" y="590"/>
                    <a:pt x="955" y="534"/>
                    <a:pt x="955" y="506"/>
                  </a:cubicBezTo>
                  <a:lnTo>
                    <a:pt x="948" y="499"/>
                  </a:lnTo>
                  <a:lnTo>
                    <a:pt x="948" y="499"/>
                  </a:lnTo>
                  <a:lnTo>
                    <a:pt x="1012" y="478"/>
                  </a:lnTo>
                  <a:close/>
                  <a:moveTo>
                    <a:pt x="1292" y="0"/>
                  </a:moveTo>
                  <a:cubicBezTo>
                    <a:pt x="1152" y="0"/>
                    <a:pt x="1040" y="28"/>
                    <a:pt x="1012" y="28"/>
                  </a:cubicBezTo>
                  <a:cubicBezTo>
                    <a:pt x="899" y="28"/>
                    <a:pt x="787" y="28"/>
                    <a:pt x="675" y="113"/>
                  </a:cubicBezTo>
                  <a:cubicBezTo>
                    <a:pt x="562" y="169"/>
                    <a:pt x="478" y="309"/>
                    <a:pt x="478" y="478"/>
                  </a:cubicBezTo>
                  <a:cubicBezTo>
                    <a:pt x="478" y="618"/>
                    <a:pt x="562" y="758"/>
                    <a:pt x="675" y="927"/>
                  </a:cubicBezTo>
                  <a:cubicBezTo>
                    <a:pt x="787" y="1067"/>
                    <a:pt x="927" y="1151"/>
                    <a:pt x="1068" y="1207"/>
                  </a:cubicBezTo>
                  <a:cubicBezTo>
                    <a:pt x="1264" y="1320"/>
                    <a:pt x="1489" y="1404"/>
                    <a:pt x="1657" y="1488"/>
                  </a:cubicBezTo>
                  <a:cubicBezTo>
                    <a:pt x="1742" y="1516"/>
                    <a:pt x="1798" y="1572"/>
                    <a:pt x="1798" y="1601"/>
                  </a:cubicBezTo>
                  <a:lnTo>
                    <a:pt x="1826" y="1601"/>
                  </a:lnTo>
                  <a:lnTo>
                    <a:pt x="1826" y="2597"/>
                  </a:lnTo>
                  <a:lnTo>
                    <a:pt x="1826" y="2597"/>
                  </a:lnTo>
                  <a:cubicBezTo>
                    <a:pt x="1776" y="2460"/>
                    <a:pt x="1728" y="2331"/>
                    <a:pt x="1685" y="2218"/>
                  </a:cubicBezTo>
                  <a:cubicBezTo>
                    <a:pt x="1573" y="1937"/>
                    <a:pt x="1377" y="1741"/>
                    <a:pt x="1152" y="1601"/>
                  </a:cubicBezTo>
                  <a:cubicBezTo>
                    <a:pt x="927" y="1460"/>
                    <a:pt x="703" y="1404"/>
                    <a:pt x="506" y="1404"/>
                  </a:cubicBezTo>
                  <a:cubicBezTo>
                    <a:pt x="394" y="1404"/>
                    <a:pt x="310" y="1404"/>
                    <a:pt x="226" y="1460"/>
                  </a:cubicBezTo>
                  <a:cubicBezTo>
                    <a:pt x="147" y="1486"/>
                    <a:pt x="68" y="1562"/>
                    <a:pt x="35" y="1687"/>
                  </a:cubicBezTo>
                  <a:lnTo>
                    <a:pt x="35" y="1687"/>
                  </a:lnTo>
                  <a:lnTo>
                    <a:pt x="29" y="1685"/>
                  </a:lnTo>
                  <a:cubicBezTo>
                    <a:pt x="1" y="1741"/>
                    <a:pt x="1" y="1797"/>
                    <a:pt x="1" y="1825"/>
                  </a:cubicBezTo>
                  <a:cubicBezTo>
                    <a:pt x="1" y="1965"/>
                    <a:pt x="57" y="2078"/>
                    <a:pt x="113" y="2190"/>
                  </a:cubicBezTo>
                  <a:cubicBezTo>
                    <a:pt x="282" y="2527"/>
                    <a:pt x="562" y="2948"/>
                    <a:pt x="703" y="3482"/>
                  </a:cubicBezTo>
                  <a:cubicBezTo>
                    <a:pt x="815" y="3931"/>
                    <a:pt x="871" y="4689"/>
                    <a:pt x="871" y="5222"/>
                  </a:cubicBezTo>
                  <a:cubicBezTo>
                    <a:pt x="871" y="5391"/>
                    <a:pt x="843" y="5559"/>
                    <a:pt x="843" y="5643"/>
                  </a:cubicBezTo>
                  <a:cubicBezTo>
                    <a:pt x="843" y="5756"/>
                    <a:pt x="843" y="5812"/>
                    <a:pt x="843" y="5812"/>
                  </a:cubicBezTo>
                  <a:cubicBezTo>
                    <a:pt x="843" y="5812"/>
                    <a:pt x="843" y="5868"/>
                    <a:pt x="843" y="5924"/>
                  </a:cubicBezTo>
                  <a:cubicBezTo>
                    <a:pt x="843" y="6177"/>
                    <a:pt x="899" y="6963"/>
                    <a:pt x="1517" y="7665"/>
                  </a:cubicBezTo>
                  <a:cubicBezTo>
                    <a:pt x="2191" y="8423"/>
                    <a:pt x="3482" y="9770"/>
                    <a:pt x="3482" y="9770"/>
                  </a:cubicBezTo>
                  <a:cubicBezTo>
                    <a:pt x="3529" y="9817"/>
                    <a:pt x="3592" y="9837"/>
                    <a:pt x="3654" y="9837"/>
                  </a:cubicBezTo>
                  <a:cubicBezTo>
                    <a:pt x="3704" y="9837"/>
                    <a:pt x="3753" y="9824"/>
                    <a:pt x="3791" y="9798"/>
                  </a:cubicBezTo>
                  <a:lnTo>
                    <a:pt x="5363" y="8591"/>
                  </a:lnTo>
                  <a:cubicBezTo>
                    <a:pt x="5447" y="8535"/>
                    <a:pt x="5475" y="8423"/>
                    <a:pt x="5447" y="8310"/>
                  </a:cubicBezTo>
                  <a:lnTo>
                    <a:pt x="5419" y="8282"/>
                  </a:lnTo>
                  <a:cubicBezTo>
                    <a:pt x="5391" y="8170"/>
                    <a:pt x="5307" y="7917"/>
                    <a:pt x="5223" y="7609"/>
                  </a:cubicBezTo>
                  <a:cubicBezTo>
                    <a:pt x="5139" y="7272"/>
                    <a:pt x="5054" y="6935"/>
                    <a:pt x="5054" y="6654"/>
                  </a:cubicBezTo>
                  <a:cubicBezTo>
                    <a:pt x="5054" y="6570"/>
                    <a:pt x="5054" y="6486"/>
                    <a:pt x="5082" y="6401"/>
                  </a:cubicBezTo>
                  <a:cubicBezTo>
                    <a:pt x="5167" y="6092"/>
                    <a:pt x="5223" y="5671"/>
                    <a:pt x="5223" y="5222"/>
                  </a:cubicBezTo>
                  <a:cubicBezTo>
                    <a:pt x="5223" y="4717"/>
                    <a:pt x="5139" y="4183"/>
                    <a:pt x="4914" y="3706"/>
                  </a:cubicBezTo>
                  <a:cubicBezTo>
                    <a:pt x="4689" y="3201"/>
                    <a:pt x="4240" y="2920"/>
                    <a:pt x="3847" y="2780"/>
                  </a:cubicBezTo>
                  <a:cubicBezTo>
                    <a:pt x="3674" y="2700"/>
                    <a:pt x="3513" y="2651"/>
                    <a:pt x="3389" y="2623"/>
                  </a:cubicBezTo>
                  <a:lnTo>
                    <a:pt x="3389" y="2623"/>
                  </a:lnTo>
                  <a:cubicBezTo>
                    <a:pt x="3408" y="2496"/>
                    <a:pt x="3426" y="2327"/>
                    <a:pt x="3426" y="2134"/>
                  </a:cubicBezTo>
                  <a:cubicBezTo>
                    <a:pt x="3426" y="1937"/>
                    <a:pt x="3426" y="1657"/>
                    <a:pt x="3342" y="1348"/>
                  </a:cubicBezTo>
                  <a:cubicBezTo>
                    <a:pt x="3286" y="1039"/>
                    <a:pt x="3117" y="702"/>
                    <a:pt x="2808" y="449"/>
                  </a:cubicBezTo>
                  <a:cubicBezTo>
                    <a:pt x="2584" y="253"/>
                    <a:pt x="2275" y="141"/>
                    <a:pt x="2022" y="84"/>
                  </a:cubicBezTo>
                  <a:cubicBezTo>
                    <a:pt x="1742" y="28"/>
                    <a:pt x="1489" y="0"/>
                    <a:pt x="129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134;p63">
              <a:extLst>
                <a:ext uri="{FF2B5EF4-FFF2-40B4-BE49-F238E27FC236}">
                  <a16:creationId xmlns:a16="http://schemas.microsoft.com/office/drawing/2014/main" id="{ECFAC98A-77F9-4DFF-B998-A818CE0A50CD}"/>
                </a:ext>
              </a:extLst>
            </p:cNvPr>
            <p:cNvSpPr/>
            <p:nvPr/>
          </p:nvSpPr>
          <p:spPr>
            <a:xfrm>
              <a:off x="3487125" y="2863100"/>
              <a:ext cx="346050" cy="500625"/>
            </a:xfrm>
            <a:custGeom>
              <a:avLst/>
              <a:gdLst/>
              <a:ahLst/>
              <a:cxnLst/>
              <a:rect l="l" t="t" r="r" b="b"/>
              <a:pathLst>
                <a:path w="13842" h="20025" extrusionOk="0">
                  <a:moveTo>
                    <a:pt x="1573" y="1"/>
                  </a:moveTo>
                  <a:lnTo>
                    <a:pt x="1" y="1208"/>
                  </a:lnTo>
                  <a:cubicBezTo>
                    <a:pt x="1" y="1208"/>
                    <a:pt x="8732" y="19007"/>
                    <a:pt x="9546" y="19597"/>
                  </a:cubicBezTo>
                  <a:cubicBezTo>
                    <a:pt x="9893" y="19851"/>
                    <a:pt x="10274" y="20025"/>
                    <a:pt x="10686" y="20025"/>
                  </a:cubicBezTo>
                  <a:cubicBezTo>
                    <a:pt x="11273" y="20025"/>
                    <a:pt x="11925" y="19672"/>
                    <a:pt x="12634" y="18698"/>
                  </a:cubicBezTo>
                  <a:cubicBezTo>
                    <a:pt x="13841" y="17042"/>
                    <a:pt x="13701" y="15975"/>
                    <a:pt x="12859" y="14094"/>
                  </a:cubicBezTo>
                  <a:cubicBezTo>
                    <a:pt x="12045" y="12213"/>
                    <a:pt x="1573" y="1"/>
                    <a:pt x="1573"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135;p63">
              <a:extLst>
                <a:ext uri="{FF2B5EF4-FFF2-40B4-BE49-F238E27FC236}">
                  <a16:creationId xmlns:a16="http://schemas.microsoft.com/office/drawing/2014/main" id="{29BEF128-9D68-43CB-80EF-AABFE156273E}"/>
                </a:ext>
              </a:extLst>
            </p:cNvPr>
            <p:cNvSpPr/>
            <p:nvPr/>
          </p:nvSpPr>
          <p:spPr>
            <a:xfrm>
              <a:off x="3480800" y="2857400"/>
              <a:ext cx="350275" cy="512475"/>
            </a:xfrm>
            <a:custGeom>
              <a:avLst/>
              <a:gdLst/>
              <a:ahLst/>
              <a:cxnLst/>
              <a:rect l="l" t="t" r="r" b="b"/>
              <a:pathLst>
                <a:path w="14011" h="20499" extrusionOk="0">
                  <a:moveTo>
                    <a:pt x="1802" y="551"/>
                  </a:moveTo>
                  <a:cubicBezTo>
                    <a:pt x="1878" y="634"/>
                    <a:pt x="1981" y="752"/>
                    <a:pt x="2107" y="902"/>
                  </a:cubicBezTo>
                  <a:cubicBezTo>
                    <a:pt x="3117" y="2082"/>
                    <a:pt x="5644" y="5086"/>
                    <a:pt x="8002" y="7949"/>
                  </a:cubicBezTo>
                  <a:cubicBezTo>
                    <a:pt x="9181" y="9409"/>
                    <a:pt x="10332" y="10813"/>
                    <a:pt x="11231" y="11992"/>
                  </a:cubicBezTo>
                  <a:cubicBezTo>
                    <a:pt x="11680" y="12553"/>
                    <a:pt x="12045" y="13087"/>
                    <a:pt x="12354" y="13508"/>
                  </a:cubicBezTo>
                  <a:cubicBezTo>
                    <a:pt x="12635" y="13929"/>
                    <a:pt x="12831" y="14238"/>
                    <a:pt x="12915" y="14434"/>
                  </a:cubicBezTo>
                  <a:cubicBezTo>
                    <a:pt x="13308" y="15333"/>
                    <a:pt x="13533" y="16035"/>
                    <a:pt x="13533" y="16680"/>
                  </a:cubicBezTo>
                  <a:cubicBezTo>
                    <a:pt x="13533" y="17326"/>
                    <a:pt x="13308" y="17972"/>
                    <a:pt x="12719" y="18786"/>
                  </a:cubicBezTo>
                  <a:cubicBezTo>
                    <a:pt x="12354" y="19263"/>
                    <a:pt x="12045" y="19572"/>
                    <a:pt x="11736" y="19769"/>
                  </a:cubicBezTo>
                  <a:cubicBezTo>
                    <a:pt x="11455" y="19965"/>
                    <a:pt x="11175" y="20021"/>
                    <a:pt x="10950" y="20021"/>
                  </a:cubicBezTo>
                  <a:cubicBezTo>
                    <a:pt x="10585" y="20021"/>
                    <a:pt x="10248" y="19881"/>
                    <a:pt x="9939" y="19656"/>
                  </a:cubicBezTo>
                  <a:cubicBezTo>
                    <a:pt x="9939" y="19656"/>
                    <a:pt x="9911" y="19628"/>
                    <a:pt x="9883" y="19572"/>
                  </a:cubicBezTo>
                  <a:cubicBezTo>
                    <a:pt x="9715" y="19376"/>
                    <a:pt x="9462" y="18926"/>
                    <a:pt x="9097" y="18337"/>
                  </a:cubicBezTo>
                  <a:cubicBezTo>
                    <a:pt x="7890" y="16175"/>
                    <a:pt x="5728" y="11936"/>
                    <a:pt x="3875" y="8230"/>
                  </a:cubicBezTo>
                  <a:cubicBezTo>
                    <a:pt x="2949" y="6377"/>
                    <a:pt x="2078" y="4636"/>
                    <a:pt x="1461" y="3401"/>
                  </a:cubicBezTo>
                  <a:cubicBezTo>
                    <a:pt x="1152" y="2755"/>
                    <a:pt x="899" y="2250"/>
                    <a:pt x="731" y="1885"/>
                  </a:cubicBezTo>
                  <a:cubicBezTo>
                    <a:pt x="655" y="1732"/>
                    <a:pt x="590" y="1609"/>
                    <a:pt x="542" y="1519"/>
                  </a:cubicBezTo>
                  <a:lnTo>
                    <a:pt x="542" y="1519"/>
                  </a:lnTo>
                  <a:lnTo>
                    <a:pt x="1802" y="551"/>
                  </a:lnTo>
                  <a:close/>
                  <a:moveTo>
                    <a:pt x="1852" y="0"/>
                  </a:moveTo>
                  <a:cubicBezTo>
                    <a:pt x="1796" y="0"/>
                    <a:pt x="1738" y="21"/>
                    <a:pt x="1685" y="60"/>
                  </a:cubicBezTo>
                  <a:lnTo>
                    <a:pt x="113" y="1267"/>
                  </a:lnTo>
                  <a:cubicBezTo>
                    <a:pt x="29" y="1324"/>
                    <a:pt x="1" y="1436"/>
                    <a:pt x="29" y="1548"/>
                  </a:cubicBezTo>
                  <a:cubicBezTo>
                    <a:pt x="29" y="1548"/>
                    <a:pt x="2219" y="5984"/>
                    <a:pt x="4493" y="10532"/>
                  </a:cubicBezTo>
                  <a:cubicBezTo>
                    <a:pt x="5644" y="12778"/>
                    <a:pt x="6823" y="15052"/>
                    <a:pt x="7750" y="16821"/>
                  </a:cubicBezTo>
                  <a:cubicBezTo>
                    <a:pt x="8227" y="17691"/>
                    <a:pt x="8620" y="18449"/>
                    <a:pt x="8957" y="18983"/>
                  </a:cubicBezTo>
                  <a:cubicBezTo>
                    <a:pt x="9125" y="19263"/>
                    <a:pt x="9238" y="19488"/>
                    <a:pt x="9378" y="19656"/>
                  </a:cubicBezTo>
                  <a:cubicBezTo>
                    <a:pt x="9434" y="19741"/>
                    <a:pt x="9462" y="19825"/>
                    <a:pt x="9518" y="19881"/>
                  </a:cubicBezTo>
                  <a:cubicBezTo>
                    <a:pt x="9574" y="19937"/>
                    <a:pt x="9603" y="19993"/>
                    <a:pt x="9659" y="20021"/>
                  </a:cubicBezTo>
                  <a:cubicBezTo>
                    <a:pt x="10024" y="20302"/>
                    <a:pt x="10473" y="20499"/>
                    <a:pt x="10950" y="20499"/>
                  </a:cubicBezTo>
                  <a:cubicBezTo>
                    <a:pt x="11287" y="20499"/>
                    <a:pt x="11652" y="20386"/>
                    <a:pt x="11989" y="20162"/>
                  </a:cubicBezTo>
                  <a:cubicBezTo>
                    <a:pt x="12354" y="19937"/>
                    <a:pt x="12719" y="19572"/>
                    <a:pt x="13084" y="19067"/>
                  </a:cubicBezTo>
                  <a:cubicBezTo>
                    <a:pt x="13730" y="18196"/>
                    <a:pt x="14010" y="17467"/>
                    <a:pt x="14010" y="16680"/>
                  </a:cubicBezTo>
                  <a:cubicBezTo>
                    <a:pt x="14010" y="15922"/>
                    <a:pt x="13758" y="15164"/>
                    <a:pt x="13336" y="14238"/>
                  </a:cubicBezTo>
                  <a:cubicBezTo>
                    <a:pt x="13224" y="13957"/>
                    <a:pt x="12971" y="13564"/>
                    <a:pt x="12578" y="13031"/>
                  </a:cubicBezTo>
                  <a:cubicBezTo>
                    <a:pt x="11315" y="11234"/>
                    <a:pt x="8676" y="8005"/>
                    <a:pt x="6346" y="5198"/>
                  </a:cubicBezTo>
                  <a:cubicBezTo>
                    <a:pt x="4016" y="2418"/>
                    <a:pt x="2022" y="88"/>
                    <a:pt x="2022" y="88"/>
                  </a:cubicBezTo>
                  <a:cubicBezTo>
                    <a:pt x="1977" y="28"/>
                    <a:pt x="1916" y="0"/>
                    <a:pt x="185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136;p63">
              <a:extLst>
                <a:ext uri="{FF2B5EF4-FFF2-40B4-BE49-F238E27FC236}">
                  <a16:creationId xmlns:a16="http://schemas.microsoft.com/office/drawing/2014/main" id="{F4F5F07E-F1B9-47B6-B757-FA4009F37332}"/>
                </a:ext>
              </a:extLst>
            </p:cNvPr>
            <p:cNvSpPr/>
            <p:nvPr/>
          </p:nvSpPr>
          <p:spPr>
            <a:xfrm>
              <a:off x="3115850" y="2418375"/>
              <a:ext cx="301125" cy="330350"/>
            </a:xfrm>
            <a:custGeom>
              <a:avLst/>
              <a:gdLst/>
              <a:ahLst/>
              <a:cxnLst/>
              <a:rect l="l" t="t" r="r" b="b"/>
              <a:pathLst>
                <a:path w="12045" h="13214" extrusionOk="0">
                  <a:moveTo>
                    <a:pt x="7069" y="1"/>
                  </a:moveTo>
                  <a:cubicBezTo>
                    <a:pt x="6062" y="1"/>
                    <a:pt x="4893" y="75"/>
                    <a:pt x="3818" y="327"/>
                  </a:cubicBezTo>
                  <a:cubicBezTo>
                    <a:pt x="1179" y="945"/>
                    <a:pt x="0" y="3359"/>
                    <a:pt x="786" y="5746"/>
                  </a:cubicBezTo>
                  <a:cubicBezTo>
                    <a:pt x="1572" y="8104"/>
                    <a:pt x="2358" y="9564"/>
                    <a:pt x="2358" y="9564"/>
                  </a:cubicBezTo>
                  <a:lnTo>
                    <a:pt x="2246" y="12877"/>
                  </a:lnTo>
                  <a:lnTo>
                    <a:pt x="4324" y="12877"/>
                  </a:lnTo>
                  <a:cubicBezTo>
                    <a:pt x="5390" y="12877"/>
                    <a:pt x="8086" y="13213"/>
                    <a:pt x="8086" y="13213"/>
                  </a:cubicBezTo>
                  <a:lnTo>
                    <a:pt x="8198" y="11080"/>
                  </a:lnTo>
                  <a:cubicBezTo>
                    <a:pt x="8198" y="11080"/>
                    <a:pt x="9130" y="11257"/>
                    <a:pt x="9869" y="11257"/>
                  </a:cubicBezTo>
                  <a:cubicBezTo>
                    <a:pt x="9961" y="11257"/>
                    <a:pt x="10051" y="11254"/>
                    <a:pt x="10135" y="11248"/>
                  </a:cubicBezTo>
                  <a:cubicBezTo>
                    <a:pt x="10865" y="11192"/>
                    <a:pt x="11258" y="11136"/>
                    <a:pt x="11258" y="10350"/>
                  </a:cubicBezTo>
                  <a:cubicBezTo>
                    <a:pt x="11258" y="9564"/>
                    <a:pt x="11427" y="7149"/>
                    <a:pt x="11427" y="7149"/>
                  </a:cubicBezTo>
                  <a:cubicBezTo>
                    <a:pt x="11427" y="7149"/>
                    <a:pt x="11595" y="6981"/>
                    <a:pt x="11820" y="6532"/>
                  </a:cubicBezTo>
                  <a:cubicBezTo>
                    <a:pt x="12044" y="6082"/>
                    <a:pt x="11651" y="5914"/>
                    <a:pt x="11314" y="5324"/>
                  </a:cubicBezTo>
                  <a:cubicBezTo>
                    <a:pt x="10977" y="4763"/>
                    <a:pt x="10809" y="4201"/>
                    <a:pt x="10809" y="3528"/>
                  </a:cubicBezTo>
                  <a:cubicBezTo>
                    <a:pt x="10809" y="2854"/>
                    <a:pt x="9658" y="159"/>
                    <a:pt x="9658" y="159"/>
                  </a:cubicBezTo>
                  <a:cubicBezTo>
                    <a:pt x="9658" y="159"/>
                    <a:pt x="8534" y="1"/>
                    <a:pt x="70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137;p63">
              <a:extLst>
                <a:ext uri="{FF2B5EF4-FFF2-40B4-BE49-F238E27FC236}">
                  <a16:creationId xmlns:a16="http://schemas.microsoft.com/office/drawing/2014/main" id="{40C9ECA6-A974-4665-8AD0-28DCC9D6DAD9}"/>
                </a:ext>
              </a:extLst>
            </p:cNvPr>
            <p:cNvSpPr/>
            <p:nvPr/>
          </p:nvSpPr>
          <p:spPr>
            <a:xfrm>
              <a:off x="3123550" y="2412500"/>
              <a:ext cx="294825" cy="342125"/>
            </a:xfrm>
            <a:custGeom>
              <a:avLst/>
              <a:gdLst/>
              <a:ahLst/>
              <a:cxnLst/>
              <a:rect l="l" t="t" r="r" b="b"/>
              <a:pathLst>
                <a:path w="11793" h="13685" extrusionOk="0">
                  <a:moveTo>
                    <a:pt x="6767" y="478"/>
                  </a:moveTo>
                  <a:cubicBezTo>
                    <a:pt x="7497" y="478"/>
                    <a:pt x="8143" y="506"/>
                    <a:pt x="8592" y="562"/>
                  </a:cubicBezTo>
                  <a:cubicBezTo>
                    <a:pt x="8816" y="562"/>
                    <a:pt x="9013" y="590"/>
                    <a:pt x="9125" y="590"/>
                  </a:cubicBezTo>
                  <a:cubicBezTo>
                    <a:pt x="9152" y="596"/>
                    <a:pt x="9177" y="600"/>
                    <a:pt x="9198" y="604"/>
                  </a:cubicBezTo>
                  <a:lnTo>
                    <a:pt x="9198" y="604"/>
                  </a:lnTo>
                  <a:cubicBezTo>
                    <a:pt x="9226" y="681"/>
                    <a:pt x="9267" y="791"/>
                    <a:pt x="9322" y="927"/>
                  </a:cubicBezTo>
                  <a:cubicBezTo>
                    <a:pt x="9490" y="1320"/>
                    <a:pt x="9715" y="1910"/>
                    <a:pt x="9911" y="2471"/>
                  </a:cubicBezTo>
                  <a:cubicBezTo>
                    <a:pt x="10024" y="2780"/>
                    <a:pt x="10108" y="3033"/>
                    <a:pt x="10164" y="3257"/>
                  </a:cubicBezTo>
                  <a:cubicBezTo>
                    <a:pt x="10220" y="3510"/>
                    <a:pt x="10248" y="3678"/>
                    <a:pt x="10248" y="3763"/>
                  </a:cubicBezTo>
                  <a:cubicBezTo>
                    <a:pt x="10248" y="4493"/>
                    <a:pt x="10445" y="5110"/>
                    <a:pt x="10782" y="5700"/>
                  </a:cubicBezTo>
                  <a:cubicBezTo>
                    <a:pt x="10950" y="5924"/>
                    <a:pt x="11090" y="6121"/>
                    <a:pt x="11203" y="6233"/>
                  </a:cubicBezTo>
                  <a:cubicBezTo>
                    <a:pt x="11259" y="6317"/>
                    <a:pt x="11287" y="6374"/>
                    <a:pt x="11315" y="6402"/>
                  </a:cubicBezTo>
                  <a:cubicBezTo>
                    <a:pt x="11315" y="6458"/>
                    <a:pt x="11343" y="6486"/>
                    <a:pt x="11343" y="6514"/>
                  </a:cubicBezTo>
                  <a:cubicBezTo>
                    <a:pt x="11343" y="6542"/>
                    <a:pt x="11315" y="6570"/>
                    <a:pt x="11287" y="6654"/>
                  </a:cubicBezTo>
                  <a:cubicBezTo>
                    <a:pt x="11175" y="6879"/>
                    <a:pt x="11090" y="7019"/>
                    <a:pt x="11034" y="7104"/>
                  </a:cubicBezTo>
                  <a:cubicBezTo>
                    <a:pt x="11006" y="7132"/>
                    <a:pt x="10978" y="7160"/>
                    <a:pt x="10950" y="7188"/>
                  </a:cubicBezTo>
                  <a:lnTo>
                    <a:pt x="10950" y="7216"/>
                  </a:lnTo>
                  <a:cubicBezTo>
                    <a:pt x="10894" y="7244"/>
                    <a:pt x="10866" y="7300"/>
                    <a:pt x="10866" y="7356"/>
                  </a:cubicBezTo>
                  <a:cubicBezTo>
                    <a:pt x="10866" y="7356"/>
                    <a:pt x="10697" y="9771"/>
                    <a:pt x="10697" y="10585"/>
                  </a:cubicBezTo>
                  <a:cubicBezTo>
                    <a:pt x="10697" y="10753"/>
                    <a:pt x="10669" y="10894"/>
                    <a:pt x="10641" y="10950"/>
                  </a:cubicBezTo>
                  <a:cubicBezTo>
                    <a:pt x="10613" y="11062"/>
                    <a:pt x="10557" y="11118"/>
                    <a:pt x="10417" y="11146"/>
                  </a:cubicBezTo>
                  <a:cubicBezTo>
                    <a:pt x="10276" y="11202"/>
                    <a:pt x="10080" y="11231"/>
                    <a:pt x="9799" y="11259"/>
                  </a:cubicBezTo>
                  <a:lnTo>
                    <a:pt x="9546" y="11259"/>
                  </a:lnTo>
                  <a:cubicBezTo>
                    <a:pt x="9209" y="11259"/>
                    <a:pt x="8816" y="11202"/>
                    <a:pt x="8479" y="11174"/>
                  </a:cubicBezTo>
                  <a:cubicBezTo>
                    <a:pt x="8339" y="11146"/>
                    <a:pt x="8199" y="11118"/>
                    <a:pt x="8086" y="11118"/>
                  </a:cubicBezTo>
                  <a:cubicBezTo>
                    <a:pt x="8002" y="11090"/>
                    <a:pt x="7946" y="11090"/>
                    <a:pt x="7946" y="11090"/>
                  </a:cubicBezTo>
                  <a:cubicBezTo>
                    <a:pt x="7930" y="11082"/>
                    <a:pt x="7911" y="11079"/>
                    <a:pt x="7891" y="11079"/>
                  </a:cubicBezTo>
                  <a:cubicBezTo>
                    <a:pt x="7843" y="11079"/>
                    <a:pt x="7789" y="11098"/>
                    <a:pt x="7750" y="11118"/>
                  </a:cubicBezTo>
                  <a:cubicBezTo>
                    <a:pt x="7693" y="11174"/>
                    <a:pt x="7665" y="11231"/>
                    <a:pt x="7665" y="11315"/>
                  </a:cubicBezTo>
                  <a:lnTo>
                    <a:pt x="7566" y="13195"/>
                  </a:lnTo>
                  <a:lnTo>
                    <a:pt x="7566" y="13195"/>
                  </a:lnTo>
                  <a:cubicBezTo>
                    <a:pt x="7300" y="13163"/>
                    <a:pt x="6837" y="13109"/>
                    <a:pt x="6318" y="13055"/>
                  </a:cubicBezTo>
                  <a:cubicBezTo>
                    <a:pt x="5504" y="12971"/>
                    <a:pt x="4577" y="12887"/>
                    <a:pt x="4016" y="12887"/>
                  </a:cubicBezTo>
                  <a:lnTo>
                    <a:pt x="2170" y="12887"/>
                  </a:lnTo>
                  <a:lnTo>
                    <a:pt x="2275" y="9799"/>
                  </a:lnTo>
                  <a:lnTo>
                    <a:pt x="2247" y="9686"/>
                  </a:lnTo>
                  <a:cubicBezTo>
                    <a:pt x="2247" y="9686"/>
                    <a:pt x="2247" y="9658"/>
                    <a:pt x="2219" y="9630"/>
                  </a:cubicBezTo>
                  <a:cubicBezTo>
                    <a:pt x="2050" y="9321"/>
                    <a:pt x="1377" y="7946"/>
                    <a:pt x="703" y="5896"/>
                  </a:cubicBezTo>
                  <a:cubicBezTo>
                    <a:pt x="534" y="5419"/>
                    <a:pt x="478" y="4970"/>
                    <a:pt x="478" y="4521"/>
                  </a:cubicBezTo>
                  <a:cubicBezTo>
                    <a:pt x="478" y="3650"/>
                    <a:pt x="731" y="2836"/>
                    <a:pt x="1264" y="2190"/>
                  </a:cubicBezTo>
                  <a:cubicBezTo>
                    <a:pt x="1798" y="1517"/>
                    <a:pt x="2556" y="1039"/>
                    <a:pt x="3566" y="787"/>
                  </a:cubicBezTo>
                  <a:cubicBezTo>
                    <a:pt x="4605" y="534"/>
                    <a:pt x="5784" y="478"/>
                    <a:pt x="6767" y="478"/>
                  </a:cubicBezTo>
                  <a:close/>
                  <a:moveTo>
                    <a:pt x="6767" y="1"/>
                  </a:moveTo>
                  <a:cubicBezTo>
                    <a:pt x="5756" y="1"/>
                    <a:pt x="4549" y="85"/>
                    <a:pt x="3454" y="338"/>
                  </a:cubicBezTo>
                  <a:cubicBezTo>
                    <a:pt x="2359" y="590"/>
                    <a:pt x="1489" y="1152"/>
                    <a:pt x="899" y="1882"/>
                  </a:cubicBezTo>
                  <a:cubicBezTo>
                    <a:pt x="310" y="2640"/>
                    <a:pt x="1" y="3566"/>
                    <a:pt x="1" y="4521"/>
                  </a:cubicBezTo>
                  <a:cubicBezTo>
                    <a:pt x="1" y="5026"/>
                    <a:pt x="85" y="5531"/>
                    <a:pt x="254" y="6037"/>
                  </a:cubicBezTo>
                  <a:cubicBezTo>
                    <a:pt x="961" y="8185"/>
                    <a:pt x="1669" y="9583"/>
                    <a:pt x="1824" y="9861"/>
                  </a:cubicBezTo>
                  <a:lnTo>
                    <a:pt x="1824" y="9861"/>
                  </a:lnTo>
                  <a:lnTo>
                    <a:pt x="1713" y="13112"/>
                  </a:lnTo>
                  <a:cubicBezTo>
                    <a:pt x="1685" y="13168"/>
                    <a:pt x="1713" y="13224"/>
                    <a:pt x="1770" y="13280"/>
                  </a:cubicBezTo>
                  <a:cubicBezTo>
                    <a:pt x="1798" y="13336"/>
                    <a:pt x="1882" y="13336"/>
                    <a:pt x="1938" y="13336"/>
                  </a:cubicBezTo>
                  <a:lnTo>
                    <a:pt x="4016" y="13336"/>
                  </a:lnTo>
                  <a:cubicBezTo>
                    <a:pt x="4521" y="13336"/>
                    <a:pt x="5475" y="13420"/>
                    <a:pt x="6290" y="13505"/>
                  </a:cubicBezTo>
                  <a:cubicBezTo>
                    <a:pt x="7076" y="13589"/>
                    <a:pt x="7750" y="13673"/>
                    <a:pt x="7750" y="13673"/>
                  </a:cubicBezTo>
                  <a:cubicBezTo>
                    <a:pt x="7774" y="13681"/>
                    <a:pt x="7796" y="13685"/>
                    <a:pt x="7817" y="13685"/>
                  </a:cubicBezTo>
                  <a:cubicBezTo>
                    <a:pt x="7867" y="13685"/>
                    <a:pt x="7906" y="13665"/>
                    <a:pt x="7946" y="13645"/>
                  </a:cubicBezTo>
                  <a:cubicBezTo>
                    <a:pt x="7974" y="13589"/>
                    <a:pt x="8030" y="13533"/>
                    <a:pt x="8030" y="13476"/>
                  </a:cubicBezTo>
                  <a:lnTo>
                    <a:pt x="8128" y="11590"/>
                  </a:lnTo>
                  <a:lnTo>
                    <a:pt x="8128" y="11590"/>
                  </a:lnTo>
                  <a:cubicBezTo>
                    <a:pt x="8459" y="11648"/>
                    <a:pt x="9040" y="11736"/>
                    <a:pt x="9546" y="11736"/>
                  </a:cubicBezTo>
                  <a:cubicBezTo>
                    <a:pt x="9659" y="11736"/>
                    <a:pt x="9743" y="11736"/>
                    <a:pt x="9827" y="11708"/>
                  </a:cubicBezTo>
                  <a:cubicBezTo>
                    <a:pt x="10192" y="11680"/>
                    <a:pt x="10501" y="11680"/>
                    <a:pt x="10782" y="11511"/>
                  </a:cubicBezTo>
                  <a:cubicBezTo>
                    <a:pt x="10922" y="11427"/>
                    <a:pt x="11006" y="11287"/>
                    <a:pt x="11090" y="11146"/>
                  </a:cubicBezTo>
                  <a:cubicBezTo>
                    <a:pt x="11147" y="10978"/>
                    <a:pt x="11175" y="10809"/>
                    <a:pt x="11175" y="10585"/>
                  </a:cubicBezTo>
                  <a:cubicBezTo>
                    <a:pt x="11175" y="10192"/>
                    <a:pt x="11203" y="9406"/>
                    <a:pt x="11259" y="8704"/>
                  </a:cubicBezTo>
                  <a:cubicBezTo>
                    <a:pt x="11280" y="8167"/>
                    <a:pt x="11318" y="7679"/>
                    <a:pt x="11335" y="7480"/>
                  </a:cubicBezTo>
                  <a:lnTo>
                    <a:pt x="11335" y="7480"/>
                  </a:lnTo>
                  <a:cubicBezTo>
                    <a:pt x="11407" y="7383"/>
                    <a:pt x="11550" y="7186"/>
                    <a:pt x="11708" y="6851"/>
                  </a:cubicBezTo>
                  <a:cubicBezTo>
                    <a:pt x="11764" y="6739"/>
                    <a:pt x="11792" y="6626"/>
                    <a:pt x="11792" y="6514"/>
                  </a:cubicBezTo>
                  <a:cubicBezTo>
                    <a:pt x="11792" y="6402"/>
                    <a:pt x="11764" y="6289"/>
                    <a:pt x="11736" y="6205"/>
                  </a:cubicBezTo>
                  <a:cubicBezTo>
                    <a:pt x="11596" y="5924"/>
                    <a:pt x="11371" y="5756"/>
                    <a:pt x="11203" y="5447"/>
                  </a:cubicBezTo>
                  <a:cubicBezTo>
                    <a:pt x="10866" y="4914"/>
                    <a:pt x="10725" y="4408"/>
                    <a:pt x="10725" y="3763"/>
                  </a:cubicBezTo>
                  <a:cubicBezTo>
                    <a:pt x="10725" y="3538"/>
                    <a:pt x="10641" y="3257"/>
                    <a:pt x="10529" y="2892"/>
                  </a:cubicBezTo>
                  <a:cubicBezTo>
                    <a:pt x="10220" y="1825"/>
                    <a:pt x="9574" y="309"/>
                    <a:pt x="9574" y="309"/>
                  </a:cubicBezTo>
                  <a:cubicBezTo>
                    <a:pt x="9546" y="225"/>
                    <a:pt x="9490" y="169"/>
                    <a:pt x="9406" y="169"/>
                  </a:cubicBezTo>
                  <a:cubicBezTo>
                    <a:pt x="9378" y="169"/>
                    <a:pt x="8255" y="1"/>
                    <a:pt x="676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138;p63">
              <a:extLst>
                <a:ext uri="{FF2B5EF4-FFF2-40B4-BE49-F238E27FC236}">
                  <a16:creationId xmlns:a16="http://schemas.microsoft.com/office/drawing/2014/main" id="{22616D05-7D63-4425-B91F-2008BCAAB223}"/>
                </a:ext>
              </a:extLst>
            </p:cNvPr>
            <p:cNvSpPr/>
            <p:nvPr/>
          </p:nvSpPr>
          <p:spPr>
            <a:xfrm>
              <a:off x="3035125" y="2305125"/>
              <a:ext cx="402900" cy="383475"/>
            </a:xfrm>
            <a:custGeom>
              <a:avLst/>
              <a:gdLst/>
              <a:ahLst/>
              <a:cxnLst/>
              <a:rect l="l" t="t" r="r" b="b"/>
              <a:pathLst>
                <a:path w="16116" h="15339" extrusionOk="0">
                  <a:moveTo>
                    <a:pt x="10367" y="1"/>
                  </a:moveTo>
                  <a:cubicBezTo>
                    <a:pt x="10158" y="1"/>
                    <a:pt x="9948" y="42"/>
                    <a:pt x="9742" y="141"/>
                  </a:cubicBezTo>
                  <a:cubicBezTo>
                    <a:pt x="8451" y="758"/>
                    <a:pt x="8339" y="1544"/>
                    <a:pt x="8339" y="1544"/>
                  </a:cubicBezTo>
                  <a:cubicBezTo>
                    <a:pt x="8339" y="1544"/>
                    <a:pt x="3622" y="1769"/>
                    <a:pt x="1825" y="3678"/>
                  </a:cubicBezTo>
                  <a:cubicBezTo>
                    <a:pt x="0" y="5587"/>
                    <a:pt x="1545" y="10051"/>
                    <a:pt x="2780" y="11679"/>
                  </a:cubicBezTo>
                  <a:cubicBezTo>
                    <a:pt x="4015" y="13308"/>
                    <a:pt x="4970" y="15048"/>
                    <a:pt x="6093" y="15273"/>
                  </a:cubicBezTo>
                  <a:cubicBezTo>
                    <a:pt x="6311" y="15316"/>
                    <a:pt x="6565" y="15339"/>
                    <a:pt x="6839" y="15339"/>
                  </a:cubicBezTo>
                  <a:cubicBezTo>
                    <a:pt x="7974" y="15339"/>
                    <a:pt x="9446" y="14953"/>
                    <a:pt x="10079" y="14094"/>
                  </a:cubicBezTo>
                  <a:cubicBezTo>
                    <a:pt x="10865" y="13027"/>
                    <a:pt x="10472" y="11399"/>
                    <a:pt x="10472" y="11399"/>
                  </a:cubicBezTo>
                  <a:lnTo>
                    <a:pt x="10978" y="11174"/>
                  </a:lnTo>
                  <a:cubicBezTo>
                    <a:pt x="10978" y="11174"/>
                    <a:pt x="12157" y="10837"/>
                    <a:pt x="11932" y="9798"/>
                  </a:cubicBezTo>
                  <a:cubicBezTo>
                    <a:pt x="11708" y="8788"/>
                    <a:pt x="11315" y="8338"/>
                    <a:pt x="11371" y="8170"/>
                  </a:cubicBezTo>
                  <a:cubicBezTo>
                    <a:pt x="11427" y="8001"/>
                    <a:pt x="12325" y="7665"/>
                    <a:pt x="12325" y="6935"/>
                  </a:cubicBezTo>
                  <a:cubicBezTo>
                    <a:pt x="12325" y="6205"/>
                    <a:pt x="11371" y="5812"/>
                    <a:pt x="11371" y="5812"/>
                  </a:cubicBezTo>
                  <a:cubicBezTo>
                    <a:pt x="11371" y="5812"/>
                    <a:pt x="15554" y="4520"/>
                    <a:pt x="15835" y="3341"/>
                  </a:cubicBezTo>
                  <a:cubicBezTo>
                    <a:pt x="16115" y="2162"/>
                    <a:pt x="15554" y="983"/>
                    <a:pt x="14431" y="983"/>
                  </a:cubicBezTo>
                  <a:cubicBezTo>
                    <a:pt x="13308" y="983"/>
                    <a:pt x="12971" y="1151"/>
                    <a:pt x="12718" y="1151"/>
                  </a:cubicBezTo>
                  <a:cubicBezTo>
                    <a:pt x="12530" y="1151"/>
                    <a:pt x="11468" y="1"/>
                    <a:pt x="1036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139;p63">
              <a:extLst>
                <a:ext uri="{FF2B5EF4-FFF2-40B4-BE49-F238E27FC236}">
                  <a16:creationId xmlns:a16="http://schemas.microsoft.com/office/drawing/2014/main" id="{03D2A080-E34A-4B54-86A6-8B3DC9BAB45D}"/>
                </a:ext>
              </a:extLst>
            </p:cNvPr>
            <p:cNvSpPr/>
            <p:nvPr/>
          </p:nvSpPr>
          <p:spPr>
            <a:xfrm>
              <a:off x="3054075" y="2298800"/>
              <a:ext cx="384650" cy="395875"/>
            </a:xfrm>
            <a:custGeom>
              <a:avLst/>
              <a:gdLst/>
              <a:ahLst/>
              <a:cxnLst/>
              <a:rect l="l" t="t" r="r" b="b"/>
              <a:pathLst>
                <a:path w="15386" h="15835" extrusionOk="0">
                  <a:moveTo>
                    <a:pt x="9630" y="478"/>
                  </a:moveTo>
                  <a:cubicBezTo>
                    <a:pt x="10079" y="478"/>
                    <a:pt x="10585" y="730"/>
                    <a:pt x="11006" y="1011"/>
                  </a:cubicBezTo>
                  <a:cubicBezTo>
                    <a:pt x="11202" y="1152"/>
                    <a:pt x="11399" y="1292"/>
                    <a:pt x="11539" y="1404"/>
                  </a:cubicBezTo>
                  <a:cubicBezTo>
                    <a:pt x="11623" y="1460"/>
                    <a:pt x="11680" y="1517"/>
                    <a:pt x="11736" y="1545"/>
                  </a:cubicBezTo>
                  <a:lnTo>
                    <a:pt x="11820" y="1601"/>
                  </a:lnTo>
                  <a:cubicBezTo>
                    <a:pt x="11876" y="1601"/>
                    <a:pt x="11904" y="1629"/>
                    <a:pt x="11960" y="1629"/>
                  </a:cubicBezTo>
                  <a:cubicBezTo>
                    <a:pt x="12157" y="1629"/>
                    <a:pt x="12269" y="1573"/>
                    <a:pt x="12522" y="1545"/>
                  </a:cubicBezTo>
                  <a:cubicBezTo>
                    <a:pt x="12746" y="1517"/>
                    <a:pt x="13111" y="1460"/>
                    <a:pt x="13673" y="1460"/>
                  </a:cubicBezTo>
                  <a:cubicBezTo>
                    <a:pt x="14066" y="1460"/>
                    <a:pt x="14347" y="1629"/>
                    <a:pt x="14571" y="1910"/>
                  </a:cubicBezTo>
                  <a:cubicBezTo>
                    <a:pt x="14768" y="2162"/>
                    <a:pt x="14908" y="2555"/>
                    <a:pt x="14908" y="2976"/>
                  </a:cubicBezTo>
                  <a:cubicBezTo>
                    <a:pt x="14908" y="3173"/>
                    <a:pt x="14880" y="3341"/>
                    <a:pt x="14852" y="3538"/>
                  </a:cubicBezTo>
                  <a:cubicBezTo>
                    <a:pt x="14824" y="3622"/>
                    <a:pt x="14740" y="3734"/>
                    <a:pt x="14627" y="3875"/>
                  </a:cubicBezTo>
                  <a:cubicBezTo>
                    <a:pt x="14403" y="4099"/>
                    <a:pt x="14038" y="4352"/>
                    <a:pt x="13617" y="4577"/>
                  </a:cubicBezTo>
                  <a:cubicBezTo>
                    <a:pt x="12971" y="4942"/>
                    <a:pt x="12213" y="5250"/>
                    <a:pt x="11595" y="5475"/>
                  </a:cubicBezTo>
                  <a:cubicBezTo>
                    <a:pt x="11287" y="5587"/>
                    <a:pt x="11034" y="5700"/>
                    <a:pt x="10837" y="5756"/>
                  </a:cubicBezTo>
                  <a:cubicBezTo>
                    <a:pt x="10669" y="5812"/>
                    <a:pt x="10557" y="5840"/>
                    <a:pt x="10557" y="5840"/>
                  </a:cubicBezTo>
                  <a:cubicBezTo>
                    <a:pt x="10472" y="5868"/>
                    <a:pt x="10388" y="5952"/>
                    <a:pt x="10388" y="6065"/>
                  </a:cubicBezTo>
                  <a:cubicBezTo>
                    <a:pt x="10388" y="6149"/>
                    <a:pt x="10444" y="6261"/>
                    <a:pt x="10529" y="6289"/>
                  </a:cubicBezTo>
                  <a:cubicBezTo>
                    <a:pt x="10585" y="6317"/>
                    <a:pt x="10809" y="6402"/>
                    <a:pt x="11006" y="6570"/>
                  </a:cubicBezTo>
                  <a:cubicBezTo>
                    <a:pt x="11090" y="6654"/>
                    <a:pt x="11174" y="6767"/>
                    <a:pt x="11258" y="6851"/>
                  </a:cubicBezTo>
                  <a:cubicBezTo>
                    <a:pt x="11315" y="6963"/>
                    <a:pt x="11343" y="7075"/>
                    <a:pt x="11343" y="7188"/>
                  </a:cubicBezTo>
                  <a:cubicBezTo>
                    <a:pt x="11343" y="7328"/>
                    <a:pt x="11315" y="7440"/>
                    <a:pt x="11230" y="7553"/>
                  </a:cubicBezTo>
                  <a:cubicBezTo>
                    <a:pt x="11146" y="7721"/>
                    <a:pt x="10978" y="7861"/>
                    <a:pt x="10809" y="7974"/>
                  </a:cubicBezTo>
                  <a:cubicBezTo>
                    <a:pt x="10725" y="8030"/>
                    <a:pt x="10669" y="8086"/>
                    <a:pt x="10585" y="8142"/>
                  </a:cubicBezTo>
                  <a:lnTo>
                    <a:pt x="10500" y="8226"/>
                  </a:lnTo>
                  <a:cubicBezTo>
                    <a:pt x="10472" y="8254"/>
                    <a:pt x="10416" y="8283"/>
                    <a:pt x="10388" y="8367"/>
                  </a:cubicBezTo>
                  <a:lnTo>
                    <a:pt x="10403" y="8371"/>
                  </a:lnTo>
                  <a:lnTo>
                    <a:pt x="10403" y="8371"/>
                  </a:lnTo>
                  <a:cubicBezTo>
                    <a:pt x="10388" y="8415"/>
                    <a:pt x="10388" y="8456"/>
                    <a:pt x="10388" y="8479"/>
                  </a:cubicBezTo>
                  <a:cubicBezTo>
                    <a:pt x="10388" y="8591"/>
                    <a:pt x="10416" y="8676"/>
                    <a:pt x="10472" y="8760"/>
                  </a:cubicBezTo>
                  <a:cubicBezTo>
                    <a:pt x="10585" y="9041"/>
                    <a:pt x="10809" y="9434"/>
                    <a:pt x="10950" y="10107"/>
                  </a:cubicBezTo>
                  <a:cubicBezTo>
                    <a:pt x="10978" y="10192"/>
                    <a:pt x="10978" y="10248"/>
                    <a:pt x="10978" y="10304"/>
                  </a:cubicBezTo>
                  <a:cubicBezTo>
                    <a:pt x="10978" y="10472"/>
                    <a:pt x="10922" y="10585"/>
                    <a:pt x="10865" y="10697"/>
                  </a:cubicBezTo>
                  <a:cubicBezTo>
                    <a:pt x="10753" y="10865"/>
                    <a:pt x="10585" y="11006"/>
                    <a:pt x="10416" y="11090"/>
                  </a:cubicBezTo>
                  <a:cubicBezTo>
                    <a:pt x="10360" y="11118"/>
                    <a:pt x="10276" y="11146"/>
                    <a:pt x="10248" y="11174"/>
                  </a:cubicBezTo>
                  <a:lnTo>
                    <a:pt x="10192" y="11174"/>
                  </a:lnTo>
                  <a:lnTo>
                    <a:pt x="10164" y="11202"/>
                  </a:lnTo>
                  <a:lnTo>
                    <a:pt x="10135" y="11202"/>
                  </a:lnTo>
                  <a:lnTo>
                    <a:pt x="9630" y="11427"/>
                  </a:lnTo>
                  <a:cubicBezTo>
                    <a:pt x="9518" y="11483"/>
                    <a:pt x="9462" y="11595"/>
                    <a:pt x="9490" y="11708"/>
                  </a:cubicBezTo>
                  <a:cubicBezTo>
                    <a:pt x="9518" y="11792"/>
                    <a:pt x="9574" y="12129"/>
                    <a:pt x="9574" y="12578"/>
                  </a:cubicBezTo>
                  <a:cubicBezTo>
                    <a:pt x="9602" y="13111"/>
                    <a:pt x="9490" y="13729"/>
                    <a:pt x="9153" y="14206"/>
                  </a:cubicBezTo>
                  <a:cubicBezTo>
                    <a:pt x="8872" y="14571"/>
                    <a:pt x="8367" y="14880"/>
                    <a:pt x="7805" y="15077"/>
                  </a:cubicBezTo>
                  <a:cubicBezTo>
                    <a:pt x="7244" y="15273"/>
                    <a:pt x="6626" y="15357"/>
                    <a:pt x="6093" y="15357"/>
                  </a:cubicBezTo>
                  <a:cubicBezTo>
                    <a:pt x="5812" y="15357"/>
                    <a:pt x="5587" y="15329"/>
                    <a:pt x="5391" y="15301"/>
                  </a:cubicBezTo>
                  <a:cubicBezTo>
                    <a:pt x="4914" y="15217"/>
                    <a:pt x="4408" y="14768"/>
                    <a:pt x="3903" y="14094"/>
                  </a:cubicBezTo>
                  <a:cubicBezTo>
                    <a:pt x="3369" y="13448"/>
                    <a:pt x="2836" y="12606"/>
                    <a:pt x="2190" y="11792"/>
                  </a:cubicBezTo>
                  <a:cubicBezTo>
                    <a:pt x="1797" y="11258"/>
                    <a:pt x="1376" y="10416"/>
                    <a:pt x="1039" y="9462"/>
                  </a:cubicBezTo>
                  <a:cubicBezTo>
                    <a:pt x="702" y="8507"/>
                    <a:pt x="450" y="7440"/>
                    <a:pt x="450" y="6458"/>
                  </a:cubicBezTo>
                  <a:cubicBezTo>
                    <a:pt x="450" y="5503"/>
                    <a:pt x="702" y="4661"/>
                    <a:pt x="1236" y="4099"/>
                  </a:cubicBezTo>
                  <a:cubicBezTo>
                    <a:pt x="2050" y="3201"/>
                    <a:pt x="3650" y="2668"/>
                    <a:pt x="5054" y="2359"/>
                  </a:cubicBezTo>
                  <a:cubicBezTo>
                    <a:pt x="5728" y="2218"/>
                    <a:pt x="6373" y="2134"/>
                    <a:pt x="6851" y="2078"/>
                  </a:cubicBezTo>
                  <a:cubicBezTo>
                    <a:pt x="7075" y="2078"/>
                    <a:pt x="7272" y="2050"/>
                    <a:pt x="7384" y="2050"/>
                  </a:cubicBezTo>
                  <a:cubicBezTo>
                    <a:pt x="7525" y="2022"/>
                    <a:pt x="7581" y="2022"/>
                    <a:pt x="7609" y="2022"/>
                  </a:cubicBezTo>
                  <a:cubicBezTo>
                    <a:pt x="7693" y="2022"/>
                    <a:pt x="7805" y="1938"/>
                    <a:pt x="7805" y="1825"/>
                  </a:cubicBezTo>
                  <a:lnTo>
                    <a:pt x="7833" y="1797"/>
                  </a:lnTo>
                  <a:cubicBezTo>
                    <a:pt x="7861" y="1685"/>
                    <a:pt x="8058" y="1095"/>
                    <a:pt x="9097" y="590"/>
                  </a:cubicBezTo>
                  <a:cubicBezTo>
                    <a:pt x="9265" y="506"/>
                    <a:pt x="9434" y="478"/>
                    <a:pt x="9630" y="478"/>
                  </a:cubicBezTo>
                  <a:close/>
                  <a:moveTo>
                    <a:pt x="9630" y="0"/>
                  </a:moveTo>
                  <a:cubicBezTo>
                    <a:pt x="9377" y="0"/>
                    <a:pt x="9125" y="57"/>
                    <a:pt x="8900" y="169"/>
                  </a:cubicBezTo>
                  <a:cubicBezTo>
                    <a:pt x="7888" y="644"/>
                    <a:pt x="7529" y="1256"/>
                    <a:pt x="7410" y="1569"/>
                  </a:cubicBezTo>
                  <a:lnTo>
                    <a:pt x="7410" y="1569"/>
                  </a:lnTo>
                  <a:cubicBezTo>
                    <a:pt x="7031" y="1607"/>
                    <a:pt x="6064" y="1689"/>
                    <a:pt x="4942" y="1910"/>
                  </a:cubicBezTo>
                  <a:cubicBezTo>
                    <a:pt x="3510" y="2218"/>
                    <a:pt x="1853" y="2752"/>
                    <a:pt x="899" y="3763"/>
                  </a:cubicBezTo>
                  <a:cubicBezTo>
                    <a:pt x="225" y="4464"/>
                    <a:pt x="1" y="5447"/>
                    <a:pt x="1" y="6458"/>
                  </a:cubicBezTo>
                  <a:cubicBezTo>
                    <a:pt x="1" y="7496"/>
                    <a:pt x="253" y="8619"/>
                    <a:pt x="590" y="9602"/>
                  </a:cubicBezTo>
                  <a:cubicBezTo>
                    <a:pt x="927" y="10613"/>
                    <a:pt x="1376" y="11483"/>
                    <a:pt x="1825" y="12073"/>
                  </a:cubicBezTo>
                  <a:cubicBezTo>
                    <a:pt x="2443" y="12859"/>
                    <a:pt x="2976" y="13701"/>
                    <a:pt x="3538" y="14403"/>
                  </a:cubicBezTo>
                  <a:cubicBezTo>
                    <a:pt x="4071" y="15077"/>
                    <a:pt x="4633" y="15610"/>
                    <a:pt x="5279" y="15750"/>
                  </a:cubicBezTo>
                  <a:cubicBezTo>
                    <a:pt x="5531" y="15807"/>
                    <a:pt x="5784" y="15835"/>
                    <a:pt x="6093" y="15835"/>
                  </a:cubicBezTo>
                  <a:cubicBezTo>
                    <a:pt x="6682" y="15835"/>
                    <a:pt x="7356" y="15722"/>
                    <a:pt x="7974" y="15498"/>
                  </a:cubicBezTo>
                  <a:cubicBezTo>
                    <a:pt x="8591" y="15301"/>
                    <a:pt x="9153" y="14964"/>
                    <a:pt x="9518" y="14487"/>
                  </a:cubicBezTo>
                  <a:cubicBezTo>
                    <a:pt x="9967" y="13869"/>
                    <a:pt x="10051" y="13168"/>
                    <a:pt x="10051" y="12578"/>
                  </a:cubicBezTo>
                  <a:cubicBezTo>
                    <a:pt x="10051" y="12242"/>
                    <a:pt x="10011" y="11956"/>
                    <a:pt x="9979" y="11780"/>
                  </a:cubicBezTo>
                  <a:lnTo>
                    <a:pt x="9979" y="11780"/>
                  </a:lnTo>
                  <a:lnTo>
                    <a:pt x="10299" y="11638"/>
                  </a:lnTo>
                  <a:lnTo>
                    <a:pt x="10299" y="11638"/>
                  </a:lnTo>
                  <a:lnTo>
                    <a:pt x="10304" y="11652"/>
                  </a:lnTo>
                  <a:cubicBezTo>
                    <a:pt x="10304" y="11623"/>
                    <a:pt x="10585" y="11567"/>
                    <a:pt x="10865" y="11371"/>
                  </a:cubicBezTo>
                  <a:cubicBezTo>
                    <a:pt x="11006" y="11258"/>
                    <a:pt x="11146" y="11146"/>
                    <a:pt x="11258" y="10950"/>
                  </a:cubicBezTo>
                  <a:cubicBezTo>
                    <a:pt x="11371" y="10781"/>
                    <a:pt x="11455" y="10557"/>
                    <a:pt x="11455" y="10304"/>
                  </a:cubicBezTo>
                  <a:cubicBezTo>
                    <a:pt x="11455" y="10220"/>
                    <a:pt x="11427" y="10107"/>
                    <a:pt x="11427" y="10023"/>
                  </a:cubicBezTo>
                  <a:cubicBezTo>
                    <a:pt x="11315" y="9518"/>
                    <a:pt x="11146" y="9153"/>
                    <a:pt x="11034" y="8900"/>
                  </a:cubicBezTo>
                  <a:cubicBezTo>
                    <a:pt x="10978" y="8760"/>
                    <a:pt x="10922" y="8648"/>
                    <a:pt x="10894" y="8563"/>
                  </a:cubicBezTo>
                  <a:lnTo>
                    <a:pt x="10875" y="8508"/>
                  </a:lnTo>
                  <a:lnTo>
                    <a:pt x="10875" y="8508"/>
                  </a:lnTo>
                  <a:cubicBezTo>
                    <a:pt x="10908" y="8484"/>
                    <a:pt x="10957" y="8444"/>
                    <a:pt x="11006" y="8395"/>
                  </a:cubicBezTo>
                  <a:cubicBezTo>
                    <a:pt x="11146" y="8311"/>
                    <a:pt x="11343" y="8170"/>
                    <a:pt x="11511" y="7974"/>
                  </a:cubicBezTo>
                  <a:cubicBezTo>
                    <a:pt x="11680" y="7777"/>
                    <a:pt x="11820" y="7525"/>
                    <a:pt x="11820" y="7188"/>
                  </a:cubicBezTo>
                  <a:cubicBezTo>
                    <a:pt x="11820" y="6963"/>
                    <a:pt x="11736" y="6738"/>
                    <a:pt x="11623" y="6570"/>
                  </a:cubicBezTo>
                  <a:cubicBezTo>
                    <a:pt x="11493" y="6375"/>
                    <a:pt x="11329" y="6230"/>
                    <a:pt x="11184" y="6122"/>
                  </a:cubicBezTo>
                  <a:lnTo>
                    <a:pt x="11184" y="6122"/>
                  </a:lnTo>
                  <a:cubicBezTo>
                    <a:pt x="11590" y="5978"/>
                    <a:pt x="12201" y="5750"/>
                    <a:pt x="12831" y="5475"/>
                  </a:cubicBezTo>
                  <a:cubicBezTo>
                    <a:pt x="13392" y="5250"/>
                    <a:pt x="13926" y="4970"/>
                    <a:pt x="14375" y="4661"/>
                  </a:cubicBezTo>
                  <a:cubicBezTo>
                    <a:pt x="14599" y="4521"/>
                    <a:pt x="14796" y="4352"/>
                    <a:pt x="14964" y="4212"/>
                  </a:cubicBezTo>
                  <a:cubicBezTo>
                    <a:pt x="15133" y="4043"/>
                    <a:pt x="15245" y="3847"/>
                    <a:pt x="15301" y="3650"/>
                  </a:cubicBezTo>
                  <a:cubicBezTo>
                    <a:pt x="15357" y="3426"/>
                    <a:pt x="15385" y="3201"/>
                    <a:pt x="15385" y="2976"/>
                  </a:cubicBezTo>
                  <a:cubicBezTo>
                    <a:pt x="15385" y="2471"/>
                    <a:pt x="15217" y="1994"/>
                    <a:pt x="14936" y="1601"/>
                  </a:cubicBezTo>
                  <a:cubicBezTo>
                    <a:pt x="14656" y="1236"/>
                    <a:pt x="14206" y="983"/>
                    <a:pt x="13673" y="983"/>
                  </a:cubicBezTo>
                  <a:cubicBezTo>
                    <a:pt x="13083" y="983"/>
                    <a:pt x="12718" y="1039"/>
                    <a:pt x="12438" y="1095"/>
                  </a:cubicBezTo>
                  <a:cubicBezTo>
                    <a:pt x="12233" y="1118"/>
                    <a:pt x="12084" y="1159"/>
                    <a:pt x="12005" y="1159"/>
                  </a:cubicBezTo>
                  <a:cubicBezTo>
                    <a:pt x="12000" y="1159"/>
                    <a:pt x="11995" y="1159"/>
                    <a:pt x="11990" y="1159"/>
                  </a:cubicBezTo>
                  <a:lnTo>
                    <a:pt x="11990" y="1159"/>
                  </a:lnTo>
                  <a:cubicBezTo>
                    <a:pt x="11943" y="1121"/>
                    <a:pt x="11840" y="1038"/>
                    <a:pt x="11736" y="955"/>
                  </a:cubicBezTo>
                  <a:cubicBezTo>
                    <a:pt x="11511" y="787"/>
                    <a:pt x="11202" y="562"/>
                    <a:pt x="10837" y="365"/>
                  </a:cubicBezTo>
                  <a:cubicBezTo>
                    <a:pt x="10472" y="169"/>
                    <a:pt x="10051" y="0"/>
                    <a:pt x="963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140;p63">
              <a:extLst>
                <a:ext uri="{FF2B5EF4-FFF2-40B4-BE49-F238E27FC236}">
                  <a16:creationId xmlns:a16="http://schemas.microsoft.com/office/drawing/2014/main" id="{702558A7-E17A-4BAF-A6E8-C63ED439F85D}"/>
                </a:ext>
              </a:extLst>
            </p:cNvPr>
            <p:cNvSpPr/>
            <p:nvPr/>
          </p:nvSpPr>
          <p:spPr>
            <a:xfrm>
              <a:off x="3253400" y="2545500"/>
              <a:ext cx="71625" cy="89550"/>
            </a:xfrm>
            <a:custGeom>
              <a:avLst/>
              <a:gdLst/>
              <a:ahLst/>
              <a:cxnLst/>
              <a:rect l="l" t="t" r="r" b="b"/>
              <a:pathLst>
                <a:path w="2865" h="3582" extrusionOk="0">
                  <a:moveTo>
                    <a:pt x="1093" y="1"/>
                  </a:moveTo>
                  <a:cubicBezTo>
                    <a:pt x="1007" y="1"/>
                    <a:pt x="924" y="23"/>
                    <a:pt x="843" y="71"/>
                  </a:cubicBezTo>
                  <a:cubicBezTo>
                    <a:pt x="1" y="604"/>
                    <a:pt x="618" y="2513"/>
                    <a:pt x="1180" y="3131"/>
                  </a:cubicBezTo>
                  <a:cubicBezTo>
                    <a:pt x="1479" y="3460"/>
                    <a:pt x="1809" y="3582"/>
                    <a:pt x="2095" y="3582"/>
                  </a:cubicBezTo>
                  <a:cubicBezTo>
                    <a:pt x="2347" y="3582"/>
                    <a:pt x="2564" y="3487"/>
                    <a:pt x="2696" y="3356"/>
                  </a:cubicBezTo>
                  <a:lnTo>
                    <a:pt x="2864" y="1952"/>
                  </a:lnTo>
                  <a:cubicBezTo>
                    <a:pt x="2864" y="1952"/>
                    <a:pt x="1900" y="1"/>
                    <a:pt x="10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141;p63">
              <a:extLst>
                <a:ext uri="{FF2B5EF4-FFF2-40B4-BE49-F238E27FC236}">
                  <a16:creationId xmlns:a16="http://schemas.microsoft.com/office/drawing/2014/main" id="{0C38C8C0-81F1-4E44-BE03-CD0267092ADB}"/>
                </a:ext>
              </a:extLst>
            </p:cNvPr>
            <p:cNvSpPr/>
            <p:nvPr/>
          </p:nvSpPr>
          <p:spPr>
            <a:xfrm>
              <a:off x="3258325" y="2540250"/>
              <a:ext cx="73725" cy="100375"/>
            </a:xfrm>
            <a:custGeom>
              <a:avLst/>
              <a:gdLst/>
              <a:ahLst/>
              <a:cxnLst/>
              <a:rect l="l" t="t" r="r" b="b"/>
              <a:pathLst>
                <a:path w="2949" h="4015" extrusionOk="0">
                  <a:moveTo>
                    <a:pt x="899" y="0"/>
                  </a:moveTo>
                  <a:cubicBezTo>
                    <a:pt x="786" y="0"/>
                    <a:pt x="646" y="28"/>
                    <a:pt x="534" y="84"/>
                  </a:cubicBezTo>
                  <a:cubicBezTo>
                    <a:pt x="337" y="225"/>
                    <a:pt x="197" y="393"/>
                    <a:pt x="113" y="590"/>
                  </a:cubicBezTo>
                  <a:cubicBezTo>
                    <a:pt x="28" y="786"/>
                    <a:pt x="0" y="1011"/>
                    <a:pt x="0" y="1236"/>
                  </a:cubicBezTo>
                  <a:cubicBezTo>
                    <a:pt x="0" y="1657"/>
                    <a:pt x="113" y="2106"/>
                    <a:pt x="253" y="2499"/>
                  </a:cubicBezTo>
                  <a:cubicBezTo>
                    <a:pt x="421" y="2892"/>
                    <a:pt x="590" y="3257"/>
                    <a:pt x="814" y="3481"/>
                  </a:cubicBezTo>
                  <a:cubicBezTo>
                    <a:pt x="1151" y="3875"/>
                    <a:pt x="1544" y="4015"/>
                    <a:pt x="1909" y="4015"/>
                  </a:cubicBezTo>
                  <a:cubicBezTo>
                    <a:pt x="2218" y="4015"/>
                    <a:pt x="2499" y="3903"/>
                    <a:pt x="2667" y="3734"/>
                  </a:cubicBezTo>
                  <a:cubicBezTo>
                    <a:pt x="2752" y="3622"/>
                    <a:pt x="2780" y="3481"/>
                    <a:pt x="2667" y="3397"/>
                  </a:cubicBezTo>
                  <a:cubicBezTo>
                    <a:pt x="2625" y="3355"/>
                    <a:pt x="2569" y="3334"/>
                    <a:pt x="2513" y="3334"/>
                  </a:cubicBezTo>
                  <a:cubicBezTo>
                    <a:pt x="2457" y="3334"/>
                    <a:pt x="2401" y="3355"/>
                    <a:pt x="2359" y="3397"/>
                  </a:cubicBezTo>
                  <a:cubicBezTo>
                    <a:pt x="2286" y="3470"/>
                    <a:pt x="2149" y="3543"/>
                    <a:pt x="1987" y="3543"/>
                  </a:cubicBezTo>
                  <a:cubicBezTo>
                    <a:pt x="1961" y="3543"/>
                    <a:pt x="1936" y="3541"/>
                    <a:pt x="1909" y="3538"/>
                  </a:cubicBezTo>
                  <a:cubicBezTo>
                    <a:pt x="1685" y="3538"/>
                    <a:pt x="1432" y="3453"/>
                    <a:pt x="1151" y="3173"/>
                  </a:cubicBezTo>
                  <a:cubicBezTo>
                    <a:pt x="1011" y="3004"/>
                    <a:pt x="843" y="2695"/>
                    <a:pt x="702" y="2330"/>
                  </a:cubicBezTo>
                  <a:cubicBezTo>
                    <a:pt x="562" y="1965"/>
                    <a:pt x="478" y="1572"/>
                    <a:pt x="478" y="1236"/>
                  </a:cubicBezTo>
                  <a:cubicBezTo>
                    <a:pt x="478" y="1067"/>
                    <a:pt x="506" y="899"/>
                    <a:pt x="562" y="758"/>
                  </a:cubicBezTo>
                  <a:cubicBezTo>
                    <a:pt x="590" y="646"/>
                    <a:pt x="674" y="562"/>
                    <a:pt x="786" y="506"/>
                  </a:cubicBezTo>
                  <a:cubicBezTo>
                    <a:pt x="814" y="477"/>
                    <a:pt x="871" y="449"/>
                    <a:pt x="899" y="449"/>
                  </a:cubicBezTo>
                  <a:cubicBezTo>
                    <a:pt x="1011" y="449"/>
                    <a:pt x="1179" y="534"/>
                    <a:pt x="1376" y="702"/>
                  </a:cubicBezTo>
                  <a:cubicBezTo>
                    <a:pt x="1657" y="955"/>
                    <a:pt x="1937" y="1348"/>
                    <a:pt x="2134" y="1657"/>
                  </a:cubicBezTo>
                  <a:cubicBezTo>
                    <a:pt x="2246" y="1825"/>
                    <a:pt x="2330" y="1965"/>
                    <a:pt x="2387" y="2078"/>
                  </a:cubicBezTo>
                  <a:cubicBezTo>
                    <a:pt x="2415" y="2134"/>
                    <a:pt x="2443" y="2190"/>
                    <a:pt x="2443" y="2218"/>
                  </a:cubicBezTo>
                  <a:lnTo>
                    <a:pt x="2471" y="2246"/>
                  </a:lnTo>
                  <a:cubicBezTo>
                    <a:pt x="2512" y="2328"/>
                    <a:pt x="2598" y="2381"/>
                    <a:pt x="2686" y="2381"/>
                  </a:cubicBezTo>
                  <a:cubicBezTo>
                    <a:pt x="2717" y="2381"/>
                    <a:pt x="2750" y="2374"/>
                    <a:pt x="2780" y="2358"/>
                  </a:cubicBezTo>
                  <a:cubicBezTo>
                    <a:pt x="2892" y="2302"/>
                    <a:pt x="2948" y="2162"/>
                    <a:pt x="2892" y="2050"/>
                  </a:cubicBezTo>
                  <a:cubicBezTo>
                    <a:pt x="2892" y="2050"/>
                    <a:pt x="2639" y="1544"/>
                    <a:pt x="2274" y="1039"/>
                  </a:cubicBezTo>
                  <a:cubicBezTo>
                    <a:pt x="2106" y="814"/>
                    <a:pt x="1909" y="562"/>
                    <a:pt x="1685" y="337"/>
                  </a:cubicBezTo>
                  <a:cubicBezTo>
                    <a:pt x="1460" y="141"/>
                    <a:pt x="1207" y="0"/>
                    <a:pt x="89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142;p63">
              <a:extLst>
                <a:ext uri="{FF2B5EF4-FFF2-40B4-BE49-F238E27FC236}">
                  <a16:creationId xmlns:a16="http://schemas.microsoft.com/office/drawing/2014/main" id="{ACFCEC9E-84EB-4C43-B79E-A859E192F3AC}"/>
                </a:ext>
              </a:extLst>
            </p:cNvPr>
            <p:cNvSpPr/>
            <p:nvPr/>
          </p:nvSpPr>
          <p:spPr>
            <a:xfrm>
              <a:off x="3096175" y="2715150"/>
              <a:ext cx="256925" cy="96750"/>
            </a:xfrm>
            <a:custGeom>
              <a:avLst/>
              <a:gdLst/>
              <a:ahLst/>
              <a:cxnLst/>
              <a:rect l="l" t="t" r="r" b="b"/>
              <a:pathLst>
                <a:path w="10277" h="3870" extrusionOk="0">
                  <a:moveTo>
                    <a:pt x="5011" y="0"/>
                  </a:moveTo>
                  <a:cubicBezTo>
                    <a:pt x="3592" y="0"/>
                    <a:pt x="2176" y="434"/>
                    <a:pt x="1517" y="1006"/>
                  </a:cubicBezTo>
                  <a:cubicBezTo>
                    <a:pt x="675" y="1735"/>
                    <a:pt x="113" y="3195"/>
                    <a:pt x="113" y="3195"/>
                  </a:cubicBezTo>
                  <a:lnTo>
                    <a:pt x="1" y="3869"/>
                  </a:lnTo>
                  <a:cubicBezTo>
                    <a:pt x="1" y="3869"/>
                    <a:pt x="2247" y="3027"/>
                    <a:pt x="5447" y="3027"/>
                  </a:cubicBezTo>
                  <a:cubicBezTo>
                    <a:pt x="8648" y="3027"/>
                    <a:pt x="10276" y="3813"/>
                    <a:pt x="10276" y="3813"/>
                  </a:cubicBezTo>
                  <a:cubicBezTo>
                    <a:pt x="10276" y="3813"/>
                    <a:pt x="9996" y="2522"/>
                    <a:pt x="9659" y="1735"/>
                  </a:cubicBezTo>
                  <a:cubicBezTo>
                    <a:pt x="9322" y="949"/>
                    <a:pt x="7918" y="444"/>
                    <a:pt x="6177" y="107"/>
                  </a:cubicBezTo>
                  <a:cubicBezTo>
                    <a:pt x="5799" y="34"/>
                    <a:pt x="5405" y="0"/>
                    <a:pt x="501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143;p63">
              <a:extLst>
                <a:ext uri="{FF2B5EF4-FFF2-40B4-BE49-F238E27FC236}">
                  <a16:creationId xmlns:a16="http://schemas.microsoft.com/office/drawing/2014/main" id="{D101F2C7-338E-451D-AC14-1B3E6EF91570}"/>
                </a:ext>
              </a:extLst>
            </p:cNvPr>
            <p:cNvSpPr/>
            <p:nvPr/>
          </p:nvSpPr>
          <p:spPr>
            <a:xfrm>
              <a:off x="3089875" y="2709400"/>
              <a:ext cx="269550" cy="108575"/>
            </a:xfrm>
            <a:custGeom>
              <a:avLst/>
              <a:gdLst/>
              <a:ahLst/>
              <a:cxnLst/>
              <a:rect l="l" t="t" r="r" b="b"/>
              <a:pathLst>
                <a:path w="10782" h="4343" extrusionOk="0">
                  <a:moveTo>
                    <a:pt x="5250" y="478"/>
                  </a:moveTo>
                  <a:cubicBezTo>
                    <a:pt x="5643" y="478"/>
                    <a:pt x="6036" y="506"/>
                    <a:pt x="6401" y="562"/>
                  </a:cubicBezTo>
                  <a:cubicBezTo>
                    <a:pt x="7244" y="730"/>
                    <a:pt x="8030" y="955"/>
                    <a:pt x="8619" y="1207"/>
                  </a:cubicBezTo>
                  <a:cubicBezTo>
                    <a:pt x="9209" y="1460"/>
                    <a:pt x="9574" y="1769"/>
                    <a:pt x="9714" y="2050"/>
                  </a:cubicBezTo>
                  <a:cubicBezTo>
                    <a:pt x="9855" y="2443"/>
                    <a:pt x="10023" y="2948"/>
                    <a:pt x="10135" y="3369"/>
                  </a:cubicBezTo>
                  <a:cubicBezTo>
                    <a:pt x="10165" y="3473"/>
                    <a:pt x="10195" y="3578"/>
                    <a:pt x="10220" y="3673"/>
                  </a:cubicBezTo>
                  <a:lnTo>
                    <a:pt x="10220" y="3673"/>
                  </a:lnTo>
                  <a:cubicBezTo>
                    <a:pt x="9538" y="3434"/>
                    <a:pt x="8028" y="3032"/>
                    <a:pt x="5699" y="3032"/>
                  </a:cubicBezTo>
                  <a:cubicBezTo>
                    <a:pt x="3223" y="3032"/>
                    <a:pt x="1315" y="3519"/>
                    <a:pt x="543" y="3765"/>
                  </a:cubicBezTo>
                  <a:lnTo>
                    <a:pt x="543" y="3765"/>
                  </a:lnTo>
                  <a:lnTo>
                    <a:pt x="590" y="3481"/>
                  </a:lnTo>
                  <a:lnTo>
                    <a:pt x="577" y="3478"/>
                  </a:lnTo>
                  <a:lnTo>
                    <a:pt x="577" y="3478"/>
                  </a:lnTo>
                  <a:lnTo>
                    <a:pt x="590" y="3453"/>
                  </a:lnTo>
                  <a:cubicBezTo>
                    <a:pt x="702" y="3173"/>
                    <a:pt x="1236" y="1994"/>
                    <a:pt x="1909" y="1404"/>
                  </a:cubicBezTo>
                  <a:cubicBezTo>
                    <a:pt x="2218" y="1151"/>
                    <a:pt x="2695" y="927"/>
                    <a:pt x="3285" y="758"/>
                  </a:cubicBezTo>
                  <a:cubicBezTo>
                    <a:pt x="3875" y="562"/>
                    <a:pt x="4576" y="478"/>
                    <a:pt x="5250" y="478"/>
                  </a:cubicBezTo>
                  <a:close/>
                  <a:moveTo>
                    <a:pt x="5250" y="0"/>
                  </a:moveTo>
                  <a:cubicBezTo>
                    <a:pt x="4520" y="0"/>
                    <a:pt x="3790" y="113"/>
                    <a:pt x="3173" y="309"/>
                  </a:cubicBezTo>
                  <a:cubicBezTo>
                    <a:pt x="2527" y="478"/>
                    <a:pt x="1994" y="730"/>
                    <a:pt x="1601" y="1067"/>
                  </a:cubicBezTo>
                  <a:cubicBezTo>
                    <a:pt x="1151" y="1460"/>
                    <a:pt x="786" y="2022"/>
                    <a:pt x="534" y="2499"/>
                  </a:cubicBezTo>
                  <a:cubicBezTo>
                    <a:pt x="281" y="2976"/>
                    <a:pt x="141" y="3341"/>
                    <a:pt x="141" y="3341"/>
                  </a:cubicBezTo>
                  <a:lnTo>
                    <a:pt x="113" y="3397"/>
                  </a:lnTo>
                  <a:lnTo>
                    <a:pt x="0" y="4071"/>
                  </a:lnTo>
                  <a:cubicBezTo>
                    <a:pt x="0" y="4155"/>
                    <a:pt x="28" y="4240"/>
                    <a:pt x="85" y="4296"/>
                  </a:cubicBezTo>
                  <a:cubicBezTo>
                    <a:pt x="134" y="4329"/>
                    <a:pt x="183" y="4342"/>
                    <a:pt x="233" y="4342"/>
                  </a:cubicBezTo>
                  <a:cubicBezTo>
                    <a:pt x="267" y="4342"/>
                    <a:pt x="302" y="4335"/>
                    <a:pt x="337" y="4324"/>
                  </a:cubicBezTo>
                  <a:cubicBezTo>
                    <a:pt x="590" y="4240"/>
                    <a:pt x="2724" y="3510"/>
                    <a:pt x="5699" y="3510"/>
                  </a:cubicBezTo>
                  <a:cubicBezTo>
                    <a:pt x="7300" y="3510"/>
                    <a:pt x="8479" y="3706"/>
                    <a:pt x="9265" y="3875"/>
                  </a:cubicBezTo>
                  <a:cubicBezTo>
                    <a:pt x="9658" y="3987"/>
                    <a:pt x="9967" y="4071"/>
                    <a:pt x="10163" y="4155"/>
                  </a:cubicBezTo>
                  <a:cubicBezTo>
                    <a:pt x="10248" y="4183"/>
                    <a:pt x="10332" y="4211"/>
                    <a:pt x="10388" y="4240"/>
                  </a:cubicBezTo>
                  <a:lnTo>
                    <a:pt x="10416" y="4268"/>
                  </a:lnTo>
                  <a:lnTo>
                    <a:pt x="10444" y="4268"/>
                  </a:lnTo>
                  <a:cubicBezTo>
                    <a:pt x="10479" y="4279"/>
                    <a:pt x="10514" y="4286"/>
                    <a:pt x="10549" y="4286"/>
                  </a:cubicBezTo>
                  <a:cubicBezTo>
                    <a:pt x="10598" y="4286"/>
                    <a:pt x="10647" y="4272"/>
                    <a:pt x="10697" y="4240"/>
                  </a:cubicBezTo>
                  <a:cubicBezTo>
                    <a:pt x="10753" y="4183"/>
                    <a:pt x="10781" y="4099"/>
                    <a:pt x="10781" y="4015"/>
                  </a:cubicBezTo>
                  <a:cubicBezTo>
                    <a:pt x="10781" y="3987"/>
                    <a:pt x="10500" y="2695"/>
                    <a:pt x="10135" y="1881"/>
                  </a:cubicBezTo>
                  <a:cubicBezTo>
                    <a:pt x="9911" y="1404"/>
                    <a:pt x="9433" y="1039"/>
                    <a:pt x="8788" y="758"/>
                  </a:cubicBezTo>
                  <a:cubicBezTo>
                    <a:pt x="8170" y="506"/>
                    <a:pt x="7356" y="281"/>
                    <a:pt x="6486" y="113"/>
                  </a:cubicBezTo>
                  <a:cubicBezTo>
                    <a:pt x="6093" y="28"/>
                    <a:pt x="5671" y="0"/>
                    <a:pt x="525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144;p63">
              <a:extLst>
                <a:ext uri="{FF2B5EF4-FFF2-40B4-BE49-F238E27FC236}">
                  <a16:creationId xmlns:a16="http://schemas.microsoft.com/office/drawing/2014/main" id="{1A7A6F9A-AB75-4901-B32D-9F0E9D3534CA}"/>
                </a:ext>
              </a:extLst>
            </p:cNvPr>
            <p:cNvSpPr/>
            <p:nvPr/>
          </p:nvSpPr>
          <p:spPr>
            <a:xfrm>
              <a:off x="2812625" y="5107575"/>
              <a:ext cx="230250" cy="130200"/>
            </a:xfrm>
            <a:custGeom>
              <a:avLst/>
              <a:gdLst/>
              <a:ahLst/>
              <a:cxnLst/>
              <a:rect l="l" t="t" r="r" b="b"/>
              <a:pathLst>
                <a:path w="9210" h="5208" extrusionOk="0">
                  <a:moveTo>
                    <a:pt x="2579" y="0"/>
                  </a:moveTo>
                  <a:cubicBezTo>
                    <a:pt x="2040" y="0"/>
                    <a:pt x="1483" y="27"/>
                    <a:pt x="1124" y="117"/>
                  </a:cubicBezTo>
                  <a:cubicBezTo>
                    <a:pt x="225" y="342"/>
                    <a:pt x="1" y="1128"/>
                    <a:pt x="394" y="1689"/>
                  </a:cubicBezTo>
                  <a:cubicBezTo>
                    <a:pt x="787" y="2251"/>
                    <a:pt x="1629" y="3261"/>
                    <a:pt x="2191" y="3711"/>
                  </a:cubicBezTo>
                  <a:cubicBezTo>
                    <a:pt x="2752" y="4160"/>
                    <a:pt x="4549" y="4384"/>
                    <a:pt x="5335" y="4777"/>
                  </a:cubicBezTo>
                  <a:cubicBezTo>
                    <a:pt x="5783" y="5002"/>
                    <a:pt x="6287" y="5208"/>
                    <a:pt x="6835" y="5208"/>
                  </a:cubicBezTo>
                  <a:cubicBezTo>
                    <a:pt x="7247" y="5208"/>
                    <a:pt x="7684" y="5091"/>
                    <a:pt x="8142" y="4777"/>
                  </a:cubicBezTo>
                  <a:cubicBezTo>
                    <a:pt x="9209" y="4047"/>
                    <a:pt x="8592" y="1296"/>
                    <a:pt x="8592" y="1296"/>
                  </a:cubicBezTo>
                  <a:lnTo>
                    <a:pt x="8592" y="1296"/>
                  </a:lnTo>
                  <a:cubicBezTo>
                    <a:pt x="8592" y="1296"/>
                    <a:pt x="8272" y="1350"/>
                    <a:pt x="7780" y="1350"/>
                  </a:cubicBezTo>
                  <a:cubicBezTo>
                    <a:pt x="6858" y="1350"/>
                    <a:pt x="5328" y="1159"/>
                    <a:pt x="4156" y="61"/>
                  </a:cubicBezTo>
                  <a:cubicBezTo>
                    <a:pt x="4156" y="61"/>
                    <a:pt x="3388" y="0"/>
                    <a:pt x="25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145;p63">
              <a:extLst>
                <a:ext uri="{FF2B5EF4-FFF2-40B4-BE49-F238E27FC236}">
                  <a16:creationId xmlns:a16="http://schemas.microsoft.com/office/drawing/2014/main" id="{EC6998C0-4596-41BB-A311-9F45C4154CF3}"/>
                </a:ext>
              </a:extLst>
            </p:cNvPr>
            <p:cNvSpPr/>
            <p:nvPr/>
          </p:nvSpPr>
          <p:spPr>
            <a:xfrm>
              <a:off x="2811925" y="5102075"/>
              <a:ext cx="226025" cy="141800"/>
            </a:xfrm>
            <a:custGeom>
              <a:avLst/>
              <a:gdLst/>
              <a:ahLst/>
              <a:cxnLst/>
              <a:rect l="l" t="t" r="r" b="b"/>
              <a:pathLst>
                <a:path w="9041" h="5672" extrusionOk="0">
                  <a:moveTo>
                    <a:pt x="2612" y="449"/>
                  </a:moveTo>
                  <a:cubicBezTo>
                    <a:pt x="3005" y="449"/>
                    <a:pt x="3398" y="477"/>
                    <a:pt x="3679" y="477"/>
                  </a:cubicBezTo>
                  <a:cubicBezTo>
                    <a:pt x="3863" y="494"/>
                    <a:pt x="3998" y="501"/>
                    <a:pt x="4076" y="504"/>
                  </a:cubicBezTo>
                  <a:lnTo>
                    <a:pt x="4076" y="504"/>
                  </a:lnTo>
                  <a:cubicBezTo>
                    <a:pt x="5329" y="1607"/>
                    <a:pt x="6866" y="1797"/>
                    <a:pt x="7805" y="1797"/>
                  </a:cubicBezTo>
                  <a:cubicBezTo>
                    <a:pt x="8075" y="1797"/>
                    <a:pt x="8287" y="1783"/>
                    <a:pt x="8435" y="1768"/>
                  </a:cubicBezTo>
                  <a:lnTo>
                    <a:pt x="8435" y="1768"/>
                  </a:lnTo>
                  <a:cubicBezTo>
                    <a:pt x="8490" y="2045"/>
                    <a:pt x="8564" y="2597"/>
                    <a:pt x="8564" y="3173"/>
                  </a:cubicBezTo>
                  <a:cubicBezTo>
                    <a:pt x="8564" y="3509"/>
                    <a:pt x="8535" y="3874"/>
                    <a:pt x="8451" y="4155"/>
                  </a:cubicBezTo>
                  <a:cubicBezTo>
                    <a:pt x="8367" y="4464"/>
                    <a:pt x="8227" y="4689"/>
                    <a:pt x="8058" y="4801"/>
                  </a:cubicBezTo>
                  <a:cubicBezTo>
                    <a:pt x="7609" y="5110"/>
                    <a:pt x="7244" y="5194"/>
                    <a:pt x="6879" y="5194"/>
                  </a:cubicBezTo>
                  <a:cubicBezTo>
                    <a:pt x="6374" y="5194"/>
                    <a:pt x="5896" y="5025"/>
                    <a:pt x="5475" y="4801"/>
                  </a:cubicBezTo>
                  <a:cubicBezTo>
                    <a:pt x="5026" y="4576"/>
                    <a:pt x="4380" y="4436"/>
                    <a:pt x="3763" y="4267"/>
                  </a:cubicBezTo>
                  <a:cubicBezTo>
                    <a:pt x="3454" y="4183"/>
                    <a:pt x="3173" y="4099"/>
                    <a:pt x="2920" y="4015"/>
                  </a:cubicBezTo>
                  <a:cubicBezTo>
                    <a:pt x="2668" y="3931"/>
                    <a:pt x="2471" y="3846"/>
                    <a:pt x="2359" y="3762"/>
                  </a:cubicBezTo>
                  <a:cubicBezTo>
                    <a:pt x="1826" y="3341"/>
                    <a:pt x="983" y="2330"/>
                    <a:pt x="618" y="1769"/>
                  </a:cubicBezTo>
                  <a:cubicBezTo>
                    <a:pt x="506" y="1628"/>
                    <a:pt x="478" y="1488"/>
                    <a:pt x="478" y="1348"/>
                  </a:cubicBezTo>
                  <a:cubicBezTo>
                    <a:pt x="478" y="1179"/>
                    <a:pt x="506" y="1011"/>
                    <a:pt x="646" y="898"/>
                  </a:cubicBezTo>
                  <a:cubicBezTo>
                    <a:pt x="759" y="758"/>
                    <a:pt x="927" y="618"/>
                    <a:pt x="1208" y="562"/>
                  </a:cubicBezTo>
                  <a:cubicBezTo>
                    <a:pt x="1517" y="477"/>
                    <a:pt x="2078" y="449"/>
                    <a:pt x="2612" y="449"/>
                  </a:cubicBezTo>
                  <a:close/>
                  <a:moveTo>
                    <a:pt x="2612" y="0"/>
                  </a:moveTo>
                  <a:cubicBezTo>
                    <a:pt x="2050" y="0"/>
                    <a:pt x="1489" y="0"/>
                    <a:pt x="1096" y="112"/>
                  </a:cubicBezTo>
                  <a:cubicBezTo>
                    <a:pt x="731" y="197"/>
                    <a:pt x="478" y="365"/>
                    <a:pt x="281" y="590"/>
                  </a:cubicBezTo>
                  <a:cubicBezTo>
                    <a:pt x="85" y="814"/>
                    <a:pt x="1" y="1067"/>
                    <a:pt x="1" y="1348"/>
                  </a:cubicBezTo>
                  <a:cubicBezTo>
                    <a:pt x="1" y="1600"/>
                    <a:pt x="85" y="1825"/>
                    <a:pt x="225" y="2050"/>
                  </a:cubicBezTo>
                  <a:cubicBezTo>
                    <a:pt x="646" y="2639"/>
                    <a:pt x="1461" y="3650"/>
                    <a:pt x="2078" y="4127"/>
                  </a:cubicBezTo>
                  <a:cubicBezTo>
                    <a:pt x="2247" y="4267"/>
                    <a:pt x="2499" y="4352"/>
                    <a:pt x="2752" y="4464"/>
                  </a:cubicBezTo>
                  <a:cubicBezTo>
                    <a:pt x="3173" y="4604"/>
                    <a:pt x="3650" y="4717"/>
                    <a:pt x="4128" y="4829"/>
                  </a:cubicBezTo>
                  <a:cubicBezTo>
                    <a:pt x="4577" y="4969"/>
                    <a:pt x="4998" y="5082"/>
                    <a:pt x="5251" y="5222"/>
                  </a:cubicBezTo>
                  <a:cubicBezTo>
                    <a:pt x="5728" y="5447"/>
                    <a:pt x="6261" y="5671"/>
                    <a:pt x="6879" y="5671"/>
                  </a:cubicBezTo>
                  <a:cubicBezTo>
                    <a:pt x="7328" y="5671"/>
                    <a:pt x="7805" y="5531"/>
                    <a:pt x="8311" y="5194"/>
                  </a:cubicBezTo>
                  <a:cubicBezTo>
                    <a:pt x="8620" y="4997"/>
                    <a:pt x="8788" y="4660"/>
                    <a:pt x="8900" y="4296"/>
                  </a:cubicBezTo>
                  <a:cubicBezTo>
                    <a:pt x="9013" y="3931"/>
                    <a:pt x="9041" y="3538"/>
                    <a:pt x="9041" y="3173"/>
                  </a:cubicBezTo>
                  <a:cubicBezTo>
                    <a:pt x="9041" y="2274"/>
                    <a:pt x="8872" y="1488"/>
                    <a:pt x="8844" y="1460"/>
                  </a:cubicBezTo>
                  <a:cubicBezTo>
                    <a:pt x="8844" y="1362"/>
                    <a:pt x="8738" y="1286"/>
                    <a:pt x="8637" y="1286"/>
                  </a:cubicBezTo>
                  <a:cubicBezTo>
                    <a:pt x="8622" y="1286"/>
                    <a:pt x="8606" y="1288"/>
                    <a:pt x="8592" y="1292"/>
                  </a:cubicBezTo>
                  <a:lnTo>
                    <a:pt x="8535" y="1292"/>
                  </a:lnTo>
                  <a:cubicBezTo>
                    <a:pt x="8423" y="1320"/>
                    <a:pt x="8170" y="1348"/>
                    <a:pt x="7805" y="1348"/>
                  </a:cubicBezTo>
                  <a:cubicBezTo>
                    <a:pt x="6935" y="1348"/>
                    <a:pt x="5447" y="1151"/>
                    <a:pt x="4352" y="112"/>
                  </a:cubicBezTo>
                  <a:cubicBezTo>
                    <a:pt x="4296" y="84"/>
                    <a:pt x="4268" y="56"/>
                    <a:pt x="4212" y="56"/>
                  </a:cubicBezTo>
                  <a:cubicBezTo>
                    <a:pt x="4212" y="56"/>
                    <a:pt x="3426" y="0"/>
                    <a:pt x="261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146;p63">
              <a:extLst>
                <a:ext uri="{FF2B5EF4-FFF2-40B4-BE49-F238E27FC236}">
                  <a16:creationId xmlns:a16="http://schemas.microsoft.com/office/drawing/2014/main" id="{A48339E9-A1CA-4452-9A5E-E4B5CCADA373}"/>
                </a:ext>
              </a:extLst>
            </p:cNvPr>
            <p:cNvSpPr/>
            <p:nvPr/>
          </p:nvSpPr>
          <p:spPr>
            <a:xfrm>
              <a:off x="2816150" y="5125225"/>
              <a:ext cx="209875" cy="112550"/>
            </a:xfrm>
            <a:custGeom>
              <a:avLst/>
              <a:gdLst/>
              <a:ahLst/>
              <a:cxnLst/>
              <a:rect l="l" t="t" r="r" b="b"/>
              <a:pathLst>
                <a:path w="8395" h="4502" extrusionOk="0">
                  <a:moveTo>
                    <a:pt x="169" y="1"/>
                  </a:moveTo>
                  <a:lnTo>
                    <a:pt x="169" y="1"/>
                  </a:lnTo>
                  <a:cubicBezTo>
                    <a:pt x="0" y="309"/>
                    <a:pt x="28" y="674"/>
                    <a:pt x="253" y="983"/>
                  </a:cubicBezTo>
                  <a:cubicBezTo>
                    <a:pt x="646" y="1545"/>
                    <a:pt x="1488" y="2555"/>
                    <a:pt x="2050" y="3005"/>
                  </a:cubicBezTo>
                  <a:cubicBezTo>
                    <a:pt x="2611" y="3454"/>
                    <a:pt x="4408" y="3678"/>
                    <a:pt x="5194" y="4071"/>
                  </a:cubicBezTo>
                  <a:cubicBezTo>
                    <a:pt x="5642" y="4296"/>
                    <a:pt x="6146" y="4502"/>
                    <a:pt x="6694" y="4502"/>
                  </a:cubicBezTo>
                  <a:cubicBezTo>
                    <a:pt x="7106" y="4502"/>
                    <a:pt x="7543" y="4385"/>
                    <a:pt x="8001" y="4071"/>
                  </a:cubicBezTo>
                  <a:cubicBezTo>
                    <a:pt x="8170" y="3959"/>
                    <a:pt x="8310" y="3791"/>
                    <a:pt x="8395" y="3594"/>
                  </a:cubicBezTo>
                  <a:lnTo>
                    <a:pt x="8395" y="3594"/>
                  </a:lnTo>
                  <a:cubicBezTo>
                    <a:pt x="8001" y="3734"/>
                    <a:pt x="7608" y="3847"/>
                    <a:pt x="7272" y="3903"/>
                  </a:cubicBezTo>
                  <a:cubicBezTo>
                    <a:pt x="7141" y="3925"/>
                    <a:pt x="6996" y="3935"/>
                    <a:pt x="6840" y="3935"/>
                  </a:cubicBezTo>
                  <a:cubicBezTo>
                    <a:pt x="5786" y="3935"/>
                    <a:pt x="4198" y="3457"/>
                    <a:pt x="2780" y="2724"/>
                  </a:cubicBezTo>
                  <a:cubicBezTo>
                    <a:pt x="1629" y="2134"/>
                    <a:pt x="646" y="759"/>
                    <a:pt x="1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147;p63">
              <a:extLst>
                <a:ext uri="{FF2B5EF4-FFF2-40B4-BE49-F238E27FC236}">
                  <a16:creationId xmlns:a16="http://schemas.microsoft.com/office/drawing/2014/main" id="{33FFA39D-87CF-47A9-8C8B-C16BB8BC2D15}"/>
                </a:ext>
              </a:extLst>
            </p:cNvPr>
            <p:cNvSpPr/>
            <p:nvPr/>
          </p:nvSpPr>
          <p:spPr>
            <a:xfrm>
              <a:off x="2811925" y="5119425"/>
              <a:ext cx="220425" cy="124450"/>
            </a:xfrm>
            <a:custGeom>
              <a:avLst/>
              <a:gdLst/>
              <a:ahLst/>
              <a:cxnLst/>
              <a:rect l="l" t="t" r="r" b="b"/>
              <a:pathLst>
                <a:path w="8817" h="4978" extrusionOk="0">
                  <a:moveTo>
                    <a:pt x="527" y="923"/>
                  </a:moveTo>
                  <a:lnTo>
                    <a:pt x="527" y="923"/>
                  </a:lnTo>
                  <a:cubicBezTo>
                    <a:pt x="1069" y="1699"/>
                    <a:pt x="1866" y="2673"/>
                    <a:pt x="2836" y="3180"/>
                  </a:cubicBezTo>
                  <a:cubicBezTo>
                    <a:pt x="3071" y="3298"/>
                    <a:pt x="3309" y="3409"/>
                    <a:pt x="3548" y="3514"/>
                  </a:cubicBezTo>
                  <a:lnTo>
                    <a:pt x="3548" y="3514"/>
                  </a:lnTo>
                  <a:cubicBezTo>
                    <a:pt x="3323" y="3449"/>
                    <a:pt x="3113" y="3385"/>
                    <a:pt x="2920" y="3321"/>
                  </a:cubicBezTo>
                  <a:cubicBezTo>
                    <a:pt x="2668" y="3237"/>
                    <a:pt x="2471" y="3152"/>
                    <a:pt x="2359" y="3068"/>
                  </a:cubicBezTo>
                  <a:cubicBezTo>
                    <a:pt x="1826" y="2647"/>
                    <a:pt x="983" y="1636"/>
                    <a:pt x="618" y="1075"/>
                  </a:cubicBezTo>
                  <a:cubicBezTo>
                    <a:pt x="578" y="1024"/>
                    <a:pt x="548" y="974"/>
                    <a:pt x="527" y="923"/>
                  </a:cubicBezTo>
                  <a:close/>
                  <a:moveTo>
                    <a:pt x="5819" y="4271"/>
                  </a:moveTo>
                  <a:cubicBezTo>
                    <a:pt x="6254" y="4364"/>
                    <a:pt x="6661" y="4416"/>
                    <a:pt x="7019" y="4416"/>
                  </a:cubicBezTo>
                  <a:cubicBezTo>
                    <a:pt x="7188" y="4416"/>
                    <a:pt x="7328" y="4388"/>
                    <a:pt x="7497" y="4388"/>
                  </a:cubicBezTo>
                  <a:cubicBezTo>
                    <a:pt x="7528" y="4380"/>
                    <a:pt x="7560" y="4372"/>
                    <a:pt x="7593" y="4363"/>
                  </a:cubicBezTo>
                  <a:lnTo>
                    <a:pt x="7593" y="4363"/>
                  </a:lnTo>
                  <a:cubicBezTo>
                    <a:pt x="7341" y="4466"/>
                    <a:pt x="7110" y="4500"/>
                    <a:pt x="6879" y="4500"/>
                  </a:cubicBezTo>
                  <a:cubicBezTo>
                    <a:pt x="6507" y="4500"/>
                    <a:pt x="6150" y="4408"/>
                    <a:pt x="5819" y="4271"/>
                  </a:cubicBezTo>
                  <a:close/>
                  <a:moveTo>
                    <a:pt x="382" y="1"/>
                  </a:moveTo>
                  <a:cubicBezTo>
                    <a:pt x="367" y="1"/>
                    <a:pt x="353" y="3"/>
                    <a:pt x="338" y="8"/>
                  </a:cubicBezTo>
                  <a:cubicBezTo>
                    <a:pt x="253" y="8"/>
                    <a:pt x="169" y="36"/>
                    <a:pt x="141" y="120"/>
                  </a:cubicBezTo>
                  <a:cubicBezTo>
                    <a:pt x="57" y="289"/>
                    <a:pt x="1" y="485"/>
                    <a:pt x="1" y="654"/>
                  </a:cubicBezTo>
                  <a:cubicBezTo>
                    <a:pt x="1" y="906"/>
                    <a:pt x="85" y="1131"/>
                    <a:pt x="225" y="1356"/>
                  </a:cubicBezTo>
                  <a:cubicBezTo>
                    <a:pt x="646" y="1945"/>
                    <a:pt x="1461" y="2956"/>
                    <a:pt x="2078" y="3433"/>
                  </a:cubicBezTo>
                  <a:cubicBezTo>
                    <a:pt x="2247" y="3573"/>
                    <a:pt x="2499" y="3658"/>
                    <a:pt x="2752" y="3770"/>
                  </a:cubicBezTo>
                  <a:cubicBezTo>
                    <a:pt x="3173" y="3910"/>
                    <a:pt x="3650" y="4023"/>
                    <a:pt x="4128" y="4135"/>
                  </a:cubicBezTo>
                  <a:cubicBezTo>
                    <a:pt x="4577" y="4275"/>
                    <a:pt x="4998" y="4388"/>
                    <a:pt x="5251" y="4528"/>
                  </a:cubicBezTo>
                  <a:cubicBezTo>
                    <a:pt x="5728" y="4753"/>
                    <a:pt x="6261" y="4977"/>
                    <a:pt x="6879" y="4977"/>
                  </a:cubicBezTo>
                  <a:cubicBezTo>
                    <a:pt x="7328" y="4977"/>
                    <a:pt x="7805" y="4837"/>
                    <a:pt x="8311" y="4500"/>
                  </a:cubicBezTo>
                  <a:cubicBezTo>
                    <a:pt x="8535" y="4360"/>
                    <a:pt x="8676" y="4163"/>
                    <a:pt x="8760" y="3938"/>
                  </a:cubicBezTo>
                  <a:cubicBezTo>
                    <a:pt x="8816" y="3854"/>
                    <a:pt x="8788" y="3742"/>
                    <a:pt x="8732" y="3686"/>
                  </a:cubicBezTo>
                  <a:cubicBezTo>
                    <a:pt x="8696" y="3631"/>
                    <a:pt x="8636" y="3600"/>
                    <a:pt x="8576" y="3600"/>
                  </a:cubicBezTo>
                  <a:cubicBezTo>
                    <a:pt x="8542" y="3600"/>
                    <a:pt x="8509" y="3610"/>
                    <a:pt x="8479" y="3630"/>
                  </a:cubicBezTo>
                  <a:cubicBezTo>
                    <a:pt x="8114" y="3742"/>
                    <a:pt x="7721" y="3854"/>
                    <a:pt x="7412" y="3910"/>
                  </a:cubicBezTo>
                  <a:cubicBezTo>
                    <a:pt x="7300" y="3938"/>
                    <a:pt x="7160" y="3938"/>
                    <a:pt x="7019" y="3938"/>
                  </a:cubicBezTo>
                  <a:cubicBezTo>
                    <a:pt x="6037" y="3938"/>
                    <a:pt x="4437" y="3489"/>
                    <a:pt x="3061" y="2759"/>
                  </a:cubicBezTo>
                  <a:cubicBezTo>
                    <a:pt x="1994" y="2198"/>
                    <a:pt x="1011" y="850"/>
                    <a:pt x="534" y="120"/>
                  </a:cubicBezTo>
                  <a:cubicBezTo>
                    <a:pt x="511" y="51"/>
                    <a:pt x="450" y="1"/>
                    <a:pt x="38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148;p63">
              <a:extLst>
                <a:ext uri="{FF2B5EF4-FFF2-40B4-BE49-F238E27FC236}">
                  <a16:creationId xmlns:a16="http://schemas.microsoft.com/office/drawing/2014/main" id="{AEDD23FA-36B1-4FA9-AB8D-00BA12EE3E47}"/>
                </a:ext>
              </a:extLst>
            </p:cNvPr>
            <p:cNvSpPr/>
            <p:nvPr/>
          </p:nvSpPr>
          <p:spPr>
            <a:xfrm>
              <a:off x="3328500" y="5107575"/>
              <a:ext cx="230250" cy="130200"/>
            </a:xfrm>
            <a:custGeom>
              <a:avLst/>
              <a:gdLst/>
              <a:ahLst/>
              <a:cxnLst/>
              <a:rect l="l" t="t" r="r" b="b"/>
              <a:pathLst>
                <a:path w="9210" h="5208" extrusionOk="0">
                  <a:moveTo>
                    <a:pt x="6631" y="0"/>
                  </a:moveTo>
                  <a:cubicBezTo>
                    <a:pt x="5822" y="0"/>
                    <a:pt x="5054" y="61"/>
                    <a:pt x="5054" y="61"/>
                  </a:cubicBezTo>
                  <a:cubicBezTo>
                    <a:pt x="3882" y="1159"/>
                    <a:pt x="2352" y="1350"/>
                    <a:pt x="1430" y="1350"/>
                  </a:cubicBezTo>
                  <a:cubicBezTo>
                    <a:pt x="938" y="1350"/>
                    <a:pt x="618" y="1296"/>
                    <a:pt x="618" y="1296"/>
                  </a:cubicBezTo>
                  <a:lnTo>
                    <a:pt x="618" y="1296"/>
                  </a:lnTo>
                  <a:cubicBezTo>
                    <a:pt x="618" y="1296"/>
                    <a:pt x="1" y="4047"/>
                    <a:pt x="1068" y="4777"/>
                  </a:cubicBezTo>
                  <a:cubicBezTo>
                    <a:pt x="1526" y="5091"/>
                    <a:pt x="1963" y="5208"/>
                    <a:pt x="2376" y="5208"/>
                  </a:cubicBezTo>
                  <a:cubicBezTo>
                    <a:pt x="2923" y="5208"/>
                    <a:pt x="3427" y="5002"/>
                    <a:pt x="3875" y="4777"/>
                  </a:cubicBezTo>
                  <a:cubicBezTo>
                    <a:pt x="4661" y="4384"/>
                    <a:pt x="6458" y="4160"/>
                    <a:pt x="7019" y="3711"/>
                  </a:cubicBezTo>
                  <a:cubicBezTo>
                    <a:pt x="7581" y="3261"/>
                    <a:pt x="8423" y="2251"/>
                    <a:pt x="8816" y="1689"/>
                  </a:cubicBezTo>
                  <a:cubicBezTo>
                    <a:pt x="9209" y="1128"/>
                    <a:pt x="8985" y="342"/>
                    <a:pt x="8086" y="117"/>
                  </a:cubicBezTo>
                  <a:cubicBezTo>
                    <a:pt x="7727" y="27"/>
                    <a:pt x="7170" y="0"/>
                    <a:pt x="66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149;p63">
              <a:extLst>
                <a:ext uri="{FF2B5EF4-FFF2-40B4-BE49-F238E27FC236}">
                  <a16:creationId xmlns:a16="http://schemas.microsoft.com/office/drawing/2014/main" id="{02E3178D-8711-427D-9A06-EEFFF659948C}"/>
                </a:ext>
              </a:extLst>
            </p:cNvPr>
            <p:cNvSpPr/>
            <p:nvPr/>
          </p:nvSpPr>
          <p:spPr>
            <a:xfrm>
              <a:off x="3333425" y="5102075"/>
              <a:ext cx="226025" cy="141800"/>
            </a:xfrm>
            <a:custGeom>
              <a:avLst/>
              <a:gdLst/>
              <a:ahLst/>
              <a:cxnLst/>
              <a:rect l="l" t="t" r="r" b="b"/>
              <a:pathLst>
                <a:path w="9041" h="5672" extrusionOk="0">
                  <a:moveTo>
                    <a:pt x="6429" y="449"/>
                  </a:moveTo>
                  <a:cubicBezTo>
                    <a:pt x="6963" y="449"/>
                    <a:pt x="7524" y="477"/>
                    <a:pt x="7833" y="562"/>
                  </a:cubicBezTo>
                  <a:cubicBezTo>
                    <a:pt x="8114" y="618"/>
                    <a:pt x="8282" y="758"/>
                    <a:pt x="8423" y="898"/>
                  </a:cubicBezTo>
                  <a:cubicBezTo>
                    <a:pt x="8535" y="1011"/>
                    <a:pt x="8591" y="1179"/>
                    <a:pt x="8591" y="1348"/>
                  </a:cubicBezTo>
                  <a:cubicBezTo>
                    <a:pt x="8591" y="1488"/>
                    <a:pt x="8535" y="1628"/>
                    <a:pt x="8451" y="1769"/>
                  </a:cubicBezTo>
                  <a:cubicBezTo>
                    <a:pt x="8058" y="2330"/>
                    <a:pt x="7215" y="3341"/>
                    <a:pt x="6682" y="3762"/>
                  </a:cubicBezTo>
                  <a:cubicBezTo>
                    <a:pt x="6570" y="3846"/>
                    <a:pt x="6373" y="3931"/>
                    <a:pt x="6121" y="4015"/>
                  </a:cubicBezTo>
                  <a:cubicBezTo>
                    <a:pt x="5756" y="4155"/>
                    <a:pt x="5278" y="4267"/>
                    <a:pt x="4801" y="4380"/>
                  </a:cubicBezTo>
                  <a:cubicBezTo>
                    <a:pt x="4352" y="4520"/>
                    <a:pt x="3903" y="4632"/>
                    <a:pt x="3566" y="4801"/>
                  </a:cubicBezTo>
                  <a:cubicBezTo>
                    <a:pt x="3145" y="5025"/>
                    <a:pt x="2667" y="5194"/>
                    <a:pt x="2190" y="5194"/>
                  </a:cubicBezTo>
                  <a:cubicBezTo>
                    <a:pt x="1797" y="5194"/>
                    <a:pt x="1432" y="5110"/>
                    <a:pt x="1011" y="4801"/>
                  </a:cubicBezTo>
                  <a:cubicBezTo>
                    <a:pt x="814" y="4689"/>
                    <a:pt x="674" y="4464"/>
                    <a:pt x="590" y="4155"/>
                  </a:cubicBezTo>
                  <a:cubicBezTo>
                    <a:pt x="506" y="3874"/>
                    <a:pt x="478" y="3509"/>
                    <a:pt x="478" y="3173"/>
                  </a:cubicBezTo>
                  <a:cubicBezTo>
                    <a:pt x="478" y="2751"/>
                    <a:pt x="506" y="2358"/>
                    <a:pt x="562" y="2050"/>
                  </a:cubicBezTo>
                  <a:cubicBezTo>
                    <a:pt x="584" y="1938"/>
                    <a:pt x="589" y="1843"/>
                    <a:pt x="604" y="1767"/>
                  </a:cubicBezTo>
                  <a:lnTo>
                    <a:pt x="604" y="1767"/>
                  </a:lnTo>
                  <a:cubicBezTo>
                    <a:pt x="756" y="1782"/>
                    <a:pt x="973" y="1797"/>
                    <a:pt x="1236" y="1797"/>
                  </a:cubicBezTo>
                  <a:cubicBezTo>
                    <a:pt x="2175" y="1797"/>
                    <a:pt x="3739" y="1607"/>
                    <a:pt x="4966" y="504"/>
                  </a:cubicBezTo>
                  <a:lnTo>
                    <a:pt x="4966" y="504"/>
                  </a:lnTo>
                  <a:cubicBezTo>
                    <a:pt x="5049" y="501"/>
                    <a:pt x="5190" y="495"/>
                    <a:pt x="5363" y="477"/>
                  </a:cubicBezTo>
                  <a:cubicBezTo>
                    <a:pt x="5643" y="477"/>
                    <a:pt x="6036" y="449"/>
                    <a:pt x="6429" y="449"/>
                  </a:cubicBezTo>
                  <a:close/>
                  <a:moveTo>
                    <a:pt x="6429" y="0"/>
                  </a:moveTo>
                  <a:cubicBezTo>
                    <a:pt x="5615" y="0"/>
                    <a:pt x="4857" y="56"/>
                    <a:pt x="4829" y="56"/>
                  </a:cubicBezTo>
                  <a:cubicBezTo>
                    <a:pt x="4801" y="56"/>
                    <a:pt x="4745" y="84"/>
                    <a:pt x="4689" y="112"/>
                  </a:cubicBezTo>
                  <a:cubicBezTo>
                    <a:pt x="3594" y="1151"/>
                    <a:pt x="2134" y="1348"/>
                    <a:pt x="1236" y="1348"/>
                  </a:cubicBezTo>
                  <a:cubicBezTo>
                    <a:pt x="983" y="1348"/>
                    <a:pt x="786" y="1320"/>
                    <a:pt x="674" y="1320"/>
                  </a:cubicBezTo>
                  <a:cubicBezTo>
                    <a:pt x="590" y="1320"/>
                    <a:pt x="534" y="1292"/>
                    <a:pt x="506" y="1292"/>
                  </a:cubicBezTo>
                  <a:lnTo>
                    <a:pt x="449" y="1292"/>
                  </a:lnTo>
                  <a:cubicBezTo>
                    <a:pt x="435" y="1288"/>
                    <a:pt x="420" y="1286"/>
                    <a:pt x="405" y="1286"/>
                  </a:cubicBezTo>
                  <a:cubicBezTo>
                    <a:pt x="309" y="1286"/>
                    <a:pt x="221" y="1362"/>
                    <a:pt x="197" y="1460"/>
                  </a:cubicBezTo>
                  <a:cubicBezTo>
                    <a:pt x="197" y="1488"/>
                    <a:pt x="0" y="2274"/>
                    <a:pt x="0" y="3173"/>
                  </a:cubicBezTo>
                  <a:cubicBezTo>
                    <a:pt x="0" y="3538"/>
                    <a:pt x="28" y="3931"/>
                    <a:pt x="141" y="4296"/>
                  </a:cubicBezTo>
                  <a:cubicBezTo>
                    <a:pt x="253" y="4660"/>
                    <a:pt x="421" y="4997"/>
                    <a:pt x="730" y="5194"/>
                  </a:cubicBezTo>
                  <a:cubicBezTo>
                    <a:pt x="1236" y="5531"/>
                    <a:pt x="1713" y="5671"/>
                    <a:pt x="2190" y="5671"/>
                  </a:cubicBezTo>
                  <a:cubicBezTo>
                    <a:pt x="2780" y="5671"/>
                    <a:pt x="3313" y="5447"/>
                    <a:pt x="3790" y="5222"/>
                  </a:cubicBezTo>
                  <a:cubicBezTo>
                    <a:pt x="4127" y="5025"/>
                    <a:pt x="4773" y="4885"/>
                    <a:pt x="5391" y="4717"/>
                  </a:cubicBezTo>
                  <a:cubicBezTo>
                    <a:pt x="5699" y="4632"/>
                    <a:pt x="6008" y="4548"/>
                    <a:pt x="6289" y="4464"/>
                  </a:cubicBezTo>
                  <a:cubicBezTo>
                    <a:pt x="6570" y="4352"/>
                    <a:pt x="6794" y="4267"/>
                    <a:pt x="6963" y="4127"/>
                  </a:cubicBezTo>
                  <a:cubicBezTo>
                    <a:pt x="7580" y="3650"/>
                    <a:pt x="8423" y="2639"/>
                    <a:pt x="8816" y="2050"/>
                  </a:cubicBezTo>
                  <a:cubicBezTo>
                    <a:pt x="8956" y="1825"/>
                    <a:pt x="9040" y="1600"/>
                    <a:pt x="9040" y="1348"/>
                  </a:cubicBezTo>
                  <a:cubicBezTo>
                    <a:pt x="9040" y="1067"/>
                    <a:pt x="8956" y="814"/>
                    <a:pt x="8760" y="590"/>
                  </a:cubicBezTo>
                  <a:cubicBezTo>
                    <a:pt x="8591" y="365"/>
                    <a:pt x="8310" y="197"/>
                    <a:pt x="7945" y="112"/>
                  </a:cubicBezTo>
                  <a:cubicBezTo>
                    <a:pt x="7552" y="0"/>
                    <a:pt x="6991" y="0"/>
                    <a:pt x="642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150;p63">
              <a:extLst>
                <a:ext uri="{FF2B5EF4-FFF2-40B4-BE49-F238E27FC236}">
                  <a16:creationId xmlns:a16="http://schemas.microsoft.com/office/drawing/2014/main" id="{A6EC2EDF-BD2E-4974-8E08-B4D69F09C689}"/>
                </a:ext>
              </a:extLst>
            </p:cNvPr>
            <p:cNvSpPr/>
            <p:nvPr/>
          </p:nvSpPr>
          <p:spPr>
            <a:xfrm>
              <a:off x="3345350" y="5125225"/>
              <a:ext cx="209875" cy="112550"/>
            </a:xfrm>
            <a:custGeom>
              <a:avLst/>
              <a:gdLst/>
              <a:ahLst/>
              <a:cxnLst/>
              <a:rect l="l" t="t" r="r" b="b"/>
              <a:pathLst>
                <a:path w="8395" h="4502" extrusionOk="0">
                  <a:moveTo>
                    <a:pt x="8226" y="1"/>
                  </a:moveTo>
                  <a:lnTo>
                    <a:pt x="8226" y="1"/>
                  </a:lnTo>
                  <a:cubicBezTo>
                    <a:pt x="7749" y="759"/>
                    <a:pt x="6767" y="2134"/>
                    <a:pt x="5615" y="2724"/>
                  </a:cubicBezTo>
                  <a:cubicBezTo>
                    <a:pt x="4197" y="3457"/>
                    <a:pt x="2609" y="3935"/>
                    <a:pt x="1555" y="3935"/>
                  </a:cubicBezTo>
                  <a:cubicBezTo>
                    <a:pt x="1399" y="3935"/>
                    <a:pt x="1254" y="3925"/>
                    <a:pt x="1124" y="3903"/>
                  </a:cubicBezTo>
                  <a:cubicBezTo>
                    <a:pt x="787" y="3847"/>
                    <a:pt x="394" y="3734"/>
                    <a:pt x="1" y="3594"/>
                  </a:cubicBezTo>
                  <a:lnTo>
                    <a:pt x="1" y="3594"/>
                  </a:lnTo>
                  <a:cubicBezTo>
                    <a:pt x="113" y="3791"/>
                    <a:pt x="225" y="3959"/>
                    <a:pt x="394" y="4071"/>
                  </a:cubicBezTo>
                  <a:cubicBezTo>
                    <a:pt x="852" y="4385"/>
                    <a:pt x="1289" y="4502"/>
                    <a:pt x="1702" y="4502"/>
                  </a:cubicBezTo>
                  <a:cubicBezTo>
                    <a:pt x="2249" y="4502"/>
                    <a:pt x="2753" y="4296"/>
                    <a:pt x="3201" y="4071"/>
                  </a:cubicBezTo>
                  <a:cubicBezTo>
                    <a:pt x="3987" y="3678"/>
                    <a:pt x="5784" y="3454"/>
                    <a:pt x="6345" y="3005"/>
                  </a:cubicBezTo>
                  <a:cubicBezTo>
                    <a:pt x="6907" y="2555"/>
                    <a:pt x="7749" y="1545"/>
                    <a:pt x="8142" y="983"/>
                  </a:cubicBezTo>
                  <a:cubicBezTo>
                    <a:pt x="8367" y="674"/>
                    <a:pt x="8395" y="309"/>
                    <a:pt x="82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151;p63">
              <a:extLst>
                <a:ext uri="{FF2B5EF4-FFF2-40B4-BE49-F238E27FC236}">
                  <a16:creationId xmlns:a16="http://schemas.microsoft.com/office/drawing/2014/main" id="{B75C1F99-DF56-49B2-9DF7-15EA4A636820}"/>
                </a:ext>
              </a:extLst>
            </p:cNvPr>
            <p:cNvSpPr/>
            <p:nvPr/>
          </p:nvSpPr>
          <p:spPr>
            <a:xfrm>
              <a:off x="3339025" y="5119425"/>
              <a:ext cx="220425" cy="124450"/>
            </a:xfrm>
            <a:custGeom>
              <a:avLst/>
              <a:gdLst/>
              <a:ahLst/>
              <a:cxnLst/>
              <a:rect l="l" t="t" r="r" b="b"/>
              <a:pathLst>
                <a:path w="8817" h="4978" extrusionOk="0">
                  <a:moveTo>
                    <a:pt x="8293" y="934"/>
                  </a:moveTo>
                  <a:cubicBezTo>
                    <a:pt x="8277" y="981"/>
                    <a:pt x="8255" y="1028"/>
                    <a:pt x="8227" y="1075"/>
                  </a:cubicBezTo>
                  <a:cubicBezTo>
                    <a:pt x="7834" y="1636"/>
                    <a:pt x="6991" y="2647"/>
                    <a:pt x="6458" y="3068"/>
                  </a:cubicBezTo>
                  <a:cubicBezTo>
                    <a:pt x="6346" y="3152"/>
                    <a:pt x="6149" y="3237"/>
                    <a:pt x="5897" y="3321"/>
                  </a:cubicBezTo>
                  <a:cubicBezTo>
                    <a:pt x="5707" y="3394"/>
                    <a:pt x="5487" y="3459"/>
                    <a:pt x="5253" y="3521"/>
                  </a:cubicBezTo>
                  <a:lnTo>
                    <a:pt x="5253" y="3521"/>
                  </a:lnTo>
                  <a:cubicBezTo>
                    <a:pt x="5497" y="3414"/>
                    <a:pt x="5741" y="3300"/>
                    <a:pt x="5981" y="3180"/>
                  </a:cubicBezTo>
                  <a:cubicBezTo>
                    <a:pt x="6946" y="2676"/>
                    <a:pt x="7757" y="1708"/>
                    <a:pt x="8293" y="934"/>
                  </a:cubicBezTo>
                  <a:close/>
                  <a:moveTo>
                    <a:pt x="2999" y="4270"/>
                  </a:moveTo>
                  <a:lnTo>
                    <a:pt x="2999" y="4270"/>
                  </a:lnTo>
                  <a:cubicBezTo>
                    <a:pt x="2670" y="4408"/>
                    <a:pt x="2318" y="4500"/>
                    <a:pt x="1966" y="4500"/>
                  </a:cubicBezTo>
                  <a:cubicBezTo>
                    <a:pt x="1712" y="4500"/>
                    <a:pt x="1470" y="4465"/>
                    <a:pt x="1216" y="4356"/>
                  </a:cubicBezTo>
                  <a:lnTo>
                    <a:pt x="1216" y="4356"/>
                  </a:lnTo>
                  <a:cubicBezTo>
                    <a:pt x="1261" y="4367"/>
                    <a:pt x="1305" y="4378"/>
                    <a:pt x="1348" y="4388"/>
                  </a:cubicBezTo>
                  <a:cubicBezTo>
                    <a:pt x="1489" y="4388"/>
                    <a:pt x="1629" y="4416"/>
                    <a:pt x="1798" y="4416"/>
                  </a:cubicBezTo>
                  <a:cubicBezTo>
                    <a:pt x="2156" y="4416"/>
                    <a:pt x="2563" y="4364"/>
                    <a:pt x="2999" y="4270"/>
                  </a:cubicBezTo>
                  <a:close/>
                  <a:moveTo>
                    <a:pt x="8453" y="1"/>
                  </a:moveTo>
                  <a:cubicBezTo>
                    <a:pt x="8375" y="1"/>
                    <a:pt x="8329" y="51"/>
                    <a:pt x="8283" y="120"/>
                  </a:cubicBezTo>
                  <a:cubicBezTo>
                    <a:pt x="7806" y="850"/>
                    <a:pt x="6851" y="2198"/>
                    <a:pt x="5756" y="2759"/>
                  </a:cubicBezTo>
                  <a:cubicBezTo>
                    <a:pt x="4381" y="3489"/>
                    <a:pt x="2808" y="3938"/>
                    <a:pt x="1798" y="3938"/>
                  </a:cubicBezTo>
                  <a:cubicBezTo>
                    <a:pt x="1657" y="3938"/>
                    <a:pt x="1517" y="3938"/>
                    <a:pt x="1405" y="3910"/>
                  </a:cubicBezTo>
                  <a:cubicBezTo>
                    <a:pt x="1096" y="3854"/>
                    <a:pt x="703" y="3742"/>
                    <a:pt x="338" y="3630"/>
                  </a:cubicBezTo>
                  <a:cubicBezTo>
                    <a:pt x="308" y="3610"/>
                    <a:pt x="275" y="3600"/>
                    <a:pt x="241" y="3600"/>
                  </a:cubicBezTo>
                  <a:cubicBezTo>
                    <a:pt x="181" y="3600"/>
                    <a:pt x="121" y="3631"/>
                    <a:pt x="85" y="3686"/>
                  </a:cubicBezTo>
                  <a:cubicBezTo>
                    <a:pt x="29" y="3742"/>
                    <a:pt x="1" y="3854"/>
                    <a:pt x="57" y="3938"/>
                  </a:cubicBezTo>
                  <a:cubicBezTo>
                    <a:pt x="169" y="4163"/>
                    <a:pt x="310" y="4360"/>
                    <a:pt x="506" y="4500"/>
                  </a:cubicBezTo>
                  <a:cubicBezTo>
                    <a:pt x="1012" y="4837"/>
                    <a:pt x="1489" y="4977"/>
                    <a:pt x="1966" y="4977"/>
                  </a:cubicBezTo>
                  <a:cubicBezTo>
                    <a:pt x="2556" y="4977"/>
                    <a:pt x="3089" y="4753"/>
                    <a:pt x="3566" y="4528"/>
                  </a:cubicBezTo>
                  <a:cubicBezTo>
                    <a:pt x="3903" y="4331"/>
                    <a:pt x="4549" y="4191"/>
                    <a:pt x="5167" y="4023"/>
                  </a:cubicBezTo>
                  <a:cubicBezTo>
                    <a:pt x="5475" y="3938"/>
                    <a:pt x="5784" y="3854"/>
                    <a:pt x="6065" y="3770"/>
                  </a:cubicBezTo>
                  <a:cubicBezTo>
                    <a:pt x="6346" y="3658"/>
                    <a:pt x="6570" y="3573"/>
                    <a:pt x="6739" y="3433"/>
                  </a:cubicBezTo>
                  <a:cubicBezTo>
                    <a:pt x="7356" y="2956"/>
                    <a:pt x="8199" y="1945"/>
                    <a:pt x="8592" y="1356"/>
                  </a:cubicBezTo>
                  <a:cubicBezTo>
                    <a:pt x="8732" y="1131"/>
                    <a:pt x="8816" y="906"/>
                    <a:pt x="8816" y="654"/>
                  </a:cubicBezTo>
                  <a:cubicBezTo>
                    <a:pt x="8816" y="485"/>
                    <a:pt x="8788" y="289"/>
                    <a:pt x="8704" y="120"/>
                  </a:cubicBezTo>
                  <a:cubicBezTo>
                    <a:pt x="8648" y="36"/>
                    <a:pt x="8592" y="8"/>
                    <a:pt x="8508" y="8"/>
                  </a:cubicBezTo>
                  <a:cubicBezTo>
                    <a:pt x="8488" y="3"/>
                    <a:pt x="8469" y="1"/>
                    <a:pt x="845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152;p63">
              <a:extLst>
                <a:ext uri="{FF2B5EF4-FFF2-40B4-BE49-F238E27FC236}">
                  <a16:creationId xmlns:a16="http://schemas.microsoft.com/office/drawing/2014/main" id="{48654F3B-DAA0-4672-A2E1-826763A6BDC2}"/>
                </a:ext>
              </a:extLst>
            </p:cNvPr>
            <p:cNvSpPr/>
            <p:nvPr/>
          </p:nvSpPr>
          <p:spPr>
            <a:xfrm>
              <a:off x="2910200" y="3517250"/>
              <a:ext cx="615550" cy="1665775"/>
            </a:xfrm>
            <a:custGeom>
              <a:avLst/>
              <a:gdLst/>
              <a:ahLst/>
              <a:cxnLst/>
              <a:rect l="l" t="t" r="r" b="b"/>
              <a:pathLst>
                <a:path w="24622" h="66631" extrusionOk="0">
                  <a:moveTo>
                    <a:pt x="23078" y="0"/>
                  </a:moveTo>
                  <a:cubicBezTo>
                    <a:pt x="23078" y="0"/>
                    <a:pt x="17443" y="2118"/>
                    <a:pt x="10088" y="2118"/>
                  </a:cubicBezTo>
                  <a:cubicBezTo>
                    <a:pt x="8012" y="2118"/>
                    <a:pt x="5799" y="1949"/>
                    <a:pt x="3538" y="1516"/>
                  </a:cubicBezTo>
                  <a:cubicBezTo>
                    <a:pt x="3538" y="1516"/>
                    <a:pt x="3088" y="6738"/>
                    <a:pt x="3032" y="9097"/>
                  </a:cubicBezTo>
                  <a:cubicBezTo>
                    <a:pt x="2976" y="11483"/>
                    <a:pt x="3313" y="13673"/>
                    <a:pt x="3313" y="13673"/>
                  </a:cubicBezTo>
                  <a:lnTo>
                    <a:pt x="2190" y="35290"/>
                  </a:lnTo>
                  <a:cubicBezTo>
                    <a:pt x="2190" y="35290"/>
                    <a:pt x="506" y="49187"/>
                    <a:pt x="506" y="51939"/>
                  </a:cubicBezTo>
                  <a:cubicBezTo>
                    <a:pt x="506" y="54690"/>
                    <a:pt x="730" y="61905"/>
                    <a:pt x="730" y="61905"/>
                  </a:cubicBezTo>
                  <a:cubicBezTo>
                    <a:pt x="730" y="61905"/>
                    <a:pt x="112" y="63140"/>
                    <a:pt x="56" y="63421"/>
                  </a:cubicBezTo>
                  <a:cubicBezTo>
                    <a:pt x="0" y="63702"/>
                    <a:pt x="169" y="65386"/>
                    <a:pt x="169" y="65386"/>
                  </a:cubicBezTo>
                  <a:cubicBezTo>
                    <a:pt x="169" y="65386"/>
                    <a:pt x="1629" y="66285"/>
                    <a:pt x="3032" y="66397"/>
                  </a:cubicBezTo>
                  <a:cubicBezTo>
                    <a:pt x="3106" y="66403"/>
                    <a:pt x="3177" y="66406"/>
                    <a:pt x="3245" y="66406"/>
                  </a:cubicBezTo>
                  <a:cubicBezTo>
                    <a:pt x="4482" y="66406"/>
                    <a:pt x="4891" y="65490"/>
                    <a:pt x="4997" y="65330"/>
                  </a:cubicBezTo>
                  <a:cubicBezTo>
                    <a:pt x="5110" y="65162"/>
                    <a:pt x="5334" y="62860"/>
                    <a:pt x="5391" y="62074"/>
                  </a:cubicBezTo>
                  <a:cubicBezTo>
                    <a:pt x="5447" y="61287"/>
                    <a:pt x="5334" y="60108"/>
                    <a:pt x="5334" y="60108"/>
                  </a:cubicBezTo>
                  <a:cubicBezTo>
                    <a:pt x="5334" y="60108"/>
                    <a:pt x="7833" y="48008"/>
                    <a:pt x="9012" y="43881"/>
                  </a:cubicBezTo>
                  <a:cubicBezTo>
                    <a:pt x="10191" y="39782"/>
                    <a:pt x="12325" y="28637"/>
                    <a:pt x="12437" y="27177"/>
                  </a:cubicBezTo>
                  <a:cubicBezTo>
                    <a:pt x="12550" y="25717"/>
                    <a:pt x="13841" y="18895"/>
                    <a:pt x="13841" y="18895"/>
                  </a:cubicBezTo>
                  <a:cubicBezTo>
                    <a:pt x="13841" y="18895"/>
                    <a:pt x="14964" y="31107"/>
                    <a:pt x="15245" y="33409"/>
                  </a:cubicBezTo>
                  <a:cubicBezTo>
                    <a:pt x="15526" y="35739"/>
                    <a:pt x="14852" y="42140"/>
                    <a:pt x="14852" y="45566"/>
                  </a:cubicBezTo>
                  <a:cubicBezTo>
                    <a:pt x="14852" y="49019"/>
                    <a:pt x="16901" y="62410"/>
                    <a:pt x="16901" y="62410"/>
                  </a:cubicBezTo>
                  <a:cubicBezTo>
                    <a:pt x="16901" y="62410"/>
                    <a:pt x="16901" y="64067"/>
                    <a:pt x="17013" y="64516"/>
                  </a:cubicBezTo>
                  <a:cubicBezTo>
                    <a:pt x="17126" y="64965"/>
                    <a:pt x="17800" y="66509"/>
                    <a:pt x="17800" y="66509"/>
                  </a:cubicBezTo>
                  <a:cubicBezTo>
                    <a:pt x="17800" y="66509"/>
                    <a:pt x="18396" y="66631"/>
                    <a:pt x="19043" y="66631"/>
                  </a:cubicBezTo>
                  <a:cubicBezTo>
                    <a:pt x="19474" y="66631"/>
                    <a:pt x="19928" y="66577"/>
                    <a:pt x="20242" y="66397"/>
                  </a:cubicBezTo>
                  <a:cubicBezTo>
                    <a:pt x="21028" y="65948"/>
                    <a:pt x="22235" y="65190"/>
                    <a:pt x="22348" y="63842"/>
                  </a:cubicBezTo>
                  <a:cubicBezTo>
                    <a:pt x="22460" y="62495"/>
                    <a:pt x="21955" y="59800"/>
                    <a:pt x="21842" y="59041"/>
                  </a:cubicBezTo>
                  <a:cubicBezTo>
                    <a:pt x="21730" y="58255"/>
                    <a:pt x="23751" y="43235"/>
                    <a:pt x="23751" y="37901"/>
                  </a:cubicBezTo>
                  <a:cubicBezTo>
                    <a:pt x="23751" y="32567"/>
                    <a:pt x="24622" y="21000"/>
                    <a:pt x="24622" y="18558"/>
                  </a:cubicBezTo>
                  <a:cubicBezTo>
                    <a:pt x="24622" y="16115"/>
                    <a:pt x="24088" y="7889"/>
                    <a:pt x="24088" y="7889"/>
                  </a:cubicBezTo>
                  <a:lnTo>
                    <a:pt x="23078"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153;p63">
              <a:extLst>
                <a:ext uri="{FF2B5EF4-FFF2-40B4-BE49-F238E27FC236}">
                  <a16:creationId xmlns:a16="http://schemas.microsoft.com/office/drawing/2014/main" id="{4CF2112D-4D9E-49E6-872F-E4EC521C081C}"/>
                </a:ext>
              </a:extLst>
            </p:cNvPr>
            <p:cNvSpPr/>
            <p:nvPr/>
          </p:nvSpPr>
          <p:spPr>
            <a:xfrm>
              <a:off x="2905275" y="3511100"/>
              <a:ext cx="626800" cy="1678025"/>
            </a:xfrm>
            <a:custGeom>
              <a:avLst/>
              <a:gdLst/>
              <a:ahLst/>
              <a:cxnLst/>
              <a:rect l="l" t="t" r="r" b="b"/>
              <a:pathLst>
                <a:path w="25072" h="67121" extrusionOk="0">
                  <a:moveTo>
                    <a:pt x="23084" y="546"/>
                  </a:moveTo>
                  <a:lnTo>
                    <a:pt x="24033" y="8163"/>
                  </a:lnTo>
                  <a:lnTo>
                    <a:pt x="24034" y="8163"/>
                  </a:lnTo>
                  <a:lnTo>
                    <a:pt x="24034" y="8163"/>
                  </a:lnTo>
                  <a:cubicBezTo>
                    <a:pt x="24041" y="8282"/>
                    <a:pt x="24068" y="8774"/>
                    <a:pt x="24117" y="9455"/>
                  </a:cubicBezTo>
                  <a:cubicBezTo>
                    <a:pt x="24285" y="11897"/>
                    <a:pt x="24594" y="16979"/>
                    <a:pt x="24594" y="18804"/>
                  </a:cubicBezTo>
                  <a:cubicBezTo>
                    <a:pt x="24594" y="20011"/>
                    <a:pt x="24370" y="23520"/>
                    <a:pt x="24145" y="27395"/>
                  </a:cubicBezTo>
                  <a:cubicBezTo>
                    <a:pt x="23920" y="31241"/>
                    <a:pt x="23696" y="35480"/>
                    <a:pt x="23696" y="38147"/>
                  </a:cubicBezTo>
                  <a:cubicBezTo>
                    <a:pt x="23696" y="40730"/>
                    <a:pt x="23247" y="45615"/>
                    <a:pt x="22769" y="50023"/>
                  </a:cubicBezTo>
                  <a:cubicBezTo>
                    <a:pt x="22517" y="52241"/>
                    <a:pt x="22292" y="54346"/>
                    <a:pt x="22095" y="55975"/>
                  </a:cubicBezTo>
                  <a:cubicBezTo>
                    <a:pt x="22011" y="56789"/>
                    <a:pt x="21955" y="57491"/>
                    <a:pt x="21899" y="58052"/>
                  </a:cubicBezTo>
                  <a:cubicBezTo>
                    <a:pt x="21843" y="58586"/>
                    <a:pt x="21815" y="58979"/>
                    <a:pt x="21815" y="59175"/>
                  </a:cubicBezTo>
                  <a:cubicBezTo>
                    <a:pt x="21815" y="59231"/>
                    <a:pt x="21815" y="59259"/>
                    <a:pt x="21815" y="59316"/>
                  </a:cubicBezTo>
                  <a:cubicBezTo>
                    <a:pt x="21871" y="59681"/>
                    <a:pt x="22011" y="60410"/>
                    <a:pt x="22124" y="61225"/>
                  </a:cubicBezTo>
                  <a:cubicBezTo>
                    <a:pt x="22236" y="62067"/>
                    <a:pt x="22348" y="62965"/>
                    <a:pt x="22348" y="63667"/>
                  </a:cubicBezTo>
                  <a:cubicBezTo>
                    <a:pt x="22348" y="63808"/>
                    <a:pt x="22320" y="63948"/>
                    <a:pt x="22320" y="64060"/>
                  </a:cubicBezTo>
                  <a:cubicBezTo>
                    <a:pt x="22264" y="64678"/>
                    <a:pt x="21983" y="65155"/>
                    <a:pt x="21590" y="65548"/>
                  </a:cubicBezTo>
                  <a:cubicBezTo>
                    <a:pt x="21197" y="65913"/>
                    <a:pt x="20720" y="66222"/>
                    <a:pt x="20327" y="66447"/>
                  </a:cubicBezTo>
                  <a:cubicBezTo>
                    <a:pt x="20074" y="66587"/>
                    <a:pt x="19653" y="66643"/>
                    <a:pt x="19260" y="66643"/>
                  </a:cubicBezTo>
                  <a:cubicBezTo>
                    <a:pt x="18923" y="66643"/>
                    <a:pt x="18642" y="66615"/>
                    <a:pt x="18418" y="66587"/>
                  </a:cubicBezTo>
                  <a:cubicBezTo>
                    <a:pt x="18326" y="66564"/>
                    <a:pt x="18234" y="66560"/>
                    <a:pt x="18173" y="66559"/>
                  </a:cubicBezTo>
                  <a:lnTo>
                    <a:pt x="18173" y="66559"/>
                  </a:lnTo>
                  <a:cubicBezTo>
                    <a:pt x="18109" y="66411"/>
                    <a:pt x="17989" y="66133"/>
                    <a:pt x="17856" y="65829"/>
                  </a:cubicBezTo>
                  <a:cubicBezTo>
                    <a:pt x="17688" y="65408"/>
                    <a:pt x="17491" y="64874"/>
                    <a:pt x="17435" y="64706"/>
                  </a:cubicBezTo>
                  <a:cubicBezTo>
                    <a:pt x="17435" y="64622"/>
                    <a:pt x="17407" y="64425"/>
                    <a:pt x="17379" y="64229"/>
                  </a:cubicBezTo>
                  <a:cubicBezTo>
                    <a:pt x="17379" y="63892"/>
                    <a:pt x="17351" y="63499"/>
                    <a:pt x="17351" y="63190"/>
                  </a:cubicBezTo>
                  <a:cubicBezTo>
                    <a:pt x="17351" y="62881"/>
                    <a:pt x="17351" y="62656"/>
                    <a:pt x="17351" y="62656"/>
                  </a:cubicBezTo>
                  <a:lnTo>
                    <a:pt x="17351" y="62600"/>
                  </a:lnTo>
                  <a:cubicBezTo>
                    <a:pt x="17351" y="62600"/>
                    <a:pt x="17210" y="61786"/>
                    <a:pt x="17014" y="60467"/>
                  </a:cubicBezTo>
                  <a:cubicBezTo>
                    <a:pt x="16733" y="58501"/>
                    <a:pt x="16284" y="55497"/>
                    <a:pt x="15919" y="52634"/>
                  </a:cubicBezTo>
                  <a:cubicBezTo>
                    <a:pt x="15554" y="49770"/>
                    <a:pt x="15273" y="47103"/>
                    <a:pt x="15273" y="45812"/>
                  </a:cubicBezTo>
                  <a:cubicBezTo>
                    <a:pt x="15273" y="42976"/>
                    <a:pt x="15751" y="38091"/>
                    <a:pt x="15751" y="35171"/>
                  </a:cubicBezTo>
                  <a:cubicBezTo>
                    <a:pt x="15751" y="34554"/>
                    <a:pt x="15723" y="34048"/>
                    <a:pt x="15694" y="33627"/>
                  </a:cubicBezTo>
                  <a:cubicBezTo>
                    <a:pt x="15554" y="32504"/>
                    <a:pt x="15189" y="28854"/>
                    <a:pt x="14880" y="25514"/>
                  </a:cubicBezTo>
                  <a:cubicBezTo>
                    <a:pt x="14712" y="23857"/>
                    <a:pt x="14571" y="22257"/>
                    <a:pt x="14459" y="21078"/>
                  </a:cubicBezTo>
                  <a:cubicBezTo>
                    <a:pt x="14347" y="19899"/>
                    <a:pt x="14263" y="19113"/>
                    <a:pt x="14263" y="19113"/>
                  </a:cubicBezTo>
                  <a:cubicBezTo>
                    <a:pt x="14263" y="19000"/>
                    <a:pt x="14178" y="18916"/>
                    <a:pt x="14066" y="18916"/>
                  </a:cubicBezTo>
                  <a:cubicBezTo>
                    <a:pt x="13926" y="18916"/>
                    <a:pt x="13842" y="19000"/>
                    <a:pt x="13813" y="19113"/>
                  </a:cubicBezTo>
                  <a:cubicBezTo>
                    <a:pt x="13813" y="19113"/>
                    <a:pt x="13477" y="20797"/>
                    <a:pt x="13140" y="22706"/>
                  </a:cubicBezTo>
                  <a:cubicBezTo>
                    <a:pt x="12803" y="24587"/>
                    <a:pt x="12466" y="26637"/>
                    <a:pt x="12410" y="27395"/>
                  </a:cubicBezTo>
                  <a:cubicBezTo>
                    <a:pt x="12382" y="27731"/>
                    <a:pt x="12213" y="28714"/>
                    <a:pt x="11989" y="30034"/>
                  </a:cubicBezTo>
                  <a:cubicBezTo>
                    <a:pt x="11287" y="33964"/>
                    <a:pt x="9855" y="41011"/>
                    <a:pt x="8985" y="44071"/>
                  </a:cubicBezTo>
                  <a:cubicBezTo>
                    <a:pt x="7777" y="48198"/>
                    <a:pt x="5307" y="60298"/>
                    <a:pt x="5307" y="60298"/>
                  </a:cubicBezTo>
                  <a:lnTo>
                    <a:pt x="5307" y="60354"/>
                  </a:lnTo>
                  <a:cubicBezTo>
                    <a:pt x="5307" y="60354"/>
                    <a:pt x="5335" y="60551"/>
                    <a:pt x="5335" y="60832"/>
                  </a:cubicBezTo>
                  <a:cubicBezTo>
                    <a:pt x="5363" y="61084"/>
                    <a:pt x="5391" y="61449"/>
                    <a:pt x="5391" y="61814"/>
                  </a:cubicBezTo>
                  <a:cubicBezTo>
                    <a:pt x="5391" y="61983"/>
                    <a:pt x="5391" y="62151"/>
                    <a:pt x="5363" y="62291"/>
                  </a:cubicBezTo>
                  <a:cubicBezTo>
                    <a:pt x="5335" y="62685"/>
                    <a:pt x="5279" y="63471"/>
                    <a:pt x="5194" y="64144"/>
                  </a:cubicBezTo>
                  <a:cubicBezTo>
                    <a:pt x="5166" y="64509"/>
                    <a:pt x="5110" y="64818"/>
                    <a:pt x="5082" y="65071"/>
                  </a:cubicBezTo>
                  <a:cubicBezTo>
                    <a:pt x="5054" y="65183"/>
                    <a:pt x="5054" y="65295"/>
                    <a:pt x="5026" y="65380"/>
                  </a:cubicBezTo>
                  <a:lnTo>
                    <a:pt x="4998" y="65464"/>
                  </a:lnTo>
                  <a:lnTo>
                    <a:pt x="5005" y="65468"/>
                  </a:lnTo>
                  <a:lnTo>
                    <a:pt x="5005" y="65468"/>
                  </a:lnTo>
                  <a:cubicBezTo>
                    <a:pt x="4962" y="65536"/>
                    <a:pt x="4931" y="65591"/>
                    <a:pt x="4858" y="65689"/>
                  </a:cubicBezTo>
                  <a:cubicBezTo>
                    <a:pt x="4773" y="65829"/>
                    <a:pt x="4605" y="66025"/>
                    <a:pt x="4380" y="66166"/>
                  </a:cubicBezTo>
                  <a:cubicBezTo>
                    <a:pt x="4156" y="66306"/>
                    <a:pt x="3875" y="66418"/>
                    <a:pt x="3454" y="66418"/>
                  </a:cubicBezTo>
                  <a:lnTo>
                    <a:pt x="3257" y="66418"/>
                  </a:lnTo>
                  <a:cubicBezTo>
                    <a:pt x="2584" y="66362"/>
                    <a:pt x="1910" y="66110"/>
                    <a:pt x="1376" y="65885"/>
                  </a:cubicBezTo>
                  <a:cubicBezTo>
                    <a:pt x="1096" y="65773"/>
                    <a:pt x="871" y="65660"/>
                    <a:pt x="731" y="65576"/>
                  </a:cubicBezTo>
                  <a:cubicBezTo>
                    <a:pt x="661" y="65530"/>
                    <a:pt x="610" y="65502"/>
                    <a:pt x="579" y="65479"/>
                  </a:cubicBezTo>
                  <a:lnTo>
                    <a:pt x="579" y="65479"/>
                  </a:lnTo>
                  <a:cubicBezTo>
                    <a:pt x="568" y="65355"/>
                    <a:pt x="551" y="65153"/>
                    <a:pt x="534" y="64931"/>
                  </a:cubicBezTo>
                  <a:cubicBezTo>
                    <a:pt x="506" y="64566"/>
                    <a:pt x="478" y="64116"/>
                    <a:pt x="478" y="63864"/>
                  </a:cubicBezTo>
                  <a:cubicBezTo>
                    <a:pt x="478" y="63779"/>
                    <a:pt x="478" y="63723"/>
                    <a:pt x="478" y="63695"/>
                  </a:cubicBezTo>
                  <a:cubicBezTo>
                    <a:pt x="478" y="63667"/>
                    <a:pt x="534" y="63555"/>
                    <a:pt x="590" y="63386"/>
                  </a:cubicBezTo>
                  <a:cubicBezTo>
                    <a:pt x="703" y="63162"/>
                    <a:pt x="843" y="62881"/>
                    <a:pt x="955" y="62656"/>
                  </a:cubicBezTo>
                  <a:cubicBezTo>
                    <a:pt x="1039" y="62432"/>
                    <a:pt x="1152" y="62235"/>
                    <a:pt x="1152" y="62235"/>
                  </a:cubicBezTo>
                  <a:lnTo>
                    <a:pt x="1152" y="62123"/>
                  </a:lnTo>
                  <a:cubicBezTo>
                    <a:pt x="1152" y="62123"/>
                    <a:pt x="1152" y="61674"/>
                    <a:pt x="1124" y="60972"/>
                  </a:cubicBezTo>
                  <a:cubicBezTo>
                    <a:pt x="1067" y="58810"/>
                    <a:pt x="927" y="54234"/>
                    <a:pt x="927" y="52185"/>
                  </a:cubicBezTo>
                  <a:cubicBezTo>
                    <a:pt x="927" y="51511"/>
                    <a:pt x="1039" y="50135"/>
                    <a:pt x="1208" y="48423"/>
                  </a:cubicBezTo>
                  <a:cubicBezTo>
                    <a:pt x="1432" y="45896"/>
                    <a:pt x="1797" y="42667"/>
                    <a:pt x="2078" y="40084"/>
                  </a:cubicBezTo>
                  <a:cubicBezTo>
                    <a:pt x="2247" y="38793"/>
                    <a:pt x="2359" y="37670"/>
                    <a:pt x="2471" y="36856"/>
                  </a:cubicBezTo>
                  <a:cubicBezTo>
                    <a:pt x="2555" y="36042"/>
                    <a:pt x="2612" y="35564"/>
                    <a:pt x="2612" y="35564"/>
                  </a:cubicBezTo>
                  <a:lnTo>
                    <a:pt x="2640" y="35536"/>
                  </a:lnTo>
                  <a:lnTo>
                    <a:pt x="3763" y="13919"/>
                  </a:lnTo>
                  <a:lnTo>
                    <a:pt x="3763" y="13863"/>
                  </a:lnTo>
                  <a:cubicBezTo>
                    <a:pt x="3763" y="13863"/>
                    <a:pt x="3735" y="13750"/>
                    <a:pt x="3707" y="13554"/>
                  </a:cubicBezTo>
                  <a:cubicBezTo>
                    <a:pt x="3622" y="12936"/>
                    <a:pt x="3454" y="11504"/>
                    <a:pt x="3454" y="9904"/>
                  </a:cubicBezTo>
                  <a:cubicBezTo>
                    <a:pt x="3454" y="9707"/>
                    <a:pt x="3454" y="9539"/>
                    <a:pt x="3482" y="9371"/>
                  </a:cubicBezTo>
                  <a:cubicBezTo>
                    <a:pt x="3510" y="8191"/>
                    <a:pt x="3622" y="6282"/>
                    <a:pt x="3735" y="4682"/>
                  </a:cubicBezTo>
                  <a:cubicBezTo>
                    <a:pt x="3791" y="3896"/>
                    <a:pt x="3875" y="3166"/>
                    <a:pt x="3903" y="2633"/>
                  </a:cubicBezTo>
                  <a:cubicBezTo>
                    <a:pt x="3930" y="2381"/>
                    <a:pt x="3950" y="2179"/>
                    <a:pt x="3964" y="2034"/>
                  </a:cubicBezTo>
                  <a:lnTo>
                    <a:pt x="3964" y="2034"/>
                  </a:lnTo>
                  <a:cubicBezTo>
                    <a:pt x="6148" y="2423"/>
                    <a:pt x="8277" y="2605"/>
                    <a:pt x="10276" y="2605"/>
                  </a:cubicBezTo>
                  <a:cubicBezTo>
                    <a:pt x="16746" y="2580"/>
                    <a:pt x="21867" y="973"/>
                    <a:pt x="23084" y="546"/>
                  </a:cubicBezTo>
                  <a:close/>
                  <a:moveTo>
                    <a:pt x="23289" y="1"/>
                  </a:moveTo>
                  <a:cubicBezTo>
                    <a:pt x="23254" y="1"/>
                    <a:pt x="23218" y="8"/>
                    <a:pt x="23190" y="22"/>
                  </a:cubicBezTo>
                  <a:cubicBezTo>
                    <a:pt x="23190" y="22"/>
                    <a:pt x="23106" y="50"/>
                    <a:pt x="22938" y="106"/>
                  </a:cubicBezTo>
                  <a:cubicBezTo>
                    <a:pt x="21787" y="499"/>
                    <a:pt x="16677" y="2127"/>
                    <a:pt x="10276" y="2127"/>
                  </a:cubicBezTo>
                  <a:cubicBezTo>
                    <a:pt x="8227" y="2127"/>
                    <a:pt x="6037" y="1959"/>
                    <a:pt x="3791" y="1538"/>
                  </a:cubicBezTo>
                  <a:cubicBezTo>
                    <a:pt x="3774" y="1529"/>
                    <a:pt x="3755" y="1526"/>
                    <a:pt x="3736" y="1526"/>
                  </a:cubicBezTo>
                  <a:cubicBezTo>
                    <a:pt x="3688" y="1526"/>
                    <a:pt x="3634" y="1546"/>
                    <a:pt x="3594" y="1566"/>
                  </a:cubicBezTo>
                  <a:cubicBezTo>
                    <a:pt x="3538" y="1622"/>
                    <a:pt x="3510" y="1678"/>
                    <a:pt x="3510" y="1734"/>
                  </a:cubicBezTo>
                  <a:cubicBezTo>
                    <a:pt x="3510" y="1734"/>
                    <a:pt x="3061" y="6956"/>
                    <a:pt x="3005" y="9343"/>
                  </a:cubicBezTo>
                  <a:cubicBezTo>
                    <a:pt x="3005" y="9539"/>
                    <a:pt x="3005" y="9707"/>
                    <a:pt x="3005" y="9904"/>
                  </a:cubicBezTo>
                  <a:cubicBezTo>
                    <a:pt x="3005" y="11955"/>
                    <a:pt x="3257" y="13752"/>
                    <a:pt x="3283" y="13932"/>
                  </a:cubicBezTo>
                  <a:lnTo>
                    <a:pt x="3283" y="13932"/>
                  </a:lnTo>
                  <a:lnTo>
                    <a:pt x="2164" y="35480"/>
                  </a:lnTo>
                  <a:lnTo>
                    <a:pt x="2162" y="35480"/>
                  </a:lnTo>
                  <a:cubicBezTo>
                    <a:pt x="2162" y="35508"/>
                    <a:pt x="1741" y="38961"/>
                    <a:pt x="1320" y="42780"/>
                  </a:cubicBezTo>
                  <a:cubicBezTo>
                    <a:pt x="1096" y="44717"/>
                    <a:pt x="899" y="46710"/>
                    <a:pt x="731" y="48394"/>
                  </a:cubicBezTo>
                  <a:cubicBezTo>
                    <a:pt x="590" y="50079"/>
                    <a:pt x="478" y="51483"/>
                    <a:pt x="478" y="52185"/>
                  </a:cubicBezTo>
                  <a:cubicBezTo>
                    <a:pt x="478" y="54793"/>
                    <a:pt x="680" y="61411"/>
                    <a:pt x="701" y="62094"/>
                  </a:cubicBezTo>
                  <a:lnTo>
                    <a:pt x="701" y="62094"/>
                  </a:lnTo>
                  <a:cubicBezTo>
                    <a:pt x="645" y="62198"/>
                    <a:pt x="519" y="62433"/>
                    <a:pt x="394" y="62685"/>
                  </a:cubicBezTo>
                  <a:cubicBezTo>
                    <a:pt x="309" y="62881"/>
                    <a:pt x="225" y="63050"/>
                    <a:pt x="169" y="63218"/>
                  </a:cubicBezTo>
                  <a:cubicBezTo>
                    <a:pt x="113" y="63386"/>
                    <a:pt x="57" y="63499"/>
                    <a:pt x="29" y="63611"/>
                  </a:cubicBezTo>
                  <a:cubicBezTo>
                    <a:pt x="1" y="63695"/>
                    <a:pt x="1" y="63751"/>
                    <a:pt x="1" y="63864"/>
                  </a:cubicBezTo>
                  <a:cubicBezTo>
                    <a:pt x="1" y="64425"/>
                    <a:pt x="141" y="65660"/>
                    <a:pt x="141" y="65660"/>
                  </a:cubicBezTo>
                  <a:cubicBezTo>
                    <a:pt x="141" y="65717"/>
                    <a:pt x="169" y="65801"/>
                    <a:pt x="253" y="65829"/>
                  </a:cubicBezTo>
                  <a:cubicBezTo>
                    <a:pt x="253" y="65829"/>
                    <a:pt x="1741" y="66755"/>
                    <a:pt x="3229" y="66868"/>
                  </a:cubicBezTo>
                  <a:cubicBezTo>
                    <a:pt x="3285" y="66896"/>
                    <a:pt x="3370" y="66896"/>
                    <a:pt x="3454" y="66896"/>
                  </a:cubicBezTo>
                  <a:cubicBezTo>
                    <a:pt x="4128" y="66896"/>
                    <a:pt x="4605" y="66615"/>
                    <a:pt x="4914" y="66334"/>
                  </a:cubicBezTo>
                  <a:cubicBezTo>
                    <a:pt x="5054" y="66194"/>
                    <a:pt x="5166" y="66054"/>
                    <a:pt x="5251" y="65941"/>
                  </a:cubicBezTo>
                  <a:cubicBezTo>
                    <a:pt x="5335" y="65829"/>
                    <a:pt x="5391" y="65717"/>
                    <a:pt x="5391" y="65717"/>
                  </a:cubicBezTo>
                  <a:cubicBezTo>
                    <a:pt x="5447" y="65660"/>
                    <a:pt x="5447" y="65632"/>
                    <a:pt x="5447" y="65576"/>
                  </a:cubicBezTo>
                  <a:cubicBezTo>
                    <a:pt x="5503" y="65464"/>
                    <a:pt x="5531" y="65267"/>
                    <a:pt x="5559" y="64987"/>
                  </a:cubicBezTo>
                  <a:cubicBezTo>
                    <a:pt x="5672" y="64201"/>
                    <a:pt x="5784" y="62881"/>
                    <a:pt x="5840" y="62320"/>
                  </a:cubicBezTo>
                  <a:cubicBezTo>
                    <a:pt x="5840" y="62151"/>
                    <a:pt x="5840" y="61983"/>
                    <a:pt x="5840" y="61814"/>
                  </a:cubicBezTo>
                  <a:cubicBezTo>
                    <a:pt x="5840" y="61184"/>
                    <a:pt x="5798" y="60534"/>
                    <a:pt x="5787" y="60367"/>
                  </a:cubicBezTo>
                  <a:lnTo>
                    <a:pt x="5787" y="60367"/>
                  </a:lnTo>
                  <a:cubicBezTo>
                    <a:pt x="5808" y="60254"/>
                    <a:pt x="5945" y="59527"/>
                    <a:pt x="6177" y="58445"/>
                  </a:cubicBezTo>
                  <a:cubicBezTo>
                    <a:pt x="6935" y="54852"/>
                    <a:pt x="8535" y="47272"/>
                    <a:pt x="9434" y="44211"/>
                  </a:cubicBezTo>
                  <a:cubicBezTo>
                    <a:pt x="10023" y="42134"/>
                    <a:pt x="10866" y="38316"/>
                    <a:pt x="11539" y="34834"/>
                  </a:cubicBezTo>
                  <a:cubicBezTo>
                    <a:pt x="11904" y="33094"/>
                    <a:pt x="12213" y="31437"/>
                    <a:pt x="12438" y="30118"/>
                  </a:cubicBezTo>
                  <a:cubicBezTo>
                    <a:pt x="12690" y="28798"/>
                    <a:pt x="12831" y="27816"/>
                    <a:pt x="12859" y="27451"/>
                  </a:cubicBezTo>
                  <a:cubicBezTo>
                    <a:pt x="12915" y="26721"/>
                    <a:pt x="13280" y="24643"/>
                    <a:pt x="13617" y="22762"/>
                  </a:cubicBezTo>
                  <a:cubicBezTo>
                    <a:pt x="13741" y="22078"/>
                    <a:pt x="13866" y="21409"/>
                    <a:pt x="13967" y="20835"/>
                  </a:cubicBezTo>
                  <a:lnTo>
                    <a:pt x="13967" y="20835"/>
                  </a:lnTo>
                  <a:cubicBezTo>
                    <a:pt x="14285" y="24258"/>
                    <a:pt x="15001" y="31910"/>
                    <a:pt x="15217" y="33683"/>
                  </a:cubicBezTo>
                  <a:cubicBezTo>
                    <a:pt x="15273" y="34076"/>
                    <a:pt x="15273" y="34582"/>
                    <a:pt x="15273" y="35171"/>
                  </a:cubicBezTo>
                  <a:cubicBezTo>
                    <a:pt x="15273" y="38035"/>
                    <a:pt x="14824" y="42948"/>
                    <a:pt x="14796" y="45812"/>
                  </a:cubicBezTo>
                  <a:cubicBezTo>
                    <a:pt x="14824" y="47580"/>
                    <a:pt x="15329" y="51792"/>
                    <a:pt x="15835" y="55554"/>
                  </a:cubicBezTo>
                  <a:cubicBezTo>
                    <a:pt x="16368" y="59344"/>
                    <a:pt x="16874" y="62685"/>
                    <a:pt x="16874" y="62685"/>
                  </a:cubicBezTo>
                  <a:lnTo>
                    <a:pt x="16874" y="62685"/>
                  </a:lnTo>
                  <a:lnTo>
                    <a:pt x="16874" y="62685"/>
                  </a:lnTo>
                  <a:cubicBezTo>
                    <a:pt x="16874" y="62782"/>
                    <a:pt x="16878" y="63125"/>
                    <a:pt x="16902" y="63527"/>
                  </a:cubicBezTo>
                  <a:cubicBezTo>
                    <a:pt x="16902" y="63779"/>
                    <a:pt x="16902" y="64032"/>
                    <a:pt x="16930" y="64257"/>
                  </a:cubicBezTo>
                  <a:cubicBezTo>
                    <a:pt x="16930" y="64481"/>
                    <a:pt x="16958" y="64678"/>
                    <a:pt x="16986" y="64818"/>
                  </a:cubicBezTo>
                  <a:cubicBezTo>
                    <a:pt x="17070" y="65071"/>
                    <a:pt x="17239" y="65548"/>
                    <a:pt x="17435" y="65997"/>
                  </a:cubicBezTo>
                  <a:cubicBezTo>
                    <a:pt x="17604" y="66447"/>
                    <a:pt x="17772" y="66840"/>
                    <a:pt x="17772" y="66840"/>
                  </a:cubicBezTo>
                  <a:cubicBezTo>
                    <a:pt x="17800" y="66924"/>
                    <a:pt x="17884" y="66980"/>
                    <a:pt x="17940" y="66980"/>
                  </a:cubicBezTo>
                  <a:cubicBezTo>
                    <a:pt x="17968" y="66980"/>
                    <a:pt x="18558" y="67120"/>
                    <a:pt x="19260" y="67120"/>
                  </a:cubicBezTo>
                  <a:cubicBezTo>
                    <a:pt x="19709" y="67120"/>
                    <a:pt x="20186" y="67064"/>
                    <a:pt x="20551" y="66840"/>
                  </a:cubicBezTo>
                  <a:cubicBezTo>
                    <a:pt x="20944" y="66615"/>
                    <a:pt x="21478" y="66306"/>
                    <a:pt x="21927" y="65857"/>
                  </a:cubicBezTo>
                  <a:cubicBezTo>
                    <a:pt x="22348" y="65436"/>
                    <a:pt x="22741" y="64846"/>
                    <a:pt x="22797" y="64116"/>
                  </a:cubicBezTo>
                  <a:cubicBezTo>
                    <a:pt x="22797" y="63976"/>
                    <a:pt x="22797" y="63808"/>
                    <a:pt x="22797" y="63667"/>
                  </a:cubicBezTo>
                  <a:cubicBezTo>
                    <a:pt x="22797" y="62937"/>
                    <a:pt x="22685" y="62011"/>
                    <a:pt x="22573" y="61169"/>
                  </a:cubicBezTo>
                  <a:cubicBezTo>
                    <a:pt x="22460" y="60326"/>
                    <a:pt x="22320" y="59596"/>
                    <a:pt x="22292" y="59259"/>
                  </a:cubicBezTo>
                  <a:lnTo>
                    <a:pt x="22292" y="59231"/>
                  </a:lnTo>
                  <a:lnTo>
                    <a:pt x="22292" y="59175"/>
                  </a:lnTo>
                  <a:cubicBezTo>
                    <a:pt x="22292" y="59035"/>
                    <a:pt x="22320" y="58642"/>
                    <a:pt x="22348" y="58080"/>
                  </a:cubicBezTo>
                  <a:cubicBezTo>
                    <a:pt x="22545" y="56199"/>
                    <a:pt x="22994" y="52353"/>
                    <a:pt x="23415" y="48394"/>
                  </a:cubicBezTo>
                  <a:cubicBezTo>
                    <a:pt x="23808" y="44464"/>
                    <a:pt x="24173" y="40449"/>
                    <a:pt x="24173" y="38147"/>
                  </a:cubicBezTo>
                  <a:cubicBezTo>
                    <a:pt x="24173" y="35508"/>
                    <a:pt x="24398" y="31269"/>
                    <a:pt x="24622" y="27395"/>
                  </a:cubicBezTo>
                  <a:cubicBezTo>
                    <a:pt x="24847" y="23548"/>
                    <a:pt x="25071" y="20039"/>
                    <a:pt x="25071" y="18804"/>
                  </a:cubicBezTo>
                  <a:cubicBezTo>
                    <a:pt x="25071" y="16333"/>
                    <a:pt x="24510" y="8107"/>
                    <a:pt x="24510" y="8107"/>
                  </a:cubicBezTo>
                  <a:lnTo>
                    <a:pt x="23499" y="218"/>
                  </a:lnTo>
                  <a:cubicBezTo>
                    <a:pt x="23499" y="134"/>
                    <a:pt x="23443" y="78"/>
                    <a:pt x="23387" y="22"/>
                  </a:cubicBezTo>
                  <a:cubicBezTo>
                    <a:pt x="23359" y="8"/>
                    <a:pt x="23324" y="1"/>
                    <a:pt x="2328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154;p63">
              <a:extLst>
                <a:ext uri="{FF2B5EF4-FFF2-40B4-BE49-F238E27FC236}">
                  <a16:creationId xmlns:a16="http://schemas.microsoft.com/office/drawing/2014/main" id="{47EA6F8C-616E-4B76-B517-30A78B7E3642}"/>
                </a:ext>
              </a:extLst>
            </p:cNvPr>
            <p:cNvSpPr/>
            <p:nvPr/>
          </p:nvSpPr>
          <p:spPr>
            <a:xfrm>
              <a:off x="3183925" y="3855550"/>
              <a:ext cx="78625" cy="139825"/>
            </a:xfrm>
            <a:custGeom>
              <a:avLst/>
              <a:gdLst/>
              <a:ahLst/>
              <a:cxnLst/>
              <a:rect l="l" t="t" r="r" b="b"/>
              <a:pathLst>
                <a:path w="3145" h="5593" extrusionOk="0">
                  <a:moveTo>
                    <a:pt x="225" y="0"/>
                  </a:moveTo>
                  <a:cubicBezTo>
                    <a:pt x="113" y="0"/>
                    <a:pt x="0" y="113"/>
                    <a:pt x="0" y="253"/>
                  </a:cubicBezTo>
                  <a:cubicBezTo>
                    <a:pt x="0" y="365"/>
                    <a:pt x="113" y="478"/>
                    <a:pt x="225" y="478"/>
                  </a:cubicBezTo>
                  <a:lnTo>
                    <a:pt x="1909" y="478"/>
                  </a:lnTo>
                  <a:lnTo>
                    <a:pt x="2667" y="5391"/>
                  </a:lnTo>
                  <a:cubicBezTo>
                    <a:pt x="2692" y="5513"/>
                    <a:pt x="2780" y="5593"/>
                    <a:pt x="2877" y="5593"/>
                  </a:cubicBezTo>
                  <a:cubicBezTo>
                    <a:pt x="2891" y="5593"/>
                    <a:pt x="2906" y="5591"/>
                    <a:pt x="2920" y="5587"/>
                  </a:cubicBezTo>
                  <a:cubicBezTo>
                    <a:pt x="3060" y="5587"/>
                    <a:pt x="3145" y="5447"/>
                    <a:pt x="3117" y="5335"/>
                  </a:cubicBezTo>
                  <a:lnTo>
                    <a:pt x="2359" y="197"/>
                  </a:lnTo>
                  <a:cubicBezTo>
                    <a:pt x="2331" y="85"/>
                    <a:pt x="2246" y="0"/>
                    <a:pt x="21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155;p63">
              <a:extLst>
                <a:ext uri="{FF2B5EF4-FFF2-40B4-BE49-F238E27FC236}">
                  <a16:creationId xmlns:a16="http://schemas.microsoft.com/office/drawing/2014/main" id="{FA5F36E1-BCC2-4A5A-BA1E-91AB74ADE5A8}"/>
                </a:ext>
              </a:extLst>
            </p:cNvPr>
            <p:cNvSpPr/>
            <p:nvPr/>
          </p:nvSpPr>
          <p:spPr>
            <a:xfrm>
              <a:off x="2589450" y="2878550"/>
              <a:ext cx="361475" cy="677325"/>
            </a:xfrm>
            <a:custGeom>
              <a:avLst/>
              <a:gdLst/>
              <a:ahLst/>
              <a:cxnLst/>
              <a:rect l="l" t="t" r="r" b="b"/>
              <a:pathLst>
                <a:path w="14459" h="27093" extrusionOk="0">
                  <a:moveTo>
                    <a:pt x="12718" y="0"/>
                  </a:moveTo>
                  <a:cubicBezTo>
                    <a:pt x="12718" y="0"/>
                    <a:pt x="0" y="19091"/>
                    <a:pt x="225" y="19877"/>
                  </a:cubicBezTo>
                  <a:cubicBezTo>
                    <a:pt x="421" y="20635"/>
                    <a:pt x="12662" y="27092"/>
                    <a:pt x="12662" y="27092"/>
                  </a:cubicBezTo>
                  <a:lnTo>
                    <a:pt x="12549" y="24650"/>
                  </a:lnTo>
                  <a:lnTo>
                    <a:pt x="7889" y="18417"/>
                  </a:lnTo>
                  <a:lnTo>
                    <a:pt x="14459" y="11539"/>
                  </a:lnTo>
                  <a:lnTo>
                    <a:pt x="12718"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156;p63">
              <a:extLst>
                <a:ext uri="{FF2B5EF4-FFF2-40B4-BE49-F238E27FC236}">
                  <a16:creationId xmlns:a16="http://schemas.microsoft.com/office/drawing/2014/main" id="{AEC3F985-99DD-4338-8E89-FEE253BC50AC}"/>
                </a:ext>
              </a:extLst>
            </p:cNvPr>
            <p:cNvSpPr/>
            <p:nvPr/>
          </p:nvSpPr>
          <p:spPr>
            <a:xfrm>
              <a:off x="2588725" y="2872225"/>
              <a:ext cx="367825" cy="689625"/>
            </a:xfrm>
            <a:custGeom>
              <a:avLst/>
              <a:gdLst/>
              <a:ahLst/>
              <a:cxnLst/>
              <a:rect l="l" t="t" r="r" b="b"/>
              <a:pathLst>
                <a:path w="14713" h="27585" extrusionOk="0">
                  <a:moveTo>
                    <a:pt x="12608" y="856"/>
                  </a:moveTo>
                  <a:lnTo>
                    <a:pt x="14235" y="11708"/>
                  </a:lnTo>
                  <a:lnTo>
                    <a:pt x="7750" y="18502"/>
                  </a:lnTo>
                  <a:cubicBezTo>
                    <a:pt x="7665" y="18586"/>
                    <a:pt x="7665" y="18726"/>
                    <a:pt x="7722" y="18811"/>
                  </a:cubicBezTo>
                  <a:lnTo>
                    <a:pt x="12354" y="24987"/>
                  </a:lnTo>
                  <a:lnTo>
                    <a:pt x="12448" y="26959"/>
                  </a:lnTo>
                  <a:lnTo>
                    <a:pt x="12448" y="26959"/>
                  </a:lnTo>
                  <a:cubicBezTo>
                    <a:pt x="12394" y="26931"/>
                    <a:pt x="12334" y="26900"/>
                    <a:pt x="12270" y="26868"/>
                  </a:cubicBezTo>
                  <a:cubicBezTo>
                    <a:pt x="11119" y="26250"/>
                    <a:pt x="8171" y="24678"/>
                    <a:pt x="5504" y="23190"/>
                  </a:cubicBezTo>
                  <a:cubicBezTo>
                    <a:pt x="4184" y="22432"/>
                    <a:pt x="2921" y="21702"/>
                    <a:pt x="1966" y="21113"/>
                  </a:cubicBezTo>
                  <a:cubicBezTo>
                    <a:pt x="1517" y="20832"/>
                    <a:pt x="1124" y="20579"/>
                    <a:pt x="843" y="20383"/>
                  </a:cubicBezTo>
                  <a:cubicBezTo>
                    <a:pt x="703" y="20271"/>
                    <a:pt x="619" y="20186"/>
                    <a:pt x="534" y="20130"/>
                  </a:cubicBezTo>
                  <a:lnTo>
                    <a:pt x="488" y="20061"/>
                  </a:lnTo>
                  <a:lnTo>
                    <a:pt x="488" y="20061"/>
                  </a:lnTo>
                  <a:cubicBezTo>
                    <a:pt x="508" y="19999"/>
                    <a:pt x="555" y="19878"/>
                    <a:pt x="619" y="19709"/>
                  </a:cubicBezTo>
                  <a:cubicBezTo>
                    <a:pt x="984" y="18951"/>
                    <a:pt x="1938" y="17351"/>
                    <a:pt x="3173" y="15386"/>
                  </a:cubicBezTo>
                  <a:cubicBezTo>
                    <a:pt x="5026" y="12438"/>
                    <a:pt x="7469" y="8704"/>
                    <a:pt x="9434" y="5672"/>
                  </a:cubicBezTo>
                  <a:cubicBezTo>
                    <a:pt x="10417" y="4156"/>
                    <a:pt x="11315" y="2836"/>
                    <a:pt x="11933" y="1882"/>
                  </a:cubicBezTo>
                  <a:cubicBezTo>
                    <a:pt x="12207" y="1457"/>
                    <a:pt x="12437" y="1111"/>
                    <a:pt x="12608" y="856"/>
                  </a:cubicBezTo>
                  <a:close/>
                  <a:moveTo>
                    <a:pt x="12803" y="1"/>
                  </a:moveTo>
                  <a:cubicBezTo>
                    <a:pt x="12691" y="1"/>
                    <a:pt x="12607" y="29"/>
                    <a:pt x="12550" y="113"/>
                  </a:cubicBezTo>
                  <a:cubicBezTo>
                    <a:pt x="12550" y="113"/>
                    <a:pt x="9434" y="4801"/>
                    <a:pt x="6290" y="9630"/>
                  </a:cubicBezTo>
                  <a:cubicBezTo>
                    <a:pt x="4718" y="12045"/>
                    <a:pt x="3173" y="14487"/>
                    <a:pt x="1994" y="16424"/>
                  </a:cubicBezTo>
                  <a:cubicBezTo>
                    <a:pt x="1405" y="17379"/>
                    <a:pt x="927" y="18193"/>
                    <a:pt x="562" y="18811"/>
                  </a:cubicBezTo>
                  <a:cubicBezTo>
                    <a:pt x="394" y="19119"/>
                    <a:pt x="254" y="19400"/>
                    <a:pt x="169" y="19597"/>
                  </a:cubicBezTo>
                  <a:cubicBezTo>
                    <a:pt x="113" y="19709"/>
                    <a:pt x="85" y="19793"/>
                    <a:pt x="57" y="19878"/>
                  </a:cubicBezTo>
                  <a:cubicBezTo>
                    <a:pt x="29" y="19934"/>
                    <a:pt x="1" y="20018"/>
                    <a:pt x="1" y="20102"/>
                  </a:cubicBezTo>
                  <a:cubicBezTo>
                    <a:pt x="1" y="20102"/>
                    <a:pt x="1" y="20158"/>
                    <a:pt x="29" y="20186"/>
                  </a:cubicBezTo>
                  <a:cubicBezTo>
                    <a:pt x="29" y="20271"/>
                    <a:pt x="85" y="20299"/>
                    <a:pt x="113" y="20355"/>
                  </a:cubicBezTo>
                  <a:cubicBezTo>
                    <a:pt x="197" y="20439"/>
                    <a:pt x="310" y="20551"/>
                    <a:pt x="450" y="20664"/>
                  </a:cubicBezTo>
                  <a:cubicBezTo>
                    <a:pt x="955" y="21057"/>
                    <a:pt x="1966" y="21674"/>
                    <a:pt x="3201" y="22404"/>
                  </a:cubicBezTo>
                  <a:cubicBezTo>
                    <a:pt x="6907" y="24566"/>
                    <a:pt x="12578" y="27542"/>
                    <a:pt x="12578" y="27542"/>
                  </a:cubicBezTo>
                  <a:cubicBezTo>
                    <a:pt x="12621" y="27570"/>
                    <a:pt x="12663" y="27584"/>
                    <a:pt x="12705" y="27584"/>
                  </a:cubicBezTo>
                  <a:cubicBezTo>
                    <a:pt x="12747" y="27584"/>
                    <a:pt x="12789" y="27570"/>
                    <a:pt x="12831" y="27542"/>
                  </a:cubicBezTo>
                  <a:cubicBezTo>
                    <a:pt x="12887" y="27486"/>
                    <a:pt x="12943" y="27430"/>
                    <a:pt x="12915" y="27345"/>
                  </a:cubicBezTo>
                  <a:lnTo>
                    <a:pt x="12803" y="24903"/>
                  </a:lnTo>
                  <a:cubicBezTo>
                    <a:pt x="12803" y="24847"/>
                    <a:pt x="12803" y="24791"/>
                    <a:pt x="12775" y="24763"/>
                  </a:cubicBezTo>
                  <a:lnTo>
                    <a:pt x="8227" y="18698"/>
                  </a:lnTo>
                  <a:lnTo>
                    <a:pt x="14656" y="11932"/>
                  </a:lnTo>
                  <a:cubicBezTo>
                    <a:pt x="14684" y="11876"/>
                    <a:pt x="14712" y="11820"/>
                    <a:pt x="14712" y="11736"/>
                  </a:cubicBezTo>
                  <a:lnTo>
                    <a:pt x="12971" y="197"/>
                  </a:lnTo>
                  <a:cubicBezTo>
                    <a:pt x="12971" y="113"/>
                    <a:pt x="12887" y="29"/>
                    <a:pt x="1280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157;p63">
              <a:extLst>
                <a:ext uri="{FF2B5EF4-FFF2-40B4-BE49-F238E27FC236}">
                  <a16:creationId xmlns:a16="http://schemas.microsoft.com/office/drawing/2014/main" id="{70B47E5C-E2A2-49FE-B763-AC6351E50B90}"/>
                </a:ext>
              </a:extLst>
            </p:cNvPr>
            <p:cNvSpPr/>
            <p:nvPr/>
          </p:nvSpPr>
          <p:spPr>
            <a:xfrm>
              <a:off x="2888425" y="3476525"/>
              <a:ext cx="122150" cy="126200"/>
            </a:xfrm>
            <a:custGeom>
              <a:avLst/>
              <a:gdLst/>
              <a:ahLst/>
              <a:cxnLst/>
              <a:rect l="l" t="t" r="r" b="b"/>
              <a:pathLst>
                <a:path w="4886" h="5048" extrusionOk="0">
                  <a:moveTo>
                    <a:pt x="2359" y="1"/>
                  </a:moveTo>
                  <a:lnTo>
                    <a:pt x="590" y="731"/>
                  </a:lnTo>
                  <a:lnTo>
                    <a:pt x="1" y="2808"/>
                  </a:lnTo>
                  <a:cubicBezTo>
                    <a:pt x="1" y="2808"/>
                    <a:pt x="534" y="3931"/>
                    <a:pt x="1068" y="4381"/>
                  </a:cubicBezTo>
                  <a:cubicBezTo>
                    <a:pt x="1464" y="4714"/>
                    <a:pt x="2232" y="5048"/>
                    <a:pt x="2946" y="5048"/>
                  </a:cubicBezTo>
                  <a:cubicBezTo>
                    <a:pt x="3193" y="5048"/>
                    <a:pt x="3434" y="5008"/>
                    <a:pt x="3651" y="4914"/>
                  </a:cubicBezTo>
                  <a:cubicBezTo>
                    <a:pt x="4465" y="4521"/>
                    <a:pt x="3931" y="3258"/>
                    <a:pt x="3931" y="3258"/>
                  </a:cubicBezTo>
                  <a:lnTo>
                    <a:pt x="4409" y="3145"/>
                  </a:lnTo>
                  <a:cubicBezTo>
                    <a:pt x="4886" y="3033"/>
                    <a:pt x="4240" y="1657"/>
                    <a:pt x="4240" y="1657"/>
                  </a:cubicBezTo>
                  <a:lnTo>
                    <a:pt x="23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158;p63">
              <a:extLst>
                <a:ext uri="{FF2B5EF4-FFF2-40B4-BE49-F238E27FC236}">
                  <a16:creationId xmlns:a16="http://schemas.microsoft.com/office/drawing/2014/main" id="{065F0602-34E9-42D4-B817-6107A8298626}"/>
                </a:ext>
              </a:extLst>
            </p:cNvPr>
            <p:cNvSpPr/>
            <p:nvPr/>
          </p:nvSpPr>
          <p:spPr>
            <a:xfrm>
              <a:off x="2882825" y="3470650"/>
              <a:ext cx="126350" cy="137850"/>
            </a:xfrm>
            <a:custGeom>
              <a:avLst/>
              <a:gdLst/>
              <a:ahLst/>
              <a:cxnLst/>
              <a:rect l="l" t="t" r="r" b="b"/>
              <a:pathLst>
                <a:path w="5054" h="5514" extrusionOk="0">
                  <a:moveTo>
                    <a:pt x="2527" y="517"/>
                  </a:moveTo>
                  <a:lnTo>
                    <a:pt x="4274" y="2045"/>
                  </a:lnTo>
                  <a:lnTo>
                    <a:pt x="4274" y="2045"/>
                  </a:lnTo>
                  <a:cubicBezTo>
                    <a:pt x="4306" y="2114"/>
                    <a:pt x="4385" y="2298"/>
                    <a:pt x="4464" y="2482"/>
                  </a:cubicBezTo>
                  <a:cubicBezTo>
                    <a:pt x="4520" y="2678"/>
                    <a:pt x="4576" y="2931"/>
                    <a:pt x="4576" y="3071"/>
                  </a:cubicBezTo>
                  <a:cubicBezTo>
                    <a:pt x="4576" y="3128"/>
                    <a:pt x="4576" y="3156"/>
                    <a:pt x="4576" y="3156"/>
                  </a:cubicBezTo>
                  <a:lnTo>
                    <a:pt x="4099" y="3268"/>
                  </a:lnTo>
                  <a:cubicBezTo>
                    <a:pt x="4043" y="3268"/>
                    <a:pt x="3987" y="3324"/>
                    <a:pt x="3959" y="3380"/>
                  </a:cubicBezTo>
                  <a:cubicBezTo>
                    <a:pt x="3931" y="3436"/>
                    <a:pt x="3931" y="3521"/>
                    <a:pt x="3959" y="3577"/>
                  </a:cubicBezTo>
                  <a:cubicBezTo>
                    <a:pt x="3987" y="3661"/>
                    <a:pt x="4099" y="3998"/>
                    <a:pt x="4099" y="4307"/>
                  </a:cubicBezTo>
                  <a:cubicBezTo>
                    <a:pt x="4099" y="4447"/>
                    <a:pt x="4071" y="4588"/>
                    <a:pt x="4015" y="4700"/>
                  </a:cubicBezTo>
                  <a:cubicBezTo>
                    <a:pt x="3959" y="4784"/>
                    <a:pt x="3903" y="4868"/>
                    <a:pt x="3762" y="4924"/>
                  </a:cubicBezTo>
                  <a:cubicBezTo>
                    <a:pt x="3594" y="5009"/>
                    <a:pt x="3369" y="5065"/>
                    <a:pt x="3145" y="5065"/>
                  </a:cubicBezTo>
                  <a:cubicBezTo>
                    <a:pt x="2527" y="5065"/>
                    <a:pt x="1769" y="4728"/>
                    <a:pt x="1460" y="4447"/>
                  </a:cubicBezTo>
                  <a:cubicBezTo>
                    <a:pt x="1236" y="4251"/>
                    <a:pt x="955" y="3858"/>
                    <a:pt x="758" y="3549"/>
                  </a:cubicBezTo>
                  <a:cubicBezTo>
                    <a:pt x="674" y="3380"/>
                    <a:pt x="590" y="3212"/>
                    <a:pt x="534" y="3100"/>
                  </a:cubicBezTo>
                  <a:cubicBezTo>
                    <a:pt x="509" y="3050"/>
                    <a:pt x="484" y="3022"/>
                    <a:pt x="479" y="2997"/>
                  </a:cubicBezTo>
                  <a:lnTo>
                    <a:pt x="479" y="2997"/>
                  </a:lnTo>
                  <a:lnTo>
                    <a:pt x="1004" y="1147"/>
                  </a:lnTo>
                  <a:lnTo>
                    <a:pt x="2527" y="517"/>
                  </a:lnTo>
                  <a:close/>
                  <a:moveTo>
                    <a:pt x="2566" y="0"/>
                  </a:moveTo>
                  <a:cubicBezTo>
                    <a:pt x="2544" y="0"/>
                    <a:pt x="2521" y="4"/>
                    <a:pt x="2499" y="11"/>
                  </a:cubicBezTo>
                  <a:lnTo>
                    <a:pt x="730" y="741"/>
                  </a:lnTo>
                  <a:cubicBezTo>
                    <a:pt x="674" y="769"/>
                    <a:pt x="618" y="826"/>
                    <a:pt x="590" y="910"/>
                  </a:cubicBezTo>
                  <a:lnTo>
                    <a:pt x="0" y="2959"/>
                  </a:lnTo>
                  <a:cubicBezTo>
                    <a:pt x="0" y="3015"/>
                    <a:pt x="0" y="3071"/>
                    <a:pt x="28" y="3128"/>
                  </a:cubicBezTo>
                  <a:cubicBezTo>
                    <a:pt x="28" y="3128"/>
                    <a:pt x="169" y="3436"/>
                    <a:pt x="365" y="3773"/>
                  </a:cubicBezTo>
                  <a:cubicBezTo>
                    <a:pt x="562" y="4110"/>
                    <a:pt x="843" y="4531"/>
                    <a:pt x="1151" y="4784"/>
                  </a:cubicBezTo>
                  <a:cubicBezTo>
                    <a:pt x="1572" y="5177"/>
                    <a:pt x="2359" y="5514"/>
                    <a:pt x="3145" y="5514"/>
                  </a:cubicBezTo>
                  <a:cubicBezTo>
                    <a:pt x="3425" y="5514"/>
                    <a:pt x="3706" y="5486"/>
                    <a:pt x="3959" y="5346"/>
                  </a:cubicBezTo>
                  <a:cubicBezTo>
                    <a:pt x="4183" y="5261"/>
                    <a:pt x="4352" y="5093"/>
                    <a:pt x="4436" y="4896"/>
                  </a:cubicBezTo>
                  <a:cubicBezTo>
                    <a:pt x="4548" y="4700"/>
                    <a:pt x="4576" y="4503"/>
                    <a:pt x="4576" y="4307"/>
                  </a:cubicBezTo>
                  <a:cubicBezTo>
                    <a:pt x="4562" y="4058"/>
                    <a:pt x="4509" y="3825"/>
                    <a:pt x="4462" y="3658"/>
                  </a:cubicBezTo>
                  <a:lnTo>
                    <a:pt x="4462" y="3658"/>
                  </a:lnTo>
                  <a:lnTo>
                    <a:pt x="4689" y="3605"/>
                  </a:lnTo>
                  <a:cubicBezTo>
                    <a:pt x="4829" y="3577"/>
                    <a:pt x="4941" y="3493"/>
                    <a:pt x="4998" y="3380"/>
                  </a:cubicBezTo>
                  <a:cubicBezTo>
                    <a:pt x="5026" y="3268"/>
                    <a:pt x="5054" y="3156"/>
                    <a:pt x="5054" y="3071"/>
                  </a:cubicBezTo>
                  <a:cubicBezTo>
                    <a:pt x="5054" y="2791"/>
                    <a:pt x="4941" y="2482"/>
                    <a:pt x="4857" y="2229"/>
                  </a:cubicBezTo>
                  <a:cubicBezTo>
                    <a:pt x="4773" y="2005"/>
                    <a:pt x="4689" y="1808"/>
                    <a:pt x="4689" y="1808"/>
                  </a:cubicBezTo>
                  <a:lnTo>
                    <a:pt x="4633" y="1724"/>
                  </a:lnTo>
                  <a:lnTo>
                    <a:pt x="2724" y="67"/>
                  </a:lnTo>
                  <a:cubicBezTo>
                    <a:pt x="2682" y="26"/>
                    <a:pt x="2626" y="0"/>
                    <a:pt x="256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159;p63">
              <a:extLst>
                <a:ext uri="{FF2B5EF4-FFF2-40B4-BE49-F238E27FC236}">
                  <a16:creationId xmlns:a16="http://schemas.microsoft.com/office/drawing/2014/main" id="{4008361D-8E79-4018-955F-5A7E63CE2F3C}"/>
                </a:ext>
              </a:extLst>
            </p:cNvPr>
            <p:cNvSpPr/>
            <p:nvPr/>
          </p:nvSpPr>
          <p:spPr>
            <a:xfrm>
              <a:off x="2922825" y="3491975"/>
              <a:ext cx="54775" cy="71700"/>
            </a:xfrm>
            <a:custGeom>
              <a:avLst/>
              <a:gdLst/>
              <a:ahLst/>
              <a:cxnLst/>
              <a:rect l="l" t="t" r="r" b="b"/>
              <a:pathLst>
                <a:path w="2191" h="2868" extrusionOk="0">
                  <a:moveTo>
                    <a:pt x="1517" y="1"/>
                  </a:moveTo>
                  <a:lnTo>
                    <a:pt x="1" y="1657"/>
                  </a:lnTo>
                  <a:cubicBezTo>
                    <a:pt x="82" y="1726"/>
                    <a:pt x="181" y="1753"/>
                    <a:pt x="286" y="1753"/>
                  </a:cubicBezTo>
                  <a:cubicBezTo>
                    <a:pt x="645" y="1753"/>
                    <a:pt x="1067" y="1432"/>
                    <a:pt x="1067" y="1432"/>
                  </a:cubicBezTo>
                  <a:lnTo>
                    <a:pt x="1067" y="1432"/>
                  </a:lnTo>
                  <a:cubicBezTo>
                    <a:pt x="1067" y="1432"/>
                    <a:pt x="983" y="1882"/>
                    <a:pt x="899" y="2106"/>
                  </a:cubicBezTo>
                  <a:cubicBezTo>
                    <a:pt x="818" y="2321"/>
                    <a:pt x="1096" y="2868"/>
                    <a:pt x="1391" y="2868"/>
                  </a:cubicBezTo>
                  <a:cubicBezTo>
                    <a:pt x="1405" y="2868"/>
                    <a:pt x="1418" y="2867"/>
                    <a:pt x="1432" y="2864"/>
                  </a:cubicBezTo>
                  <a:cubicBezTo>
                    <a:pt x="1741" y="2780"/>
                    <a:pt x="2022" y="1489"/>
                    <a:pt x="2106" y="1124"/>
                  </a:cubicBezTo>
                  <a:cubicBezTo>
                    <a:pt x="2190" y="759"/>
                    <a:pt x="1517" y="1"/>
                    <a:pt x="15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160;p63">
              <a:extLst>
                <a:ext uri="{FF2B5EF4-FFF2-40B4-BE49-F238E27FC236}">
                  <a16:creationId xmlns:a16="http://schemas.microsoft.com/office/drawing/2014/main" id="{938E328F-46E0-4FA4-A10F-87CCC95A582F}"/>
                </a:ext>
              </a:extLst>
            </p:cNvPr>
            <p:cNvSpPr/>
            <p:nvPr/>
          </p:nvSpPr>
          <p:spPr>
            <a:xfrm>
              <a:off x="2916500" y="3485800"/>
              <a:ext cx="65300" cy="83400"/>
            </a:xfrm>
            <a:custGeom>
              <a:avLst/>
              <a:gdLst/>
              <a:ahLst/>
              <a:cxnLst/>
              <a:rect l="l" t="t" r="r" b="b"/>
              <a:pathLst>
                <a:path w="2612" h="3336" extrusionOk="0">
                  <a:moveTo>
                    <a:pt x="1751" y="0"/>
                  </a:moveTo>
                  <a:cubicBezTo>
                    <a:pt x="1700" y="0"/>
                    <a:pt x="1648" y="16"/>
                    <a:pt x="1601" y="51"/>
                  </a:cubicBezTo>
                  <a:cubicBezTo>
                    <a:pt x="1517" y="135"/>
                    <a:pt x="1489" y="304"/>
                    <a:pt x="1573" y="388"/>
                  </a:cubicBezTo>
                  <a:lnTo>
                    <a:pt x="1601" y="416"/>
                  </a:lnTo>
                  <a:cubicBezTo>
                    <a:pt x="1657" y="472"/>
                    <a:pt x="1798" y="641"/>
                    <a:pt x="1938" y="837"/>
                  </a:cubicBezTo>
                  <a:cubicBezTo>
                    <a:pt x="1994" y="921"/>
                    <a:pt x="2050" y="1034"/>
                    <a:pt x="2078" y="1118"/>
                  </a:cubicBezTo>
                  <a:cubicBezTo>
                    <a:pt x="2106" y="1202"/>
                    <a:pt x="2135" y="1286"/>
                    <a:pt x="2135" y="1314"/>
                  </a:cubicBezTo>
                  <a:cubicBezTo>
                    <a:pt x="2106" y="1511"/>
                    <a:pt x="1994" y="1904"/>
                    <a:pt x="1882" y="2269"/>
                  </a:cubicBezTo>
                  <a:cubicBezTo>
                    <a:pt x="1826" y="2465"/>
                    <a:pt x="1770" y="2634"/>
                    <a:pt x="1713" y="2746"/>
                  </a:cubicBezTo>
                  <a:cubicBezTo>
                    <a:pt x="1657" y="2802"/>
                    <a:pt x="1629" y="2859"/>
                    <a:pt x="1629" y="2859"/>
                  </a:cubicBezTo>
                  <a:lnTo>
                    <a:pt x="1615" y="2873"/>
                  </a:lnTo>
                  <a:lnTo>
                    <a:pt x="1615" y="2873"/>
                  </a:lnTo>
                  <a:lnTo>
                    <a:pt x="1573" y="2830"/>
                  </a:lnTo>
                  <a:cubicBezTo>
                    <a:pt x="1517" y="2802"/>
                    <a:pt x="1461" y="2718"/>
                    <a:pt x="1433" y="2634"/>
                  </a:cubicBezTo>
                  <a:cubicBezTo>
                    <a:pt x="1405" y="2550"/>
                    <a:pt x="1377" y="2465"/>
                    <a:pt x="1377" y="2437"/>
                  </a:cubicBezTo>
                  <a:cubicBezTo>
                    <a:pt x="1433" y="2297"/>
                    <a:pt x="1461" y="2129"/>
                    <a:pt x="1489" y="1960"/>
                  </a:cubicBezTo>
                  <a:cubicBezTo>
                    <a:pt x="1517" y="1820"/>
                    <a:pt x="1545" y="1707"/>
                    <a:pt x="1545" y="1707"/>
                  </a:cubicBezTo>
                  <a:cubicBezTo>
                    <a:pt x="1545" y="1623"/>
                    <a:pt x="1517" y="1511"/>
                    <a:pt x="1433" y="1483"/>
                  </a:cubicBezTo>
                  <a:cubicBezTo>
                    <a:pt x="1391" y="1455"/>
                    <a:pt x="1341" y="1441"/>
                    <a:pt x="1292" y="1441"/>
                  </a:cubicBezTo>
                  <a:cubicBezTo>
                    <a:pt x="1243" y="1441"/>
                    <a:pt x="1194" y="1455"/>
                    <a:pt x="1152" y="1483"/>
                  </a:cubicBezTo>
                  <a:cubicBezTo>
                    <a:pt x="1124" y="1511"/>
                    <a:pt x="1012" y="1595"/>
                    <a:pt x="899" y="1651"/>
                  </a:cubicBezTo>
                  <a:cubicBezTo>
                    <a:pt x="787" y="1707"/>
                    <a:pt x="647" y="1764"/>
                    <a:pt x="534" y="1764"/>
                  </a:cubicBezTo>
                  <a:cubicBezTo>
                    <a:pt x="478" y="1764"/>
                    <a:pt x="422" y="1736"/>
                    <a:pt x="394" y="1707"/>
                  </a:cubicBezTo>
                  <a:cubicBezTo>
                    <a:pt x="361" y="1674"/>
                    <a:pt x="314" y="1659"/>
                    <a:pt x="265" y="1659"/>
                  </a:cubicBezTo>
                  <a:cubicBezTo>
                    <a:pt x="190" y="1659"/>
                    <a:pt x="108" y="1696"/>
                    <a:pt x="57" y="1764"/>
                  </a:cubicBezTo>
                  <a:cubicBezTo>
                    <a:pt x="1" y="1848"/>
                    <a:pt x="1" y="1988"/>
                    <a:pt x="113" y="2072"/>
                  </a:cubicBezTo>
                  <a:cubicBezTo>
                    <a:pt x="225" y="2185"/>
                    <a:pt x="394" y="2213"/>
                    <a:pt x="534" y="2213"/>
                  </a:cubicBezTo>
                  <a:cubicBezTo>
                    <a:pt x="693" y="2213"/>
                    <a:pt x="841" y="2179"/>
                    <a:pt x="971" y="2134"/>
                  </a:cubicBezTo>
                  <a:lnTo>
                    <a:pt x="971" y="2134"/>
                  </a:lnTo>
                  <a:cubicBezTo>
                    <a:pt x="954" y="2188"/>
                    <a:pt x="939" y="2235"/>
                    <a:pt x="927" y="2269"/>
                  </a:cubicBezTo>
                  <a:cubicBezTo>
                    <a:pt x="927" y="2325"/>
                    <a:pt x="899" y="2381"/>
                    <a:pt x="899" y="2437"/>
                  </a:cubicBezTo>
                  <a:cubicBezTo>
                    <a:pt x="899" y="2634"/>
                    <a:pt x="983" y="2830"/>
                    <a:pt x="1096" y="2999"/>
                  </a:cubicBezTo>
                  <a:cubicBezTo>
                    <a:pt x="1152" y="3083"/>
                    <a:pt x="1208" y="3167"/>
                    <a:pt x="1292" y="3224"/>
                  </a:cubicBezTo>
                  <a:cubicBezTo>
                    <a:pt x="1377" y="3280"/>
                    <a:pt x="1489" y="3336"/>
                    <a:pt x="1629" y="3336"/>
                  </a:cubicBezTo>
                  <a:lnTo>
                    <a:pt x="1741" y="3336"/>
                  </a:lnTo>
                  <a:cubicBezTo>
                    <a:pt x="1854" y="3308"/>
                    <a:pt x="1910" y="3252"/>
                    <a:pt x="1966" y="3167"/>
                  </a:cubicBezTo>
                  <a:cubicBezTo>
                    <a:pt x="2078" y="3055"/>
                    <a:pt x="2135" y="2943"/>
                    <a:pt x="2191" y="2774"/>
                  </a:cubicBezTo>
                  <a:cubicBezTo>
                    <a:pt x="2387" y="2325"/>
                    <a:pt x="2528" y="1679"/>
                    <a:pt x="2584" y="1427"/>
                  </a:cubicBezTo>
                  <a:lnTo>
                    <a:pt x="2584" y="1399"/>
                  </a:lnTo>
                  <a:lnTo>
                    <a:pt x="2612" y="1314"/>
                  </a:lnTo>
                  <a:cubicBezTo>
                    <a:pt x="2612" y="1146"/>
                    <a:pt x="2556" y="1006"/>
                    <a:pt x="2471" y="865"/>
                  </a:cubicBezTo>
                  <a:cubicBezTo>
                    <a:pt x="2303" y="472"/>
                    <a:pt x="1938" y="79"/>
                    <a:pt x="1938" y="79"/>
                  </a:cubicBezTo>
                  <a:cubicBezTo>
                    <a:pt x="1889" y="30"/>
                    <a:pt x="1821" y="0"/>
                    <a:pt x="175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161;p63">
              <a:extLst>
                <a:ext uri="{FF2B5EF4-FFF2-40B4-BE49-F238E27FC236}">
                  <a16:creationId xmlns:a16="http://schemas.microsoft.com/office/drawing/2014/main" id="{4236AAD8-32B7-4054-B0BF-2913EEAD2D02}"/>
                </a:ext>
              </a:extLst>
            </p:cNvPr>
            <p:cNvSpPr/>
            <p:nvPr/>
          </p:nvSpPr>
          <p:spPr>
            <a:xfrm>
              <a:off x="2907375" y="2774425"/>
              <a:ext cx="602250" cy="818975"/>
            </a:xfrm>
            <a:custGeom>
              <a:avLst/>
              <a:gdLst/>
              <a:ahLst/>
              <a:cxnLst/>
              <a:rect l="l" t="t" r="r" b="b"/>
              <a:pathLst>
                <a:path w="24090" h="32759" extrusionOk="0">
                  <a:moveTo>
                    <a:pt x="13169" y="1"/>
                  </a:moveTo>
                  <a:cubicBezTo>
                    <a:pt x="12425" y="1"/>
                    <a:pt x="11602" y="41"/>
                    <a:pt x="10754" y="151"/>
                  </a:cubicBezTo>
                  <a:cubicBezTo>
                    <a:pt x="7721" y="544"/>
                    <a:pt x="5110" y="1554"/>
                    <a:pt x="3707" y="2228"/>
                  </a:cubicBezTo>
                  <a:cubicBezTo>
                    <a:pt x="2303" y="2902"/>
                    <a:pt x="1" y="3941"/>
                    <a:pt x="1" y="4165"/>
                  </a:cubicBezTo>
                  <a:cubicBezTo>
                    <a:pt x="1" y="4390"/>
                    <a:pt x="3258" y="25249"/>
                    <a:pt x="3258" y="25249"/>
                  </a:cubicBezTo>
                  <a:cubicBezTo>
                    <a:pt x="3258" y="25249"/>
                    <a:pt x="3258" y="30668"/>
                    <a:pt x="3594" y="31454"/>
                  </a:cubicBezTo>
                  <a:cubicBezTo>
                    <a:pt x="3931" y="32240"/>
                    <a:pt x="4942" y="32352"/>
                    <a:pt x="7441" y="32633"/>
                  </a:cubicBezTo>
                  <a:cubicBezTo>
                    <a:pt x="8206" y="32720"/>
                    <a:pt x="9354" y="32758"/>
                    <a:pt x="10640" y="32758"/>
                  </a:cubicBezTo>
                  <a:cubicBezTo>
                    <a:pt x="13505" y="32758"/>
                    <a:pt x="17055" y="32567"/>
                    <a:pt x="18586" y="32296"/>
                  </a:cubicBezTo>
                  <a:cubicBezTo>
                    <a:pt x="20776" y="31903"/>
                    <a:pt x="22685" y="31566"/>
                    <a:pt x="23022" y="30556"/>
                  </a:cubicBezTo>
                  <a:cubicBezTo>
                    <a:pt x="23359" y="29545"/>
                    <a:pt x="22910" y="26822"/>
                    <a:pt x="22910" y="26822"/>
                  </a:cubicBezTo>
                  <a:lnTo>
                    <a:pt x="24089" y="4951"/>
                  </a:lnTo>
                  <a:cubicBezTo>
                    <a:pt x="24089" y="4951"/>
                    <a:pt x="22910" y="3351"/>
                    <a:pt x="20552" y="2116"/>
                  </a:cubicBezTo>
                  <a:cubicBezTo>
                    <a:pt x="18193" y="880"/>
                    <a:pt x="16481" y="263"/>
                    <a:pt x="16481" y="263"/>
                  </a:cubicBezTo>
                  <a:cubicBezTo>
                    <a:pt x="16481" y="263"/>
                    <a:pt x="15084" y="1"/>
                    <a:pt x="13169"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162;p63">
              <a:extLst>
                <a:ext uri="{FF2B5EF4-FFF2-40B4-BE49-F238E27FC236}">
                  <a16:creationId xmlns:a16="http://schemas.microsoft.com/office/drawing/2014/main" id="{658643DB-3DF3-44D0-98F1-0922A02240EA}"/>
                </a:ext>
              </a:extLst>
            </p:cNvPr>
            <p:cNvSpPr/>
            <p:nvPr/>
          </p:nvSpPr>
          <p:spPr>
            <a:xfrm>
              <a:off x="2901775" y="2769050"/>
              <a:ext cx="613450" cy="830350"/>
            </a:xfrm>
            <a:custGeom>
              <a:avLst/>
              <a:gdLst/>
              <a:ahLst/>
              <a:cxnLst/>
              <a:rect l="l" t="t" r="r" b="b"/>
              <a:pathLst>
                <a:path w="24538" h="33214" extrusionOk="0">
                  <a:moveTo>
                    <a:pt x="13392" y="450"/>
                  </a:moveTo>
                  <a:cubicBezTo>
                    <a:pt x="14346" y="450"/>
                    <a:pt x="15161" y="534"/>
                    <a:pt x="15750" y="590"/>
                  </a:cubicBezTo>
                  <a:cubicBezTo>
                    <a:pt x="16031" y="618"/>
                    <a:pt x="16284" y="646"/>
                    <a:pt x="16424" y="674"/>
                  </a:cubicBezTo>
                  <a:cubicBezTo>
                    <a:pt x="16508" y="674"/>
                    <a:pt x="16564" y="702"/>
                    <a:pt x="16621" y="702"/>
                  </a:cubicBezTo>
                  <a:cubicBezTo>
                    <a:pt x="16649" y="702"/>
                    <a:pt x="16733" y="731"/>
                    <a:pt x="16929" y="815"/>
                  </a:cubicBezTo>
                  <a:cubicBezTo>
                    <a:pt x="17519" y="1039"/>
                    <a:pt x="18895" y="1629"/>
                    <a:pt x="20663" y="2555"/>
                  </a:cubicBezTo>
                  <a:cubicBezTo>
                    <a:pt x="21814" y="3145"/>
                    <a:pt x="22685" y="3847"/>
                    <a:pt x="23274" y="4380"/>
                  </a:cubicBezTo>
                  <a:cubicBezTo>
                    <a:pt x="23555" y="4661"/>
                    <a:pt x="23780" y="4886"/>
                    <a:pt x="23920" y="5054"/>
                  </a:cubicBezTo>
                  <a:cubicBezTo>
                    <a:pt x="23975" y="5136"/>
                    <a:pt x="24029" y="5191"/>
                    <a:pt x="24084" y="5220"/>
                  </a:cubicBezTo>
                  <a:lnTo>
                    <a:pt x="24084" y="5220"/>
                  </a:lnTo>
                  <a:lnTo>
                    <a:pt x="22909" y="27037"/>
                  </a:lnTo>
                  <a:lnTo>
                    <a:pt x="22909" y="27093"/>
                  </a:lnTo>
                  <a:cubicBezTo>
                    <a:pt x="22909" y="27093"/>
                    <a:pt x="22909" y="27177"/>
                    <a:pt x="22937" y="27317"/>
                  </a:cubicBezTo>
                  <a:cubicBezTo>
                    <a:pt x="22994" y="27767"/>
                    <a:pt x="23134" y="28805"/>
                    <a:pt x="23134" y="29648"/>
                  </a:cubicBezTo>
                  <a:cubicBezTo>
                    <a:pt x="23134" y="30069"/>
                    <a:pt x="23106" y="30462"/>
                    <a:pt x="23022" y="30686"/>
                  </a:cubicBezTo>
                  <a:cubicBezTo>
                    <a:pt x="22965" y="30883"/>
                    <a:pt x="22825" y="31051"/>
                    <a:pt x="22572" y="31220"/>
                  </a:cubicBezTo>
                  <a:cubicBezTo>
                    <a:pt x="22235" y="31444"/>
                    <a:pt x="21674" y="31669"/>
                    <a:pt x="21028" y="31809"/>
                  </a:cubicBezTo>
                  <a:cubicBezTo>
                    <a:pt x="20354" y="31978"/>
                    <a:pt x="19568" y="32118"/>
                    <a:pt x="18754" y="32287"/>
                  </a:cubicBezTo>
                  <a:cubicBezTo>
                    <a:pt x="17266" y="32539"/>
                    <a:pt x="13729" y="32736"/>
                    <a:pt x="10865" y="32736"/>
                  </a:cubicBezTo>
                  <a:cubicBezTo>
                    <a:pt x="9574" y="32736"/>
                    <a:pt x="8423" y="32708"/>
                    <a:pt x="7693" y="32623"/>
                  </a:cubicBezTo>
                  <a:cubicBezTo>
                    <a:pt x="6429" y="32483"/>
                    <a:pt x="5587" y="32371"/>
                    <a:pt x="4998" y="32230"/>
                  </a:cubicBezTo>
                  <a:cubicBezTo>
                    <a:pt x="4717" y="32146"/>
                    <a:pt x="4492" y="32062"/>
                    <a:pt x="4352" y="31950"/>
                  </a:cubicBezTo>
                  <a:cubicBezTo>
                    <a:pt x="4211" y="31837"/>
                    <a:pt x="4099" y="31725"/>
                    <a:pt x="4043" y="31585"/>
                  </a:cubicBezTo>
                  <a:cubicBezTo>
                    <a:pt x="4015" y="31500"/>
                    <a:pt x="3987" y="31360"/>
                    <a:pt x="3959" y="31135"/>
                  </a:cubicBezTo>
                  <a:cubicBezTo>
                    <a:pt x="3847" y="30377"/>
                    <a:pt x="3790" y="28946"/>
                    <a:pt x="3762" y="27738"/>
                  </a:cubicBezTo>
                  <a:cubicBezTo>
                    <a:pt x="3734" y="27121"/>
                    <a:pt x="3734" y="26559"/>
                    <a:pt x="3734" y="26138"/>
                  </a:cubicBezTo>
                  <a:cubicBezTo>
                    <a:pt x="3734" y="25717"/>
                    <a:pt x="3734" y="25464"/>
                    <a:pt x="3734" y="25464"/>
                  </a:cubicBezTo>
                  <a:lnTo>
                    <a:pt x="3734" y="25436"/>
                  </a:lnTo>
                  <a:cubicBezTo>
                    <a:pt x="3734" y="25436"/>
                    <a:pt x="3678" y="25099"/>
                    <a:pt x="3594" y="24538"/>
                  </a:cubicBezTo>
                  <a:cubicBezTo>
                    <a:pt x="3257" y="22545"/>
                    <a:pt x="2499" y="17547"/>
                    <a:pt x="1797" y="12999"/>
                  </a:cubicBezTo>
                  <a:cubicBezTo>
                    <a:pt x="1432" y="10753"/>
                    <a:pt x="1095" y="8591"/>
                    <a:pt x="871" y="7019"/>
                  </a:cubicBezTo>
                  <a:cubicBezTo>
                    <a:pt x="730" y="6205"/>
                    <a:pt x="646" y="5559"/>
                    <a:pt x="562" y="5082"/>
                  </a:cubicBezTo>
                  <a:cubicBezTo>
                    <a:pt x="534" y="4858"/>
                    <a:pt x="506" y="4689"/>
                    <a:pt x="478" y="4549"/>
                  </a:cubicBezTo>
                  <a:cubicBezTo>
                    <a:pt x="478" y="4500"/>
                    <a:pt x="478" y="4451"/>
                    <a:pt x="478" y="4421"/>
                  </a:cubicBezTo>
                  <a:lnTo>
                    <a:pt x="478" y="4421"/>
                  </a:lnTo>
                  <a:cubicBezTo>
                    <a:pt x="500" y="4406"/>
                    <a:pt x="529" y="4391"/>
                    <a:pt x="562" y="4380"/>
                  </a:cubicBezTo>
                  <a:cubicBezTo>
                    <a:pt x="814" y="4184"/>
                    <a:pt x="1432" y="3903"/>
                    <a:pt x="2078" y="3594"/>
                  </a:cubicBezTo>
                  <a:cubicBezTo>
                    <a:pt x="2724" y="3285"/>
                    <a:pt x="3453" y="2948"/>
                    <a:pt x="4043" y="2668"/>
                  </a:cubicBezTo>
                  <a:cubicBezTo>
                    <a:pt x="5419" y="1994"/>
                    <a:pt x="8002" y="983"/>
                    <a:pt x="11006" y="590"/>
                  </a:cubicBezTo>
                  <a:cubicBezTo>
                    <a:pt x="11848" y="506"/>
                    <a:pt x="12662" y="450"/>
                    <a:pt x="13392" y="450"/>
                  </a:cubicBezTo>
                  <a:close/>
                  <a:moveTo>
                    <a:pt x="13392" y="1"/>
                  </a:moveTo>
                  <a:cubicBezTo>
                    <a:pt x="12634" y="1"/>
                    <a:pt x="11820" y="29"/>
                    <a:pt x="10949" y="141"/>
                  </a:cubicBezTo>
                  <a:cubicBezTo>
                    <a:pt x="7861" y="534"/>
                    <a:pt x="5250" y="1573"/>
                    <a:pt x="3847" y="2247"/>
                  </a:cubicBezTo>
                  <a:cubicBezTo>
                    <a:pt x="3145" y="2583"/>
                    <a:pt x="2218" y="3005"/>
                    <a:pt x="1460" y="3370"/>
                  </a:cubicBezTo>
                  <a:cubicBezTo>
                    <a:pt x="1067" y="3566"/>
                    <a:pt x="730" y="3735"/>
                    <a:pt x="478" y="3875"/>
                  </a:cubicBezTo>
                  <a:cubicBezTo>
                    <a:pt x="365" y="3931"/>
                    <a:pt x="253" y="4015"/>
                    <a:pt x="197" y="4071"/>
                  </a:cubicBezTo>
                  <a:lnTo>
                    <a:pt x="85" y="4156"/>
                  </a:lnTo>
                  <a:cubicBezTo>
                    <a:pt x="56" y="4212"/>
                    <a:pt x="0" y="4240"/>
                    <a:pt x="0" y="4380"/>
                  </a:cubicBezTo>
                  <a:lnTo>
                    <a:pt x="0" y="4408"/>
                  </a:lnTo>
                  <a:cubicBezTo>
                    <a:pt x="28" y="4633"/>
                    <a:pt x="225" y="6065"/>
                    <a:pt x="562" y="8086"/>
                  </a:cubicBezTo>
                  <a:cubicBezTo>
                    <a:pt x="1488" y="14122"/>
                    <a:pt x="3257" y="25521"/>
                    <a:pt x="3257" y="25521"/>
                  </a:cubicBezTo>
                  <a:lnTo>
                    <a:pt x="3257" y="25521"/>
                  </a:lnTo>
                  <a:lnTo>
                    <a:pt x="3257" y="25521"/>
                  </a:lnTo>
                  <a:cubicBezTo>
                    <a:pt x="3257" y="25790"/>
                    <a:pt x="3260" y="26987"/>
                    <a:pt x="3285" y="28272"/>
                  </a:cubicBezTo>
                  <a:cubicBezTo>
                    <a:pt x="3313" y="29002"/>
                    <a:pt x="3341" y="29760"/>
                    <a:pt x="3397" y="30377"/>
                  </a:cubicBezTo>
                  <a:cubicBezTo>
                    <a:pt x="3425" y="30686"/>
                    <a:pt x="3453" y="30967"/>
                    <a:pt x="3482" y="31192"/>
                  </a:cubicBezTo>
                  <a:cubicBezTo>
                    <a:pt x="3510" y="31444"/>
                    <a:pt x="3566" y="31613"/>
                    <a:pt x="3622" y="31753"/>
                  </a:cubicBezTo>
                  <a:cubicBezTo>
                    <a:pt x="3706" y="31978"/>
                    <a:pt x="3875" y="32174"/>
                    <a:pt x="4099" y="32343"/>
                  </a:cubicBezTo>
                  <a:cubicBezTo>
                    <a:pt x="4408" y="32567"/>
                    <a:pt x="4829" y="32680"/>
                    <a:pt x="5391" y="32792"/>
                  </a:cubicBezTo>
                  <a:cubicBezTo>
                    <a:pt x="5980" y="32876"/>
                    <a:pt x="6710" y="32960"/>
                    <a:pt x="7637" y="33073"/>
                  </a:cubicBezTo>
                  <a:cubicBezTo>
                    <a:pt x="8423" y="33157"/>
                    <a:pt x="9574" y="33213"/>
                    <a:pt x="10865" y="33213"/>
                  </a:cubicBezTo>
                  <a:cubicBezTo>
                    <a:pt x="13729" y="33213"/>
                    <a:pt x="17294" y="33017"/>
                    <a:pt x="18838" y="32736"/>
                  </a:cubicBezTo>
                  <a:cubicBezTo>
                    <a:pt x="19933" y="32539"/>
                    <a:pt x="20972" y="32371"/>
                    <a:pt x="21786" y="32090"/>
                  </a:cubicBezTo>
                  <a:cubicBezTo>
                    <a:pt x="22207" y="31950"/>
                    <a:pt x="22544" y="31809"/>
                    <a:pt x="22853" y="31613"/>
                  </a:cubicBezTo>
                  <a:cubicBezTo>
                    <a:pt x="23134" y="31388"/>
                    <a:pt x="23358" y="31164"/>
                    <a:pt x="23471" y="30827"/>
                  </a:cubicBezTo>
                  <a:cubicBezTo>
                    <a:pt x="23583" y="30518"/>
                    <a:pt x="23611" y="30097"/>
                    <a:pt x="23611" y="29648"/>
                  </a:cubicBezTo>
                  <a:cubicBezTo>
                    <a:pt x="23611" y="28508"/>
                    <a:pt x="23386" y="27169"/>
                    <a:pt x="23361" y="27022"/>
                  </a:cubicBezTo>
                  <a:lnTo>
                    <a:pt x="23361" y="27022"/>
                  </a:lnTo>
                  <a:lnTo>
                    <a:pt x="24538" y="5166"/>
                  </a:lnTo>
                  <a:cubicBezTo>
                    <a:pt x="24538" y="5110"/>
                    <a:pt x="24538" y="5054"/>
                    <a:pt x="24510" y="5026"/>
                  </a:cubicBezTo>
                  <a:cubicBezTo>
                    <a:pt x="24481" y="4998"/>
                    <a:pt x="23274" y="3398"/>
                    <a:pt x="20888" y="2134"/>
                  </a:cubicBezTo>
                  <a:cubicBezTo>
                    <a:pt x="18502" y="899"/>
                    <a:pt x="16789" y="281"/>
                    <a:pt x="16789" y="253"/>
                  </a:cubicBezTo>
                  <a:lnTo>
                    <a:pt x="16761" y="253"/>
                  </a:lnTo>
                  <a:cubicBezTo>
                    <a:pt x="16761" y="253"/>
                    <a:pt x="15329" y="1"/>
                    <a:pt x="1339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163;p63">
              <a:extLst>
                <a:ext uri="{FF2B5EF4-FFF2-40B4-BE49-F238E27FC236}">
                  <a16:creationId xmlns:a16="http://schemas.microsoft.com/office/drawing/2014/main" id="{9895F2D2-F9C3-4A8E-83A3-B363A1E29FFA}"/>
                </a:ext>
              </a:extLst>
            </p:cNvPr>
            <p:cNvSpPr/>
            <p:nvPr/>
          </p:nvSpPr>
          <p:spPr>
            <a:xfrm>
              <a:off x="3490625" y="2898200"/>
              <a:ext cx="312375" cy="474625"/>
            </a:xfrm>
            <a:custGeom>
              <a:avLst/>
              <a:gdLst/>
              <a:ahLst/>
              <a:cxnLst/>
              <a:rect l="l" t="t" r="r" b="b"/>
              <a:pathLst>
                <a:path w="12495" h="18985" extrusionOk="0">
                  <a:moveTo>
                    <a:pt x="759" y="0"/>
                  </a:moveTo>
                  <a:lnTo>
                    <a:pt x="1" y="12072"/>
                  </a:lnTo>
                  <a:cubicBezTo>
                    <a:pt x="1" y="12072"/>
                    <a:pt x="8137" y="18984"/>
                    <a:pt x="10184" y="18984"/>
                  </a:cubicBezTo>
                  <a:cubicBezTo>
                    <a:pt x="10216" y="18984"/>
                    <a:pt x="10247" y="18982"/>
                    <a:pt x="10276" y="18979"/>
                  </a:cubicBezTo>
                  <a:cubicBezTo>
                    <a:pt x="12157" y="18754"/>
                    <a:pt x="12494" y="17294"/>
                    <a:pt x="12494" y="17294"/>
                  </a:cubicBezTo>
                  <a:lnTo>
                    <a:pt x="11596" y="12241"/>
                  </a:lnTo>
                  <a:lnTo>
                    <a:pt x="759"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164;p63">
              <a:extLst>
                <a:ext uri="{FF2B5EF4-FFF2-40B4-BE49-F238E27FC236}">
                  <a16:creationId xmlns:a16="http://schemas.microsoft.com/office/drawing/2014/main" id="{62B18E51-641D-477C-AB27-26B2BD51FFD7}"/>
                </a:ext>
              </a:extLst>
            </p:cNvPr>
            <p:cNvSpPr/>
            <p:nvPr/>
          </p:nvSpPr>
          <p:spPr>
            <a:xfrm>
              <a:off x="3484325" y="2892300"/>
              <a:ext cx="325675" cy="486700"/>
            </a:xfrm>
            <a:custGeom>
              <a:avLst/>
              <a:gdLst/>
              <a:ahLst/>
              <a:cxnLst/>
              <a:rect l="l" t="t" r="r" b="b"/>
              <a:pathLst>
                <a:path w="13027" h="19468" extrusionOk="0">
                  <a:moveTo>
                    <a:pt x="999" y="1"/>
                  </a:moveTo>
                  <a:cubicBezTo>
                    <a:pt x="974" y="1"/>
                    <a:pt x="949" y="4"/>
                    <a:pt x="927" y="12"/>
                  </a:cubicBezTo>
                  <a:cubicBezTo>
                    <a:pt x="843" y="40"/>
                    <a:pt x="786" y="124"/>
                    <a:pt x="786" y="208"/>
                  </a:cubicBezTo>
                  <a:lnTo>
                    <a:pt x="28" y="12280"/>
                  </a:lnTo>
                  <a:cubicBezTo>
                    <a:pt x="0" y="12365"/>
                    <a:pt x="56" y="12421"/>
                    <a:pt x="113" y="12477"/>
                  </a:cubicBezTo>
                  <a:cubicBezTo>
                    <a:pt x="113" y="12477"/>
                    <a:pt x="2134" y="14218"/>
                    <a:pt x="4436" y="15958"/>
                  </a:cubicBezTo>
                  <a:cubicBezTo>
                    <a:pt x="5587" y="16829"/>
                    <a:pt x="6794" y="17699"/>
                    <a:pt x="7861" y="18345"/>
                  </a:cubicBezTo>
                  <a:cubicBezTo>
                    <a:pt x="8395" y="18681"/>
                    <a:pt x="8872" y="18934"/>
                    <a:pt x="9321" y="19131"/>
                  </a:cubicBezTo>
                  <a:cubicBezTo>
                    <a:pt x="9742" y="19327"/>
                    <a:pt x="10107" y="19468"/>
                    <a:pt x="10444" y="19468"/>
                  </a:cubicBezTo>
                  <a:lnTo>
                    <a:pt x="10556" y="19439"/>
                  </a:lnTo>
                  <a:cubicBezTo>
                    <a:pt x="11567" y="19327"/>
                    <a:pt x="12185" y="18878"/>
                    <a:pt x="12522" y="18429"/>
                  </a:cubicBezTo>
                  <a:cubicBezTo>
                    <a:pt x="12887" y="18008"/>
                    <a:pt x="12971" y="17615"/>
                    <a:pt x="12999" y="17587"/>
                  </a:cubicBezTo>
                  <a:cubicBezTo>
                    <a:pt x="13027" y="17474"/>
                    <a:pt x="12943" y="17334"/>
                    <a:pt x="12802" y="17306"/>
                  </a:cubicBezTo>
                  <a:cubicBezTo>
                    <a:pt x="12788" y="17302"/>
                    <a:pt x="12772" y="17300"/>
                    <a:pt x="12757" y="17300"/>
                  </a:cubicBezTo>
                  <a:cubicBezTo>
                    <a:pt x="12655" y="17300"/>
                    <a:pt x="12546" y="17377"/>
                    <a:pt x="12522" y="17474"/>
                  </a:cubicBezTo>
                  <a:cubicBezTo>
                    <a:pt x="12522" y="17502"/>
                    <a:pt x="12437" y="17839"/>
                    <a:pt x="12157" y="18176"/>
                  </a:cubicBezTo>
                  <a:cubicBezTo>
                    <a:pt x="11848" y="18513"/>
                    <a:pt x="11371" y="18878"/>
                    <a:pt x="10500" y="18990"/>
                  </a:cubicBezTo>
                  <a:lnTo>
                    <a:pt x="10444" y="18990"/>
                  </a:lnTo>
                  <a:cubicBezTo>
                    <a:pt x="10248" y="18990"/>
                    <a:pt x="9911" y="18906"/>
                    <a:pt x="9518" y="18710"/>
                  </a:cubicBezTo>
                  <a:cubicBezTo>
                    <a:pt x="8086" y="18064"/>
                    <a:pt x="5784" y="16407"/>
                    <a:pt x="3875" y="14919"/>
                  </a:cubicBezTo>
                  <a:cubicBezTo>
                    <a:pt x="2920" y="14189"/>
                    <a:pt x="2050" y="13488"/>
                    <a:pt x="1432" y="12954"/>
                  </a:cubicBezTo>
                  <a:cubicBezTo>
                    <a:pt x="1095" y="12702"/>
                    <a:pt x="843" y="12505"/>
                    <a:pt x="674" y="12337"/>
                  </a:cubicBezTo>
                  <a:cubicBezTo>
                    <a:pt x="598" y="12273"/>
                    <a:pt x="534" y="12221"/>
                    <a:pt x="486" y="12183"/>
                  </a:cubicBezTo>
                  <a:lnTo>
                    <a:pt x="486" y="12183"/>
                  </a:lnTo>
                  <a:lnTo>
                    <a:pt x="1208" y="798"/>
                  </a:lnTo>
                  <a:lnTo>
                    <a:pt x="11679" y="12645"/>
                  </a:lnTo>
                  <a:cubicBezTo>
                    <a:pt x="11722" y="12687"/>
                    <a:pt x="11778" y="12709"/>
                    <a:pt x="11837" y="12709"/>
                  </a:cubicBezTo>
                  <a:cubicBezTo>
                    <a:pt x="11897" y="12709"/>
                    <a:pt x="11960" y="12687"/>
                    <a:pt x="12016" y="12645"/>
                  </a:cubicBezTo>
                  <a:cubicBezTo>
                    <a:pt x="12101" y="12561"/>
                    <a:pt x="12101" y="12421"/>
                    <a:pt x="12016" y="12337"/>
                  </a:cubicBezTo>
                  <a:lnTo>
                    <a:pt x="1179" y="68"/>
                  </a:lnTo>
                  <a:cubicBezTo>
                    <a:pt x="1138" y="27"/>
                    <a:pt x="1067" y="1"/>
                    <a:pt x="99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6562813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F33E33-51F3-4166-8268-37E2A52357EE}"/>
              </a:ext>
            </a:extLst>
          </p:cNvPr>
          <p:cNvSpPr>
            <a:spLocks noGrp="1"/>
          </p:cNvSpPr>
          <p:nvPr>
            <p:ph type="title"/>
          </p:nvPr>
        </p:nvSpPr>
        <p:spPr/>
        <p:txBody>
          <a:bodyPr/>
          <a:lstStyle/>
          <a:p>
            <a:r>
              <a:rPr lang="es-MX"/>
              <a:t>Objetivo</a:t>
            </a:r>
            <a:endParaRPr lang="es-EC" dirty="0"/>
          </a:p>
        </p:txBody>
      </p:sp>
      <p:sp>
        <p:nvSpPr>
          <p:cNvPr id="3" name="Subtítulo 2">
            <a:extLst>
              <a:ext uri="{FF2B5EF4-FFF2-40B4-BE49-F238E27FC236}">
                <a16:creationId xmlns:a16="http://schemas.microsoft.com/office/drawing/2014/main" id="{C6464827-42ED-4AAD-91D9-D29AF0F9520D}"/>
              </a:ext>
            </a:extLst>
          </p:cNvPr>
          <p:cNvSpPr>
            <a:spLocks noGrp="1"/>
          </p:cNvSpPr>
          <p:nvPr>
            <p:ph type="subTitle" idx="1"/>
          </p:nvPr>
        </p:nvSpPr>
        <p:spPr>
          <a:xfrm>
            <a:off x="405951" y="1041990"/>
            <a:ext cx="4453128" cy="3902149"/>
          </a:xfrm>
        </p:spPr>
        <p:txBody>
          <a:bodyPr/>
          <a:lstStyle/>
          <a:p>
            <a:pPr algn="l" rtl="0">
              <a:spcBef>
                <a:spcPts val="0"/>
              </a:spcBef>
              <a:spcAft>
                <a:spcPts val="0"/>
              </a:spcAft>
            </a:pPr>
            <a:r>
              <a:rPr lang="es-MX" sz="1800" b="0" i="0" u="none" strike="noStrike" dirty="0">
                <a:solidFill>
                  <a:srgbClr val="000000"/>
                </a:solidFill>
                <a:effectLst/>
                <a:latin typeface="Times New Roman" panose="02020603050405020304" pitchFamily="18" charset="0"/>
              </a:rPr>
              <a:t>El objetivo consiste en encontrar un recurso que permita que los filósofos nunca se mueran de hambre. Porque:</a:t>
            </a:r>
          </a:p>
          <a:p>
            <a:pPr algn="l" rtl="0">
              <a:spcBef>
                <a:spcPts val="0"/>
              </a:spcBef>
              <a:spcAft>
                <a:spcPts val="0"/>
              </a:spcAft>
            </a:pPr>
            <a:endParaRPr lang="es-MX" b="0" dirty="0">
              <a:effectLst/>
            </a:endParaRPr>
          </a:p>
          <a:p>
            <a:pPr marL="285750" indent="-285750" algn="l" rtl="0">
              <a:spcBef>
                <a:spcPts val="0"/>
              </a:spcBef>
              <a:spcAft>
                <a:spcPts val="0"/>
              </a:spcAft>
              <a:buFont typeface="Arial" panose="020B0604020202020204" pitchFamily="34" charset="0"/>
              <a:buChar char="•"/>
            </a:pPr>
            <a:r>
              <a:rPr lang="es-MX" sz="1800" b="0" i="0" u="none" strike="noStrike" dirty="0">
                <a:solidFill>
                  <a:srgbClr val="000000"/>
                </a:solidFill>
                <a:effectLst/>
                <a:latin typeface="Times New Roman" panose="02020603050405020304" pitchFamily="18" charset="0"/>
              </a:rPr>
              <a:t>Dos filósofos contiguos no pueden comer a la vez (</a:t>
            </a:r>
            <a:r>
              <a:rPr lang="es-MX" sz="1800" b="1" i="0" u="none" strike="noStrike" dirty="0">
                <a:solidFill>
                  <a:srgbClr val="000000"/>
                </a:solidFill>
                <a:effectLst/>
                <a:latin typeface="Times New Roman" panose="02020603050405020304" pitchFamily="18" charset="0"/>
              </a:rPr>
              <a:t>exclusión mutua</a:t>
            </a:r>
            <a:r>
              <a:rPr lang="es-MX" sz="1800" b="0" i="0" u="none" strike="noStrike" dirty="0">
                <a:solidFill>
                  <a:srgbClr val="000000"/>
                </a:solidFill>
                <a:effectLst/>
                <a:latin typeface="Times New Roman" panose="02020603050405020304" pitchFamily="18" charset="0"/>
              </a:rPr>
              <a:t>).</a:t>
            </a:r>
            <a:endParaRPr lang="es-MX" b="0" dirty="0">
              <a:effectLst/>
            </a:endParaRPr>
          </a:p>
          <a:p>
            <a:pPr marL="285750" indent="-285750" algn="l" rtl="0">
              <a:spcBef>
                <a:spcPts val="0"/>
              </a:spcBef>
              <a:spcAft>
                <a:spcPts val="0"/>
              </a:spcAft>
              <a:buFont typeface="Arial" panose="020B0604020202020204" pitchFamily="34" charset="0"/>
              <a:buChar char="•"/>
            </a:pPr>
            <a:r>
              <a:rPr lang="es-MX" sz="1800" b="0" i="0" u="none" strike="noStrike" dirty="0">
                <a:solidFill>
                  <a:srgbClr val="000000"/>
                </a:solidFill>
                <a:effectLst/>
                <a:latin typeface="Times New Roman" panose="02020603050405020304" pitchFamily="18" charset="0"/>
              </a:rPr>
              <a:t>Si un filósofo está comiendo, los contiguos no pueden hacerlo hasta que aquel termine (</a:t>
            </a:r>
            <a:r>
              <a:rPr lang="es-MX" sz="1800" b="1" i="0" u="none" strike="noStrike" dirty="0">
                <a:solidFill>
                  <a:srgbClr val="000000"/>
                </a:solidFill>
                <a:effectLst/>
                <a:latin typeface="Times New Roman" panose="02020603050405020304" pitchFamily="18" charset="0"/>
              </a:rPr>
              <a:t>sincronización</a:t>
            </a:r>
            <a:r>
              <a:rPr lang="es-MX" sz="1800" b="0" i="0" u="none" strike="noStrike" dirty="0">
                <a:solidFill>
                  <a:srgbClr val="000000"/>
                </a:solidFill>
                <a:effectLst/>
                <a:latin typeface="Times New Roman" panose="02020603050405020304" pitchFamily="18" charset="0"/>
              </a:rPr>
              <a:t>).</a:t>
            </a:r>
            <a:endParaRPr lang="es-MX" b="0" dirty="0">
              <a:effectLst/>
            </a:endParaRPr>
          </a:p>
          <a:p>
            <a:pPr marL="285750" indent="-285750" algn="l" rtl="0">
              <a:spcBef>
                <a:spcPts val="0"/>
              </a:spcBef>
              <a:spcAft>
                <a:spcPts val="1500"/>
              </a:spcAft>
              <a:buFont typeface="Arial" panose="020B0604020202020204" pitchFamily="34" charset="0"/>
              <a:buChar char="•"/>
            </a:pPr>
            <a:r>
              <a:rPr lang="es-MX" sz="1800" b="0" i="0" u="none" strike="noStrike" dirty="0">
                <a:solidFill>
                  <a:srgbClr val="000000"/>
                </a:solidFill>
                <a:effectLst/>
                <a:latin typeface="Times New Roman" panose="02020603050405020304" pitchFamily="18" charset="0"/>
              </a:rPr>
              <a:t>El filósofo que termina de comer debe ceder los palillos para su posterior utilización (</a:t>
            </a:r>
            <a:r>
              <a:rPr lang="es-MX" sz="1800" b="1" i="0" u="none" strike="noStrike" dirty="0">
                <a:solidFill>
                  <a:srgbClr val="000000"/>
                </a:solidFill>
                <a:effectLst/>
                <a:latin typeface="Times New Roman" panose="02020603050405020304" pitchFamily="18" charset="0"/>
              </a:rPr>
              <a:t>interbloqueo</a:t>
            </a:r>
            <a:r>
              <a:rPr lang="es-MX" sz="1800" b="0" i="0" u="none" strike="noStrike" dirty="0">
                <a:solidFill>
                  <a:srgbClr val="000000"/>
                </a:solidFill>
                <a:effectLst/>
                <a:latin typeface="Times New Roman" panose="02020603050405020304" pitchFamily="18" charset="0"/>
              </a:rPr>
              <a:t>).</a:t>
            </a:r>
            <a:endParaRPr lang="es-MX" b="0" dirty="0">
              <a:effectLst/>
            </a:endParaRPr>
          </a:p>
          <a:p>
            <a:pPr algn="l"/>
            <a:br>
              <a:rPr lang="es-MX" dirty="0"/>
            </a:br>
            <a:endParaRPr lang="es-EC" dirty="0"/>
          </a:p>
        </p:txBody>
      </p:sp>
      <p:pic>
        <p:nvPicPr>
          <p:cNvPr id="4" name="Imagen 3">
            <a:extLst>
              <a:ext uri="{FF2B5EF4-FFF2-40B4-BE49-F238E27FC236}">
                <a16:creationId xmlns:a16="http://schemas.microsoft.com/office/drawing/2014/main" id="{0D80E6F9-BD29-415B-BF08-C5D60742CCEC}"/>
              </a:ext>
            </a:extLst>
          </p:cNvPr>
          <p:cNvPicPr>
            <a:picLocks noChangeAspect="1"/>
          </p:cNvPicPr>
          <p:nvPr/>
        </p:nvPicPr>
        <p:blipFill>
          <a:blip r:embed="rId2"/>
          <a:stretch>
            <a:fillRect/>
          </a:stretch>
        </p:blipFill>
        <p:spPr>
          <a:xfrm>
            <a:off x="5310821" y="1041990"/>
            <a:ext cx="3313952" cy="3197964"/>
          </a:xfrm>
          <a:prstGeom prst="rect">
            <a:avLst/>
          </a:prstGeom>
        </p:spPr>
      </p:pic>
    </p:spTree>
    <p:extLst>
      <p:ext uri="{BB962C8B-B14F-4D97-AF65-F5344CB8AC3E}">
        <p14:creationId xmlns:p14="http://schemas.microsoft.com/office/powerpoint/2010/main" val="246381356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60"/>
        <p:cNvGrpSpPr/>
        <p:nvPr/>
      </p:nvGrpSpPr>
      <p:grpSpPr>
        <a:xfrm>
          <a:off x="0" y="0"/>
          <a:ext cx="0" cy="0"/>
          <a:chOff x="0" y="0"/>
          <a:chExt cx="0" cy="0"/>
        </a:xfrm>
      </p:grpSpPr>
      <p:sp>
        <p:nvSpPr>
          <p:cNvPr id="2161" name="Google Shape;2161;p40"/>
          <p:cNvSpPr txBox="1">
            <a:spLocks noGrp="1"/>
          </p:cNvSpPr>
          <p:nvPr>
            <p:ph type="title"/>
          </p:nvPr>
        </p:nvSpPr>
        <p:spPr>
          <a:xfrm>
            <a:off x="1568775" y="337864"/>
            <a:ext cx="60063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Posibles soluciones</a:t>
            </a:r>
            <a:endParaRPr dirty="0"/>
          </a:p>
        </p:txBody>
      </p:sp>
      <p:sp>
        <p:nvSpPr>
          <p:cNvPr id="2162" name="Google Shape;2162;p40"/>
          <p:cNvSpPr txBox="1">
            <a:spLocks noGrp="1"/>
          </p:cNvSpPr>
          <p:nvPr>
            <p:ph type="subTitle" idx="1"/>
          </p:nvPr>
        </p:nvSpPr>
        <p:spPr>
          <a:xfrm>
            <a:off x="1719511" y="1118340"/>
            <a:ext cx="1945200" cy="375000"/>
          </a:xfrm>
          <a:prstGeom prst="rect">
            <a:avLst/>
          </a:prstGeom>
        </p:spPr>
        <p:txBody>
          <a:bodyPr spcFirstLastPara="1" wrap="square" lIns="91425" tIns="91425" rIns="91425" bIns="91425" anchor="t" anchorCtr="0">
            <a:noAutofit/>
          </a:bodyPr>
          <a:lstStyle/>
          <a:p>
            <a:pPr lvl="0"/>
            <a:r>
              <a:rPr lang="es-EC" sz="1800" dirty="0">
                <a:solidFill>
                  <a:schemeClr val="accent1"/>
                </a:solidFill>
              </a:rPr>
              <a:t>Por turno cíclico</a:t>
            </a:r>
            <a:endParaRPr dirty="0"/>
          </a:p>
        </p:txBody>
      </p:sp>
      <p:sp>
        <p:nvSpPr>
          <p:cNvPr id="2163" name="Google Shape;2163;p40"/>
          <p:cNvSpPr txBox="1">
            <a:spLocks noGrp="1"/>
          </p:cNvSpPr>
          <p:nvPr>
            <p:ph type="subTitle" idx="2"/>
          </p:nvPr>
        </p:nvSpPr>
        <p:spPr>
          <a:xfrm>
            <a:off x="1719510" y="1508127"/>
            <a:ext cx="2388544" cy="1113772"/>
          </a:xfrm>
          <a:prstGeom prst="rect">
            <a:avLst/>
          </a:prstGeom>
        </p:spPr>
        <p:txBody>
          <a:bodyPr spcFirstLastPara="1" wrap="square" lIns="91425" tIns="91425" rIns="91425" bIns="91425" anchor="t" anchorCtr="0">
            <a:noAutofit/>
          </a:bodyPr>
          <a:lstStyle/>
          <a:p>
            <a:pPr lvl="0"/>
            <a:r>
              <a:rPr lang="es-EC" sz="1600" dirty="0"/>
              <a:t>Se empieza por un filósofo, que si quiere puede comer y después pasa su turno al de la derecha. </a:t>
            </a:r>
            <a:endParaRPr dirty="0">
              <a:latin typeface="Barlow Semi Condensed"/>
              <a:ea typeface="Barlow Semi Condensed"/>
              <a:cs typeface="Barlow Semi Condensed"/>
              <a:sym typeface="Barlow Semi Condensed"/>
            </a:endParaRPr>
          </a:p>
        </p:txBody>
      </p:sp>
      <p:sp>
        <p:nvSpPr>
          <p:cNvPr id="2164" name="Google Shape;2164;p40"/>
          <p:cNvSpPr txBox="1">
            <a:spLocks noGrp="1"/>
          </p:cNvSpPr>
          <p:nvPr>
            <p:ph type="subTitle" idx="3"/>
          </p:nvPr>
        </p:nvSpPr>
        <p:spPr>
          <a:xfrm>
            <a:off x="5774433" y="1118340"/>
            <a:ext cx="1947600" cy="375000"/>
          </a:xfrm>
          <a:prstGeom prst="rect">
            <a:avLst/>
          </a:prstGeom>
        </p:spPr>
        <p:txBody>
          <a:bodyPr spcFirstLastPara="1" wrap="square" lIns="91425" tIns="91425" rIns="91425" bIns="91425" anchor="t" anchorCtr="0">
            <a:noAutofit/>
          </a:bodyPr>
          <a:lstStyle/>
          <a:p>
            <a:pPr lvl="0"/>
            <a:r>
              <a:rPr lang="es-EC" sz="1800" dirty="0">
                <a:solidFill>
                  <a:schemeClr val="accent1"/>
                </a:solidFill>
              </a:rPr>
              <a:t>Varios turnos</a:t>
            </a:r>
            <a:endParaRPr dirty="0"/>
          </a:p>
        </p:txBody>
      </p:sp>
      <p:sp>
        <p:nvSpPr>
          <p:cNvPr id="2165" name="Google Shape;2165;p40"/>
          <p:cNvSpPr txBox="1">
            <a:spLocks noGrp="1"/>
          </p:cNvSpPr>
          <p:nvPr>
            <p:ph type="subTitle" idx="4"/>
          </p:nvPr>
        </p:nvSpPr>
        <p:spPr>
          <a:xfrm>
            <a:off x="5774433" y="1508127"/>
            <a:ext cx="1947600" cy="1113772"/>
          </a:xfrm>
          <a:prstGeom prst="rect">
            <a:avLst/>
          </a:prstGeom>
        </p:spPr>
        <p:txBody>
          <a:bodyPr spcFirstLastPara="1" wrap="square" lIns="91425" tIns="91425" rIns="91425" bIns="91425" anchor="t" anchorCtr="0">
            <a:noAutofit/>
          </a:bodyPr>
          <a:lstStyle/>
          <a:p>
            <a:pPr lvl="0"/>
            <a:r>
              <a:rPr lang="es-EC" sz="1600" dirty="0"/>
              <a:t>Se establecen varios turnos. Preferiblemente en posiciones alternas.</a:t>
            </a:r>
            <a:endParaRPr dirty="0">
              <a:latin typeface="Barlow Semi Condensed"/>
              <a:ea typeface="Barlow Semi Condensed"/>
              <a:cs typeface="Barlow Semi Condensed"/>
              <a:sym typeface="Barlow Semi Condensed"/>
            </a:endParaRPr>
          </a:p>
        </p:txBody>
      </p:sp>
      <p:sp>
        <p:nvSpPr>
          <p:cNvPr id="2166" name="Google Shape;2166;p40"/>
          <p:cNvSpPr txBox="1">
            <a:spLocks noGrp="1"/>
          </p:cNvSpPr>
          <p:nvPr>
            <p:ph type="subTitle" idx="5"/>
          </p:nvPr>
        </p:nvSpPr>
        <p:spPr>
          <a:xfrm>
            <a:off x="5787911" y="2883332"/>
            <a:ext cx="2724847" cy="375000"/>
          </a:xfrm>
          <a:prstGeom prst="rect">
            <a:avLst/>
          </a:prstGeom>
        </p:spPr>
        <p:txBody>
          <a:bodyPr spcFirstLastPara="1" wrap="square" lIns="91425" tIns="91425" rIns="91425" bIns="91425" anchor="t" anchorCtr="0">
            <a:noAutofit/>
          </a:bodyPr>
          <a:lstStyle/>
          <a:p>
            <a:pPr lvl="0"/>
            <a:r>
              <a:rPr lang="es-EC" sz="1800" dirty="0">
                <a:solidFill>
                  <a:schemeClr val="accent1"/>
                </a:solidFill>
              </a:rPr>
              <a:t>El portero del comedor</a:t>
            </a:r>
            <a:endParaRPr dirty="0"/>
          </a:p>
        </p:txBody>
      </p:sp>
      <p:sp>
        <p:nvSpPr>
          <p:cNvPr id="2167" name="Google Shape;2167;p40"/>
          <p:cNvSpPr txBox="1">
            <a:spLocks noGrp="1"/>
          </p:cNvSpPr>
          <p:nvPr>
            <p:ph type="subTitle" idx="6"/>
          </p:nvPr>
        </p:nvSpPr>
        <p:spPr>
          <a:xfrm>
            <a:off x="1723774" y="3237816"/>
            <a:ext cx="2816788" cy="759000"/>
          </a:xfrm>
          <a:prstGeom prst="rect">
            <a:avLst/>
          </a:prstGeom>
        </p:spPr>
        <p:txBody>
          <a:bodyPr spcFirstLastPara="1" wrap="square" lIns="91425" tIns="91425" rIns="91425" bIns="91425" anchor="t" anchorCtr="0">
            <a:noAutofit/>
          </a:bodyPr>
          <a:lstStyle/>
          <a:p>
            <a:pPr lvl="0"/>
            <a:r>
              <a:rPr lang="es-EC" sz="1600" dirty="0"/>
              <a:t>Cuando un filósofo quiere comer se pone en la cola de los dos tenedores que necesita. </a:t>
            </a:r>
            <a:endParaRPr dirty="0">
              <a:latin typeface="Barlow Semi Condensed"/>
              <a:ea typeface="Barlow Semi Condensed"/>
              <a:cs typeface="Barlow Semi Condensed"/>
              <a:sym typeface="Barlow Semi Condensed"/>
            </a:endParaRPr>
          </a:p>
        </p:txBody>
      </p:sp>
      <p:sp>
        <p:nvSpPr>
          <p:cNvPr id="2168" name="Google Shape;2168;p40"/>
          <p:cNvSpPr txBox="1">
            <a:spLocks noGrp="1"/>
          </p:cNvSpPr>
          <p:nvPr>
            <p:ph type="subTitle" idx="7"/>
          </p:nvPr>
        </p:nvSpPr>
        <p:spPr>
          <a:xfrm>
            <a:off x="1735121" y="2815001"/>
            <a:ext cx="2412182" cy="375000"/>
          </a:xfrm>
          <a:prstGeom prst="rect">
            <a:avLst/>
          </a:prstGeom>
          <a:solidFill>
            <a:schemeClr val="accent3"/>
          </a:solidFill>
        </p:spPr>
        <p:txBody>
          <a:bodyPr spcFirstLastPara="1" wrap="square" lIns="91425" tIns="91425" rIns="91425" bIns="91425" anchor="t" anchorCtr="0">
            <a:noAutofit/>
          </a:bodyPr>
          <a:lstStyle/>
          <a:p>
            <a:pPr lvl="0"/>
            <a:r>
              <a:rPr lang="es-EC" sz="1800" dirty="0">
                <a:solidFill>
                  <a:schemeClr val="accent4">
                    <a:lumMod val="50000"/>
                  </a:schemeClr>
                </a:solidFill>
              </a:rPr>
              <a:t>Colas de palillos</a:t>
            </a:r>
            <a:endParaRPr dirty="0">
              <a:solidFill>
                <a:schemeClr val="accent4">
                  <a:lumMod val="50000"/>
                </a:schemeClr>
              </a:solidFill>
            </a:endParaRPr>
          </a:p>
        </p:txBody>
      </p:sp>
      <p:sp>
        <p:nvSpPr>
          <p:cNvPr id="2169" name="Google Shape;2169;p40"/>
          <p:cNvSpPr txBox="1">
            <a:spLocks noGrp="1"/>
          </p:cNvSpPr>
          <p:nvPr>
            <p:ph type="subTitle" idx="8"/>
          </p:nvPr>
        </p:nvSpPr>
        <p:spPr>
          <a:xfrm>
            <a:off x="5775939" y="3254158"/>
            <a:ext cx="2714918" cy="759000"/>
          </a:xfrm>
          <a:prstGeom prst="rect">
            <a:avLst/>
          </a:prstGeom>
        </p:spPr>
        <p:txBody>
          <a:bodyPr spcFirstLastPara="1" wrap="square" lIns="91425" tIns="91425" rIns="91425" bIns="91425" anchor="t" anchorCtr="0">
            <a:noAutofit/>
          </a:bodyPr>
          <a:lstStyle/>
          <a:p>
            <a:pPr lvl="0"/>
            <a:r>
              <a:rPr lang="es-EC" sz="1600" dirty="0"/>
              <a:t>La misión del portero es controlar el número de filósofos en la sala, limitando su número a n-1.</a:t>
            </a:r>
          </a:p>
        </p:txBody>
      </p:sp>
      <p:sp>
        <p:nvSpPr>
          <p:cNvPr id="2170" name="Google Shape;2170;p40"/>
          <p:cNvSpPr txBox="1"/>
          <p:nvPr/>
        </p:nvSpPr>
        <p:spPr>
          <a:xfrm>
            <a:off x="521647" y="1269240"/>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a:solidFill>
                  <a:srgbClr val="77C6FC"/>
                </a:solidFill>
                <a:latin typeface="Fjalla One"/>
                <a:ea typeface="Fjalla One"/>
                <a:cs typeface="Fjalla One"/>
                <a:sym typeface="Fjalla One"/>
              </a:rPr>
              <a:t>01</a:t>
            </a:r>
            <a:endParaRPr sz="7200">
              <a:solidFill>
                <a:srgbClr val="77C6FC"/>
              </a:solidFill>
              <a:latin typeface="Fjalla One"/>
              <a:ea typeface="Fjalla One"/>
              <a:cs typeface="Fjalla One"/>
              <a:sym typeface="Fjalla One"/>
            </a:endParaRPr>
          </a:p>
        </p:txBody>
      </p:sp>
      <p:sp>
        <p:nvSpPr>
          <p:cNvPr id="2171" name="Google Shape;2171;p40"/>
          <p:cNvSpPr txBox="1"/>
          <p:nvPr/>
        </p:nvSpPr>
        <p:spPr>
          <a:xfrm>
            <a:off x="521647" y="3002501"/>
            <a:ext cx="1179600" cy="107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rgbClr val="77C6FC"/>
                </a:solidFill>
                <a:latin typeface="Fjalla One"/>
                <a:ea typeface="Fjalla One"/>
                <a:cs typeface="Fjalla One"/>
                <a:sym typeface="Fjalla One"/>
              </a:rPr>
              <a:t>03</a:t>
            </a:r>
            <a:endParaRPr sz="7200" dirty="0">
              <a:solidFill>
                <a:srgbClr val="77C6FC"/>
              </a:solidFill>
              <a:latin typeface="Fjalla One"/>
              <a:ea typeface="Fjalla One"/>
              <a:cs typeface="Fjalla One"/>
              <a:sym typeface="Fjalla One"/>
            </a:endParaRPr>
          </a:p>
        </p:txBody>
      </p:sp>
      <p:sp>
        <p:nvSpPr>
          <p:cNvPr id="2172" name="Google Shape;2172;p40"/>
          <p:cNvSpPr txBox="1"/>
          <p:nvPr/>
        </p:nvSpPr>
        <p:spPr>
          <a:xfrm>
            <a:off x="4574437" y="3002502"/>
            <a:ext cx="1179600" cy="107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rgbClr val="77C6FC"/>
                </a:solidFill>
                <a:latin typeface="Fjalla One"/>
                <a:ea typeface="Fjalla One"/>
                <a:cs typeface="Fjalla One"/>
                <a:sym typeface="Fjalla One"/>
              </a:rPr>
              <a:t>04</a:t>
            </a:r>
            <a:endParaRPr sz="7200" dirty="0">
              <a:solidFill>
                <a:srgbClr val="77C6FC"/>
              </a:solidFill>
              <a:latin typeface="Fjalla One"/>
              <a:ea typeface="Fjalla One"/>
              <a:cs typeface="Fjalla One"/>
              <a:sym typeface="Fjalla One"/>
            </a:endParaRPr>
          </a:p>
        </p:txBody>
      </p:sp>
      <p:sp>
        <p:nvSpPr>
          <p:cNvPr id="2173" name="Google Shape;2173;p40"/>
          <p:cNvSpPr txBox="1"/>
          <p:nvPr/>
        </p:nvSpPr>
        <p:spPr>
          <a:xfrm>
            <a:off x="4574437" y="1269240"/>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rgbClr val="77C6FC"/>
                </a:solidFill>
                <a:latin typeface="Fjalla One"/>
                <a:ea typeface="Fjalla One"/>
                <a:cs typeface="Fjalla One"/>
                <a:sym typeface="Fjalla One"/>
              </a:rPr>
              <a:t>02</a:t>
            </a:r>
            <a:endParaRPr sz="7200" dirty="0">
              <a:solidFill>
                <a:srgbClr val="77C6FC"/>
              </a:solidFill>
              <a:latin typeface="Fjalla One"/>
              <a:ea typeface="Fjalla One"/>
              <a:cs typeface="Fjalla One"/>
              <a:sym typeface="Fjalla One"/>
            </a:endParaRPr>
          </a:p>
        </p:txBody>
      </p:sp>
      <p:sp>
        <p:nvSpPr>
          <p:cNvPr id="2" name="CuadroTexto 1"/>
          <p:cNvSpPr txBox="1"/>
          <p:nvPr/>
        </p:nvSpPr>
        <p:spPr>
          <a:xfrm>
            <a:off x="7885319" y="4835723"/>
            <a:ext cx="1503610" cy="307777"/>
          </a:xfrm>
          <a:prstGeom prst="rect">
            <a:avLst/>
          </a:prstGeom>
          <a:noFill/>
        </p:spPr>
        <p:txBody>
          <a:bodyPr wrap="square" rtlCol="0">
            <a:spAutoFit/>
          </a:bodyPr>
          <a:lstStyle/>
          <a:p>
            <a:r>
              <a:rPr lang="es-EC" dirty="0">
                <a:solidFill>
                  <a:schemeClr val="accent6"/>
                </a:solidFill>
              </a:rPr>
              <a:t>Helen Bernal</a:t>
            </a:r>
          </a:p>
        </p:txBody>
      </p:sp>
    </p:spTree>
    <p:extLst>
      <p:ext uri="{BB962C8B-B14F-4D97-AF65-F5344CB8AC3E}">
        <p14:creationId xmlns:p14="http://schemas.microsoft.com/office/powerpoint/2010/main" val="197439807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49"/>
        <p:cNvGrpSpPr/>
        <p:nvPr/>
      </p:nvGrpSpPr>
      <p:grpSpPr>
        <a:xfrm>
          <a:off x="0" y="0"/>
          <a:ext cx="0" cy="0"/>
          <a:chOff x="0" y="0"/>
          <a:chExt cx="0" cy="0"/>
        </a:xfrm>
      </p:grpSpPr>
      <p:sp>
        <p:nvSpPr>
          <p:cNvPr id="3452" name="Google Shape;3452;p61"/>
          <p:cNvSpPr txBox="1">
            <a:spLocks noGrp="1"/>
          </p:cNvSpPr>
          <p:nvPr>
            <p:ph type="title"/>
          </p:nvPr>
        </p:nvSpPr>
        <p:spPr>
          <a:xfrm>
            <a:off x="286310" y="2575035"/>
            <a:ext cx="4947000"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t>Solución: Cola de palillos</a:t>
            </a:r>
            <a:endParaRPr sz="2000" dirty="0"/>
          </a:p>
        </p:txBody>
      </p:sp>
      <p:grpSp>
        <p:nvGrpSpPr>
          <p:cNvPr id="90" name="Google Shape;3739;p63">
            <a:extLst>
              <a:ext uri="{FF2B5EF4-FFF2-40B4-BE49-F238E27FC236}">
                <a16:creationId xmlns:a16="http://schemas.microsoft.com/office/drawing/2014/main" id="{1AEA5B14-AC7B-4135-A015-2788A135AFE9}"/>
              </a:ext>
            </a:extLst>
          </p:cNvPr>
          <p:cNvGrpSpPr/>
          <p:nvPr/>
        </p:nvGrpSpPr>
        <p:grpSpPr>
          <a:xfrm>
            <a:off x="4413600" y="1029600"/>
            <a:ext cx="3542763" cy="3247852"/>
            <a:chOff x="1171725" y="542675"/>
            <a:chExt cx="5016950" cy="4578200"/>
          </a:xfrm>
        </p:grpSpPr>
        <p:sp>
          <p:nvSpPr>
            <p:cNvPr id="91" name="Google Shape;3740;p63">
              <a:extLst>
                <a:ext uri="{FF2B5EF4-FFF2-40B4-BE49-F238E27FC236}">
                  <a16:creationId xmlns:a16="http://schemas.microsoft.com/office/drawing/2014/main" id="{23868CD3-638F-42E4-9AF9-C7998D04CA45}"/>
                </a:ext>
              </a:extLst>
            </p:cNvPr>
            <p:cNvSpPr/>
            <p:nvPr/>
          </p:nvSpPr>
          <p:spPr>
            <a:xfrm>
              <a:off x="1171725" y="542775"/>
              <a:ext cx="5016950" cy="4577925"/>
            </a:xfrm>
            <a:custGeom>
              <a:avLst/>
              <a:gdLst/>
              <a:ahLst/>
              <a:cxnLst/>
              <a:rect l="l" t="t" r="r" b="b"/>
              <a:pathLst>
                <a:path w="200678" h="183117" extrusionOk="0">
                  <a:moveTo>
                    <a:pt x="147944" y="1"/>
                  </a:moveTo>
                  <a:cubicBezTo>
                    <a:pt x="128902" y="1"/>
                    <a:pt x="116374" y="16962"/>
                    <a:pt x="88848" y="22980"/>
                  </a:cubicBezTo>
                  <a:cubicBezTo>
                    <a:pt x="56060" y="30148"/>
                    <a:pt x="46096" y="27030"/>
                    <a:pt x="23048" y="51171"/>
                  </a:cubicBezTo>
                  <a:cubicBezTo>
                    <a:pt x="1" y="75311"/>
                    <a:pt x="5304" y="121085"/>
                    <a:pt x="34491" y="150176"/>
                  </a:cubicBezTo>
                  <a:cubicBezTo>
                    <a:pt x="63711" y="179299"/>
                    <a:pt x="92448" y="182578"/>
                    <a:pt x="92448" y="182578"/>
                  </a:cubicBezTo>
                  <a:cubicBezTo>
                    <a:pt x="92448" y="182578"/>
                    <a:pt x="95800" y="183116"/>
                    <a:pt x="101224" y="183116"/>
                  </a:cubicBezTo>
                  <a:cubicBezTo>
                    <a:pt x="113079" y="183116"/>
                    <a:pt x="134832" y="180544"/>
                    <a:pt x="153136" y="164159"/>
                  </a:cubicBezTo>
                  <a:cubicBezTo>
                    <a:pt x="179816" y="140243"/>
                    <a:pt x="187145" y="101381"/>
                    <a:pt x="193928" y="70104"/>
                  </a:cubicBezTo>
                  <a:cubicBezTo>
                    <a:pt x="200678" y="38795"/>
                    <a:pt x="186309" y="10958"/>
                    <a:pt x="159726" y="2054"/>
                  </a:cubicBezTo>
                  <a:cubicBezTo>
                    <a:pt x="155461" y="620"/>
                    <a:pt x="151583" y="1"/>
                    <a:pt x="147944"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741;p63">
              <a:extLst>
                <a:ext uri="{FF2B5EF4-FFF2-40B4-BE49-F238E27FC236}">
                  <a16:creationId xmlns:a16="http://schemas.microsoft.com/office/drawing/2014/main" id="{F34BF773-C04D-4CC7-BAD4-C1BED27C483E}"/>
                </a:ext>
              </a:extLst>
            </p:cNvPr>
            <p:cNvSpPr/>
            <p:nvPr/>
          </p:nvSpPr>
          <p:spPr>
            <a:xfrm>
              <a:off x="1388700" y="542675"/>
              <a:ext cx="4672200" cy="4578200"/>
            </a:xfrm>
            <a:custGeom>
              <a:avLst/>
              <a:gdLst/>
              <a:ahLst/>
              <a:cxnLst/>
              <a:rect l="l" t="t" r="r" b="b"/>
              <a:pathLst>
                <a:path w="186888" h="183128" extrusionOk="0">
                  <a:moveTo>
                    <a:pt x="139282" y="1"/>
                  </a:moveTo>
                  <a:cubicBezTo>
                    <a:pt x="120220" y="1"/>
                    <a:pt x="107716" y="16973"/>
                    <a:pt x="80169" y="22984"/>
                  </a:cubicBezTo>
                  <a:cubicBezTo>
                    <a:pt x="47381" y="30152"/>
                    <a:pt x="37417" y="27034"/>
                    <a:pt x="14369" y="51175"/>
                  </a:cubicBezTo>
                  <a:cubicBezTo>
                    <a:pt x="4661" y="61332"/>
                    <a:pt x="0" y="75283"/>
                    <a:pt x="0" y="90230"/>
                  </a:cubicBezTo>
                  <a:cubicBezTo>
                    <a:pt x="0" y="110835"/>
                    <a:pt x="8904" y="133304"/>
                    <a:pt x="25812" y="150180"/>
                  </a:cubicBezTo>
                  <a:cubicBezTo>
                    <a:pt x="55032" y="179303"/>
                    <a:pt x="83769" y="182582"/>
                    <a:pt x="83769" y="182582"/>
                  </a:cubicBezTo>
                  <a:cubicBezTo>
                    <a:pt x="83769" y="182582"/>
                    <a:pt x="87112" y="183128"/>
                    <a:pt x="92544" y="183128"/>
                  </a:cubicBezTo>
                  <a:cubicBezTo>
                    <a:pt x="104373" y="183128"/>
                    <a:pt x="126135" y="180556"/>
                    <a:pt x="144457" y="164163"/>
                  </a:cubicBezTo>
                  <a:cubicBezTo>
                    <a:pt x="171137" y="140247"/>
                    <a:pt x="178466" y="101385"/>
                    <a:pt x="185249" y="70108"/>
                  </a:cubicBezTo>
                  <a:cubicBezTo>
                    <a:pt x="186374" y="64901"/>
                    <a:pt x="186888" y="59790"/>
                    <a:pt x="186888" y="54871"/>
                  </a:cubicBezTo>
                  <a:cubicBezTo>
                    <a:pt x="186888" y="30088"/>
                    <a:pt x="173194" y="9483"/>
                    <a:pt x="151047" y="2058"/>
                  </a:cubicBezTo>
                  <a:cubicBezTo>
                    <a:pt x="146772" y="612"/>
                    <a:pt x="142914" y="1"/>
                    <a:pt x="139282" y="1"/>
                  </a:cubicBezTo>
                  <a:close/>
                </a:path>
              </a:pathLst>
            </a:custGeom>
            <a:solidFill>
              <a:srgbClr val="D6E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742;p63">
              <a:extLst>
                <a:ext uri="{FF2B5EF4-FFF2-40B4-BE49-F238E27FC236}">
                  <a16:creationId xmlns:a16="http://schemas.microsoft.com/office/drawing/2014/main" id="{4F59D65B-0788-4917-B906-F68F96567224}"/>
                </a:ext>
              </a:extLst>
            </p:cNvPr>
            <p:cNvSpPr/>
            <p:nvPr/>
          </p:nvSpPr>
          <p:spPr>
            <a:xfrm>
              <a:off x="1698100" y="4799425"/>
              <a:ext cx="3900725" cy="255575"/>
            </a:xfrm>
            <a:custGeom>
              <a:avLst/>
              <a:gdLst/>
              <a:ahLst/>
              <a:cxnLst/>
              <a:rect l="l" t="t" r="r" b="b"/>
              <a:pathLst>
                <a:path w="156029" h="10223" extrusionOk="0">
                  <a:moveTo>
                    <a:pt x="78014" y="0"/>
                  </a:moveTo>
                  <a:cubicBezTo>
                    <a:pt x="34941" y="0"/>
                    <a:pt x="0" y="2282"/>
                    <a:pt x="0" y="5111"/>
                  </a:cubicBezTo>
                  <a:cubicBezTo>
                    <a:pt x="0" y="7908"/>
                    <a:pt x="34941" y="10222"/>
                    <a:pt x="78014" y="10222"/>
                  </a:cubicBezTo>
                  <a:cubicBezTo>
                    <a:pt x="121088" y="10222"/>
                    <a:pt x="156029" y="7908"/>
                    <a:pt x="156029" y="5111"/>
                  </a:cubicBezTo>
                  <a:cubicBezTo>
                    <a:pt x="156029" y="2282"/>
                    <a:pt x="121088" y="0"/>
                    <a:pt x="7801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743;p63">
              <a:extLst>
                <a:ext uri="{FF2B5EF4-FFF2-40B4-BE49-F238E27FC236}">
                  <a16:creationId xmlns:a16="http://schemas.microsoft.com/office/drawing/2014/main" id="{02169834-8953-473C-A04A-7E47EB9E6ABF}"/>
                </a:ext>
              </a:extLst>
            </p:cNvPr>
            <p:cNvSpPr/>
            <p:nvPr/>
          </p:nvSpPr>
          <p:spPr>
            <a:xfrm>
              <a:off x="2634300" y="1148600"/>
              <a:ext cx="3007925" cy="1915850"/>
            </a:xfrm>
            <a:custGeom>
              <a:avLst/>
              <a:gdLst/>
              <a:ahLst/>
              <a:cxnLst/>
              <a:rect l="l" t="t" r="r" b="b"/>
              <a:pathLst>
                <a:path w="120317" h="76634" extrusionOk="0">
                  <a:moveTo>
                    <a:pt x="1190" y="1"/>
                  </a:moveTo>
                  <a:cubicBezTo>
                    <a:pt x="1061" y="1"/>
                    <a:pt x="965" y="97"/>
                    <a:pt x="965" y="226"/>
                  </a:cubicBezTo>
                  <a:cubicBezTo>
                    <a:pt x="965" y="322"/>
                    <a:pt x="1061" y="419"/>
                    <a:pt x="1190" y="419"/>
                  </a:cubicBezTo>
                  <a:lnTo>
                    <a:pt x="2475" y="419"/>
                  </a:lnTo>
                  <a:cubicBezTo>
                    <a:pt x="2572" y="419"/>
                    <a:pt x="2668" y="322"/>
                    <a:pt x="2668" y="226"/>
                  </a:cubicBezTo>
                  <a:cubicBezTo>
                    <a:pt x="2668" y="97"/>
                    <a:pt x="2572" y="1"/>
                    <a:pt x="2475" y="1"/>
                  </a:cubicBezTo>
                  <a:close/>
                  <a:moveTo>
                    <a:pt x="3729" y="1"/>
                  </a:moveTo>
                  <a:cubicBezTo>
                    <a:pt x="3633" y="1"/>
                    <a:pt x="3536" y="97"/>
                    <a:pt x="3536" y="226"/>
                  </a:cubicBezTo>
                  <a:cubicBezTo>
                    <a:pt x="3536" y="322"/>
                    <a:pt x="3633" y="419"/>
                    <a:pt x="3729" y="419"/>
                  </a:cubicBezTo>
                  <a:lnTo>
                    <a:pt x="5015" y="419"/>
                  </a:lnTo>
                  <a:cubicBezTo>
                    <a:pt x="5143" y="419"/>
                    <a:pt x="5240" y="322"/>
                    <a:pt x="5240" y="226"/>
                  </a:cubicBezTo>
                  <a:cubicBezTo>
                    <a:pt x="5240" y="97"/>
                    <a:pt x="5143" y="1"/>
                    <a:pt x="5015" y="1"/>
                  </a:cubicBezTo>
                  <a:close/>
                  <a:moveTo>
                    <a:pt x="6301" y="1"/>
                  </a:moveTo>
                  <a:cubicBezTo>
                    <a:pt x="6172" y="1"/>
                    <a:pt x="6076" y="97"/>
                    <a:pt x="6076" y="226"/>
                  </a:cubicBezTo>
                  <a:cubicBezTo>
                    <a:pt x="6076" y="322"/>
                    <a:pt x="6172" y="419"/>
                    <a:pt x="6301" y="419"/>
                  </a:cubicBezTo>
                  <a:lnTo>
                    <a:pt x="7554" y="419"/>
                  </a:lnTo>
                  <a:cubicBezTo>
                    <a:pt x="7683" y="419"/>
                    <a:pt x="7779" y="322"/>
                    <a:pt x="7779" y="226"/>
                  </a:cubicBezTo>
                  <a:cubicBezTo>
                    <a:pt x="7779" y="97"/>
                    <a:pt x="7683" y="1"/>
                    <a:pt x="7554" y="1"/>
                  </a:cubicBezTo>
                  <a:close/>
                  <a:moveTo>
                    <a:pt x="8840" y="1"/>
                  </a:moveTo>
                  <a:cubicBezTo>
                    <a:pt x="8711" y="1"/>
                    <a:pt x="8615" y="97"/>
                    <a:pt x="8615" y="226"/>
                  </a:cubicBezTo>
                  <a:cubicBezTo>
                    <a:pt x="8615" y="322"/>
                    <a:pt x="8711" y="419"/>
                    <a:pt x="8840" y="419"/>
                  </a:cubicBezTo>
                  <a:lnTo>
                    <a:pt x="10126" y="419"/>
                  </a:lnTo>
                  <a:cubicBezTo>
                    <a:pt x="10222" y="419"/>
                    <a:pt x="10319" y="322"/>
                    <a:pt x="10319" y="226"/>
                  </a:cubicBezTo>
                  <a:cubicBezTo>
                    <a:pt x="10319" y="97"/>
                    <a:pt x="10222" y="1"/>
                    <a:pt x="10126" y="1"/>
                  </a:cubicBezTo>
                  <a:close/>
                  <a:moveTo>
                    <a:pt x="11379" y="1"/>
                  </a:moveTo>
                  <a:cubicBezTo>
                    <a:pt x="11283" y="1"/>
                    <a:pt x="11187" y="97"/>
                    <a:pt x="11187" y="226"/>
                  </a:cubicBezTo>
                  <a:cubicBezTo>
                    <a:pt x="11187" y="322"/>
                    <a:pt x="11283" y="419"/>
                    <a:pt x="11379" y="419"/>
                  </a:cubicBezTo>
                  <a:lnTo>
                    <a:pt x="12665" y="419"/>
                  </a:lnTo>
                  <a:cubicBezTo>
                    <a:pt x="12794" y="419"/>
                    <a:pt x="12890" y="322"/>
                    <a:pt x="12890" y="226"/>
                  </a:cubicBezTo>
                  <a:cubicBezTo>
                    <a:pt x="12890" y="97"/>
                    <a:pt x="12794" y="1"/>
                    <a:pt x="12665" y="1"/>
                  </a:cubicBezTo>
                  <a:close/>
                  <a:moveTo>
                    <a:pt x="13951" y="1"/>
                  </a:moveTo>
                  <a:cubicBezTo>
                    <a:pt x="13822" y="1"/>
                    <a:pt x="13726" y="97"/>
                    <a:pt x="13726" y="226"/>
                  </a:cubicBezTo>
                  <a:cubicBezTo>
                    <a:pt x="13726" y="322"/>
                    <a:pt x="13822" y="419"/>
                    <a:pt x="13951" y="419"/>
                  </a:cubicBezTo>
                  <a:lnTo>
                    <a:pt x="15205" y="419"/>
                  </a:lnTo>
                  <a:cubicBezTo>
                    <a:pt x="15333" y="419"/>
                    <a:pt x="15430" y="322"/>
                    <a:pt x="15430" y="226"/>
                  </a:cubicBezTo>
                  <a:cubicBezTo>
                    <a:pt x="15430" y="97"/>
                    <a:pt x="15333" y="1"/>
                    <a:pt x="15205" y="1"/>
                  </a:cubicBezTo>
                  <a:close/>
                  <a:moveTo>
                    <a:pt x="16490" y="1"/>
                  </a:moveTo>
                  <a:cubicBezTo>
                    <a:pt x="16362" y="1"/>
                    <a:pt x="16265" y="97"/>
                    <a:pt x="16265" y="226"/>
                  </a:cubicBezTo>
                  <a:cubicBezTo>
                    <a:pt x="16265" y="322"/>
                    <a:pt x="16362" y="419"/>
                    <a:pt x="16490" y="419"/>
                  </a:cubicBezTo>
                  <a:lnTo>
                    <a:pt x="17776" y="419"/>
                  </a:lnTo>
                  <a:cubicBezTo>
                    <a:pt x="17873" y="419"/>
                    <a:pt x="17969" y="322"/>
                    <a:pt x="17969" y="226"/>
                  </a:cubicBezTo>
                  <a:cubicBezTo>
                    <a:pt x="17969" y="97"/>
                    <a:pt x="17873" y="1"/>
                    <a:pt x="17776" y="1"/>
                  </a:cubicBezTo>
                  <a:close/>
                  <a:moveTo>
                    <a:pt x="19030" y="1"/>
                  </a:moveTo>
                  <a:cubicBezTo>
                    <a:pt x="18933" y="1"/>
                    <a:pt x="18837" y="97"/>
                    <a:pt x="18837" y="226"/>
                  </a:cubicBezTo>
                  <a:cubicBezTo>
                    <a:pt x="18837" y="322"/>
                    <a:pt x="18933" y="419"/>
                    <a:pt x="19030" y="419"/>
                  </a:cubicBezTo>
                  <a:lnTo>
                    <a:pt x="20316" y="419"/>
                  </a:lnTo>
                  <a:cubicBezTo>
                    <a:pt x="20444" y="419"/>
                    <a:pt x="20541" y="322"/>
                    <a:pt x="20541" y="226"/>
                  </a:cubicBezTo>
                  <a:cubicBezTo>
                    <a:pt x="20541" y="97"/>
                    <a:pt x="20444" y="1"/>
                    <a:pt x="20316" y="1"/>
                  </a:cubicBezTo>
                  <a:close/>
                  <a:moveTo>
                    <a:pt x="21601" y="1"/>
                  </a:moveTo>
                  <a:cubicBezTo>
                    <a:pt x="21473" y="1"/>
                    <a:pt x="21376" y="97"/>
                    <a:pt x="21376" y="226"/>
                  </a:cubicBezTo>
                  <a:cubicBezTo>
                    <a:pt x="21376" y="322"/>
                    <a:pt x="21473" y="419"/>
                    <a:pt x="21601" y="419"/>
                  </a:cubicBezTo>
                  <a:lnTo>
                    <a:pt x="22855" y="419"/>
                  </a:lnTo>
                  <a:cubicBezTo>
                    <a:pt x="22984" y="419"/>
                    <a:pt x="23080" y="322"/>
                    <a:pt x="23080" y="226"/>
                  </a:cubicBezTo>
                  <a:cubicBezTo>
                    <a:pt x="23080" y="97"/>
                    <a:pt x="22984" y="1"/>
                    <a:pt x="22855" y="1"/>
                  </a:cubicBezTo>
                  <a:close/>
                  <a:moveTo>
                    <a:pt x="24141" y="1"/>
                  </a:moveTo>
                  <a:cubicBezTo>
                    <a:pt x="24012" y="1"/>
                    <a:pt x="23916" y="97"/>
                    <a:pt x="23916" y="226"/>
                  </a:cubicBezTo>
                  <a:cubicBezTo>
                    <a:pt x="23916" y="322"/>
                    <a:pt x="24012" y="419"/>
                    <a:pt x="24141" y="419"/>
                  </a:cubicBezTo>
                  <a:lnTo>
                    <a:pt x="25426" y="419"/>
                  </a:lnTo>
                  <a:cubicBezTo>
                    <a:pt x="25523" y="419"/>
                    <a:pt x="25619" y="322"/>
                    <a:pt x="25619" y="226"/>
                  </a:cubicBezTo>
                  <a:cubicBezTo>
                    <a:pt x="25619" y="97"/>
                    <a:pt x="25523" y="1"/>
                    <a:pt x="25426" y="1"/>
                  </a:cubicBezTo>
                  <a:close/>
                  <a:moveTo>
                    <a:pt x="26680" y="1"/>
                  </a:moveTo>
                  <a:cubicBezTo>
                    <a:pt x="26584" y="1"/>
                    <a:pt x="26487" y="97"/>
                    <a:pt x="26487" y="226"/>
                  </a:cubicBezTo>
                  <a:cubicBezTo>
                    <a:pt x="26487" y="322"/>
                    <a:pt x="26584" y="419"/>
                    <a:pt x="26680" y="419"/>
                  </a:cubicBezTo>
                  <a:lnTo>
                    <a:pt x="27966" y="419"/>
                  </a:lnTo>
                  <a:cubicBezTo>
                    <a:pt x="28094" y="419"/>
                    <a:pt x="28191" y="322"/>
                    <a:pt x="28191" y="226"/>
                  </a:cubicBezTo>
                  <a:cubicBezTo>
                    <a:pt x="28191" y="97"/>
                    <a:pt x="28094" y="1"/>
                    <a:pt x="27966" y="1"/>
                  </a:cubicBezTo>
                  <a:close/>
                  <a:moveTo>
                    <a:pt x="29252" y="1"/>
                  </a:moveTo>
                  <a:cubicBezTo>
                    <a:pt x="29123" y="1"/>
                    <a:pt x="29027" y="97"/>
                    <a:pt x="29027" y="226"/>
                  </a:cubicBezTo>
                  <a:cubicBezTo>
                    <a:pt x="29027" y="322"/>
                    <a:pt x="29123" y="419"/>
                    <a:pt x="29252" y="419"/>
                  </a:cubicBezTo>
                  <a:lnTo>
                    <a:pt x="30505" y="419"/>
                  </a:lnTo>
                  <a:cubicBezTo>
                    <a:pt x="30634" y="419"/>
                    <a:pt x="30730" y="322"/>
                    <a:pt x="30730" y="226"/>
                  </a:cubicBezTo>
                  <a:cubicBezTo>
                    <a:pt x="30730" y="97"/>
                    <a:pt x="30634" y="1"/>
                    <a:pt x="30505" y="1"/>
                  </a:cubicBezTo>
                  <a:close/>
                  <a:moveTo>
                    <a:pt x="31791" y="1"/>
                  </a:moveTo>
                  <a:cubicBezTo>
                    <a:pt x="31662" y="1"/>
                    <a:pt x="31598" y="97"/>
                    <a:pt x="31598" y="226"/>
                  </a:cubicBezTo>
                  <a:cubicBezTo>
                    <a:pt x="31598" y="322"/>
                    <a:pt x="31662" y="419"/>
                    <a:pt x="31791" y="419"/>
                  </a:cubicBezTo>
                  <a:lnTo>
                    <a:pt x="33077" y="419"/>
                  </a:lnTo>
                  <a:cubicBezTo>
                    <a:pt x="33173" y="419"/>
                    <a:pt x="33270" y="322"/>
                    <a:pt x="33270" y="226"/>
                  </a:cubicBezTo>
                  <a:cubicBezTo>
                    <a:pt x="33270" y="97"/>
                    <a:pt x="33173" y="1"/>
                    <a:pt x="33077" y="1"/>
                  </a:cubicBezTo>
                  <a:close/>
                  <a:moveTo>
                    <a:pt x="34330" y="1"/>
                  </a:moveTo>
                  <a:cubicBezTo>
                    <a:pt x="34234" y="1"/>
                    <a:pt x="34138" y="97"/>
                    <a:pt x="34138" y="226"/>
                  </a:cubicBezTo>
                  <a:cubicBezTo>
                    <a:pt x="34138" y="322"/>
                    <a:pt x="34234" y="419"/>
                    <a:pt x="34330" y="419"/>
                  </a:cubicBezTo>
                  <a:lnTo>
                    <a:pt x="35616" y="419"/>
                  </a:lnTo>
                  <a:cubicBezTo>
                    <a:pt x="35745" y="419"/>
                    <a:pt x="35841" y="322"/>
                    <a:pt x="35841" y="226"/>
                  </a:cubicBezTo>
                  <a:cubicBezTo>
                    <a:pt x="35841" y="97"/>
                    <a:pt x="35745" y="1"/>
                    <a:pt x="35616" y="1"/>
                  </a:cubicBezTo>
                  <a:close/>
                  <a:moveTo>
                    <a:pt x="36902" y="1"/>
                  </a:moveTo>
                  <a:cubicBezTo>
                    <a:pt x="36773" y="1"/>
                    <a:pt x="36677" y="97"/>
                    <a:pt x="36677" y="226"/>
                  </a:cubicBezTo>
                  <a:cubicBezTo>
                    <a:pt x="36677" y="322"/>
                    <a:pt x="36773" y="419"/>
                    <a:pt x="36902" y="419"/>
                  </a:cubicBezTo>
                  <a:lnTo>
                    <a:pt x="38188" y="419"/>
                  </a:lnTo>
                  <a:cubicBezTo>
                    <a:pt x="38284" y="419"/>
                    <a:pt x="38381" y="322"/>
                    <a:pt x="38381" y="226"/>
                  </a:cubicBezTo>
                  <a:cubicBezTo>
                    <a:pt x="38381" y="97"/>
                    <a:pt x="38284" y="1"/>
                    <a:pt x="38188" y="1"/>
                  </a:cubicBezTo>
                  <a:close/>
                  <a:moveTo>
                    <a:pt x="39441" y="1"/>
                  </a:moveTo>
                  <a:cubicBezTo>
                    <a:pt x="39345" y="1"/>
                    <a:pt x="39249" y="97"/>
                    <a:pt x="39249" y="226"/>
                  </a:cubicBezTo>
                  <a:cubicBezTo>
                    <a:pt x="39249" y="322"/>
                    <a:pt x="39345" y="419"/>
                    <a:pt x="39441" y="419"/>
                  </a:cubicBezTo>
                  <a:lnTo>
                    <a:pt x="40727" y="419"/>
                  </a:lnTo>
                  <a:cubicBezTo>
                    <a:pt x="40856" y="419"/>
                    <a:pt x="40920" y="322"/>
                    <a:pt x="40920" y="226"/>
                  </a:cubicBezTo>
                  <a:cubicBezTo>
                    <a:pt x="40920" y="97"/>
                    <a:pt x="40856" y="1"/>
                    <a:pt x="40727" y="1"/>
                  </a:cubicBezTo>
                  <a:close/>
                  <a:moveTo>
                    <a:pt x="42013" y="1"/>
                  </a:moveTo>
                  <a:cubicBezTo>
                    <a:pt x="41884" y="1"/>
                    <a:pt x="41788" y="97"/>
                    <a:pt x="41788" y="226"/>
                  </a:cubicBezTo>
                  <a:cubicBezTo>
                    <a:pt x="41788" y="322"/>
                    <a:pt x="41884" y="419"/>
                    <a:pt x="42013" y="419"/>
                  </a:cubicBezTo>
                  <a:lnTo>
                    <a:pt x="43267" y="419"/>
                  </a:lnTo>
                  <a:cubicBezTo>
                    <a:pt x="43395" y="419"/>
                    <a:pt x="43492" y="322"/>
                    <a:pt x="43492" y="226"/>
                  </a:cubicBezTo>
                  <a:cubicBezTo>
                    <a:pt x="43492" y="97"/>
                    <a:pt x="43395" y="1"/>
                    <a:pt x="43267" y="1"/>
                  </a:cubicBezTo>
                  <a:close/>
                  <a:moveTo>
                    <a:pt x="44552" y="1"/>
                  </a:moveTo>
                  <a:cubicBezTo>
                    <a:pt x="44424" y="1"/>
                    <a:pt x="44327" y="97"/>
                    <a:pt x="44327" y="226"/>
                  </a:cubicBezTo>
                  <a:cubicBezTo>
                    <a:pt x="44327" y="322"/>
                    <a:pt x="44424" y="419"/>
                    <a:pt x="44552" y="419"/>
                  </a:cubicBezTo>
                  <a:lnTo>
                    <a:pt x="45838" y="419"/>
                  </a:lnTo>
                  <a:cubicBezTo>
                    <a:pt x="45935" y="419"/>
                    <a:pt x="46031" y="322"/>
                    <a:pt x="46031" y="226"/>
                  </a:cubicBezTo>
                  <a:cubicBezTo>
                    <a:pt x="46031" y="97"/>
                    <a:pt x="45935" y="1"/>
                    <a:pt x="45838" y="1"/>
                  </a:cubicBezTo>
                  <a:close/>
                  <a:moveTo>
                    <a:pt x="47092" y="1"/>
                  </a:moveTo>
                  <a:cubicBezTo>
                    <a:pt x="46995" y="1"/>
                    <a:pt x="46899" y="97"/>
                    <a:pt x="46899" y="226"/>
                  </a:cubicBezTo>
                  <a:cubicBezTo>
                    <a:pt x="46899" y="322"/>
                    <a:pt x="46995" y="419"/>
                    <a:pt x="47092" y="419"/>
                  </a:cubicBezTo>
                  <a:lnTo>
                    <a:pt x="48378" y="419"/>
                  </a:lnTo>
                  <a:cubicBezTo>
                    <a:pt x="48506" y="419"/>
                    <a:pt x="48603" y="322"/>
                    <a:pt x="48603" y="226"/>
                  </a:cubicBezTo>
                  <a:cubicBezTo>
                    <a:pt x="48603" y="97"/>
                    <a:pt x="48506" y="1"/>
                    <a:pt x="48378" y="1"/>
                  </a:cubicBezTo>
                  <a:close/>
                  <a:moveTo>
                    <a:pt x="49663" y="1"/>
                  </a:moveTo>
                  <a:cubicBezTo>
                    <a:pt x="49535" y="1"/>
                    <a:pt x="49438" y="97"/>
                    <a:pt x="49438" y="226"/>
                  </a:cubicBezTo>
                  <a:cubicBezTo>
                    <a:pt x="49438" y="322"/>
                    <a:pt x="49535" y="419"/>
                    <a:pt x="49663" y="419"/>
                  </a:cubicBezTo>
                  <a:lnTo>
                    <a:pt x="50917" y="419"/>
                  </a:lnTo>
                  <a:cubicBezTo>
                    <a:pt x="51046" y="419"/>
                    <a:pt x="51142" y="322"/>
                    <a:pt x="51142" y="226"/>
                  </a:cubicBezTo>
                  <a:cubicBezTo>
                    <a:pt x="51142" y="97"/>
                    <a:pt x="51046" y="1"/>
                    <a:pt x="50917" y="1"/>
                  </a:cubicBezTo>
                  <a:close/>
                  <a:moveTo>
                    <a:pt x="52203" y="1"/>
                  </a:moveTo>
                  <a:cubicBezTo>
                    <a:pt x="52074" y="1"/>
                    <a:pt x="51978" y="97"/>
                    <a:pt x="51978" y="226"/>
                  </a:cubicBezTo>
                  <a:cubicBezTo>
                    <a:pt x="51978" y="322"/>
                    <a:pt x="52074" y="419"/>
                    <a:pt x="52203" y="419"/>
                  </a:cubicBezTo>
                  <a:lnTo>
                    <a:pt x="53489" y="419"/>
                  </a:lnTo>
                  <a:cubicBezTo>
                    <a:pt x="53585" y="419"/>
                    <a:pt x="53681" y="322"/>
                    <a:pt x="53681" y="226"/>
                  </a:cubicBezTo>
                  <a:cubicBezTo>
                    <a:pt x="53681" y="97"/>
                    <a:pt x="53585" y="1"/>
                    <a:pt x="53489" y="1"/>
                  </a:cubicBezTo>
                  <a:close/>
                  <a:moveTo>
                    <a:pt x="54742" y="1"/>
                  </a:moveTo>
                  <a:cubicBezTo>
                    <a:pt x="54646" y="1"/>
                    <a:pt x="54549" y="97"/>
                    <a:pt x="54549" y="226"/>
                  </a:cubicBezTo>
                  <a:cubicBezTo>
                    <a:pt x="54549" y="322"/>
                    <a:pt x="54646" y="419"/>
                    <a:pt x="54742" y="419"/>
                  </a:cubicBezTo>
                  <a:lnTo>
                    <a:pt x="56028" y="419"/>
                  </a:lnTo>
                  <a:cubicBezTo>
                    <a:pt x="56157" y="419"/>
                    <a:pt x="56253" y="322"/>
                    <a:pt x="56253" y="226"/>
                  </a:cubicBezTo>
                  <a:cubicBezTo>
                    <a:pt x="56253" y="97"/>
                    <a:pt x="56157" y="1"/>
                    <a:pt x="56028" y="1"/>
                  </a:cubicBezTo>
                  <a:close/>
                  <a:moveTo>
                    <a:pt x="57314" y="1"/>
                  </a:moveTo>
                  <a:cubicBezTo>
                    <a:pt x="57185" y="1"/>
                    <a:pt x="57089" y="97"/>
                    <a:pt x="57089" y="226"/>
                  </a:cubicBezTo>
                  <a:cubicBezTo>
                    <a:pt x="57089" y="322"/>
                    <a:pt x="57185" y="419"/>
                    <a:pt x="57314" y="419"/>
                  </a:cubicBezTo>
                  <a:lnTo>
                    <a:pt x="58567" y="419"/>
                  </a:lnTo>
                  <a:cubicBezTo>
                    <a:pt x="58696" y="419"/>
                    <a:pt x="58792" y="322"/>
                    <a:pt x="58792" y="226"/>
                  </a:cubicBezTo>
                  <a:cubicBezTo>
                    <a:pt x="58792" y="97"/>
                    <a:pt x="58696" y="1"/>
                    <a:pt x="58567" y="1"/>
                  </a:cubicBezTo>
                  <a:close/>
                  <a:moveTo>
                    <a:pt x="59853" y="1"/>
                  </a:moveTo>
                  <a:cubicBezTo>
                    <a:pt x="59725" y="1"/>
                    <a:pt x="59628" y="97"/>
                    <a:pt x="59628" y="226"/>
                  </a:cubicBezTo>
                  <a:cubicBezTo>
                    <a:pt x="59628" y="322"/>
                    <a:pt x="59725" y="419"/>
                    <a:pt x="59853" y="419"/>
                  </a:cubicBezTo>
                  <a:lnTo>
                    <a:pt x="61139" y="419"/>
                  </a:lnTo>
                  <a:cubicBezTo>
                    <a:pt x="61235" y="419"/>
                    <a:pt x="61332" y="322"/>
                    <a:pt x="61332" y="226"/>
                  </a:cubicBezTo>
                  <a:cubicBezTo>
                    <a:pt x="61332" y="97"/>
                    <a:pt x="61235" y="1"/>
                    <a:pt x="61139" y="1"/>
                  </a:cubicBezTo>
                  <a:close/>
                  <a:moveTo>
                    <a:pt x="62393" y="1"/>
                  </a:moveTo>
                  <a:cubicBezTo>
                    <a:pt x="62296" y="1"/>
                    <a:pt x="62200" y="97"/>
                    <a:pt x="62200" y="226"/>
                  </a:cubicBezTo>
                  <a:cubicBezTo>
                    <a:pt x="62200" y="322"/>
                    <a:pt x="62296" y="419"/>
                    <a:pt x="62393" y="419"/>
                  </a:cubicBezTo>
                  <a:lnTo>
                    <a:pt x="63678" y="419"/>
                  </a:lnTo>
                  <a:cubicBezTo>
                    <a:pt x="63807" y="419"/>
                    <a:pt x="63903" y="322"/>
                    <a:pt x="63903" y="226"/>
                  </a:cubicBezTo>
                  <a:cubicBezTo>
                    <a:pt x="63903" y="97"/>
                    <a:pt x="63807" y="1"/>
                    <a:pt x="63678" y="1"/>
                  </a:cubicBezTo>
                  <a:close/>
                  <a:moveTo>
                    <a:pt x="64964" y="1"/>
                  </a:moveTo>
                  <a:cubicBezTo>
                    <a:pt x="64835" y="1"/>
                    <a:pt x="64739" y="97"/>
                    <a:pt x="64739" y="226"/>
                  </a:cubicBezTo>
                  <a:cubicBezTo>
                    <a:pt x="64739" y="322"/>
                    <a:pt x="64835" y="419"/>
                    <a:pt x="64964" y="419"/>
                  </a:cubicBezTo>
                  <a:lnTo>
                    <a:pt x="66218" y="419"/>
                  </a:lnTo>
                  <a:cubicBezTo>
                    <a:pt x="66346" y="419"/>
                    <a:pt x="66443" y="322"/>
                    <a:pt x="66443" y="226"/>
                  </a:cubicBezTo>
                  <a:cubicBezTo>
                    <a:pt x="66443" y="97"/>
                    <a:pt x="66346" y="1"/>
                    <a:pt x="66218" y="1"/>
                  </a:cubicBezTo>
                  <a:close/>
                  <a:moveTo>
                    <a:pt x="67503" y="1"/>
                  </a:moveTo>
                  <a:cubicBezTo>
                    <a:pt x="67375" y="1"/>
                    <a:pt x="67278" y="97"/>
                    <a:pt x="67278" y="226"/>
                  </a:cubicBezTo>
                  <a:cubicBezTo>
                    <a:pt x="67278" y="322"/>
                    <a:pt x="67375" y="419"/>
                    <a:pt x="67503" y="419"/>
                  </a:cubicBezTo>
                  <a:lnTo>
                    <a:pt x="68789" y="419"/>
                  </a:lnTo>
                  <a:cubicBezTo>
                    <a:pt x="68886" y="419"/>
                    <a:pt x="68982" y="322"/>
                    <a:pt x="68982" y="226"/>
                  </a:cubicBezTo>
                  <a:cubicBezTo>
                    <a:pt x="68982" y="97"/>
                    <a:pt x="68886" y="1"/>
                    <a:pt x="68789" y="1"/>
                  </a:cubicBezTo>
                  <a:close/>
                  <a:moveTo>
                    <a:pt x="70043" y="1"/>
                  </a:moveTo>
                  <a:cubicBezTo>
                    <a:pt x="69946" y="1"/>
                    <a:pt x="69850" y="97"/>
                    <a:pt x="69850" y="226"/>
                  </a:cubicBezTo>
                  <a:cubicBezTo>
                    <a:pt x="69850" y="322"/>
                    <a:pt x="69946" y="419"/>
                    <a:pt x="70043" y="419"/>
                  </a:cubicBezTo>
                  <a:lnTo>
                    <a:pt x="71329" y="419"/>
                  </a:lnTo>
                  <a:cubicBezTo>
                    <a:pt x="71457" y="419"/>
                    <a:pt x="71554" y="322"/>
                    <a:pt x="71554" y="226"/>
                  </a:cubicBezTo>
                  <a:cubicBezTo>
                    <a:pt x="71554" y="97"/>
                    <a:pt x="71457" y="1"/>
                    <a:pt x="71329" y="1"/>
                  </a:cubicBezTo>
                  <a:close/>
                  <a:moveTo>
                    <a:pt x="72614" y="1"/>
                  </a:moveTo>
                  <a:cubicBezTo>
                    <a:pt x="72486" y="1"/>
                    <a:pt x="72389" y="97"/>
                    <a:pt x="72389" y="226"/>
                  </a:cubicBezTo>
                  <a:cubicBezTo>
                    <a:pt x="72389" y="322"/>
                    <a:pt x="72486" y="419"/>
                    <a:pt x="72614" y="419"/>
                  </a:cubicBezTo>
                  <a:lnTo>
                    <a:pt x="73868" y="419"/>
                  </a:lnTo>
                  <a:cubicBezTo>
                    <a:pt x="73997" y="419"/>
                    <a:pt x="74093" y="322"/>
                    <a:pt x="74093" y="226"/>
                  </a:cubicBezTo>
                  <a:cubicBezTo>
                    <a:pt x="74093" y="97"/>
                    <a:pt x="73997" y="1"/>
                    <a:pt x="73868" y="1"/>
                  </a:cubicBezTo>
                  <a:close/>
                  <a:moveTo>
                    <a:pt x="75154" y="1"/>
                  </a:moveTo>
                  <a:cubicBezTo>
                    <a:pt x="75025" y="1"/>
                    <a:pt x="74961" y="97"/>
                    <a:pt x="74961" y="226"/>
                  </a:cubicBezTo>
                  <a:cubicBezTo>
                    <a:pt x="74961" y="322"/>
                    <a:pt x="75025" y="419"/>
                    <a:pt x="75154" y="419"/>
                  </a:cubicBezTo>
                  <a:lnTo>
                    <a:pt x="76440" y="419"/>
                  </a:lnTo>
                  <a:cubicBezTo>
                    <a:pt x="76536" y="419"/>
                    <a:pt x="76632" y="322"/>
                    <a:pt x="76632" y="226"/>
                  </a:cubicBezTo>
                  <a:cubicBezTo>
                    <a:pt x="76632" y="97"/>
                    <a:pt x="76536" y="1"/>
                    <a:pt x="76440" y="1"/>
                  </a:cubicBezTo>
                  <a:close/>
                  <a:moveTo>
                    <a:pt x="77693" y="1"/>
                  </a:moveTo>
                  <a:cubicBezTo>
                    <a:pt x="77597" y="1"/>
                    <a:pt x="77500" y="97"/>
                    <a:pt x="77500" y="226"/>
                  </a:cubicBezTo>
                  <a:cubicBezTo>
                    <a:pt x="77500" y="322"/>
                    <a:pt x="77597" y="419"/>
                    <a:pt x="77693" y="419"/>
                  </a:cubicBezTo>
                  <a:lnTo>
                    <a:pt x="78979" y="419"/>
                  </a:lnTo>
                  <a:cubicBezTo>
                    <a:pt x="79108" y="419"/>
                    <a:pt x="79204" y="322"/>
                    <a:pt x="79204" y="226"/>
                  </a:cubicBezTo>
                  <a:cubicBezTo>
                    <a:pt x="79204" y="97"/>
                    <a:pt x="79108" y="1"/>
                    <a:pt x="78979" y="1"/>
                  </a:cubicBezTo>
                  <a:close/>
                  <a:moveTo>
                    <a:pt x="80265" y="1"/>
                  </a:moveTo>
                  <a:cubicBezTo>
                    <a:pt x="80136" y="1"/>
                    <a:pt x="80040" y="97"/>
                    <a:pt x="80040" y="226"/>
                  </a:cubicBezTo>
                  <a:cubicBezTo>
                    <a:pt x="80040" y="322"/>
                    <a:pt x="80136" y="419"/>
                    <a:pt x="80265" y="419"/>
                  </a:cubicBezTo>
                  <a:lnTo>
                    <a:pt x="81518" y="419"/>
                  </a:lnTo>
                  <a:cubicBezTo>
                    <a:pt x="81647" y="419"/>
                    <a:pt x="81743" y="322"/>
                    <a:pt x="81743" y="226"/>
                  </a:cubicBezTo>
                  <a:cubicBezTo>
                    <a:pt x="81743" y="97"/>
                    <a:pt x="81647" y="1"/>
                    <a:pt x="81518" y="1"/>
                  </a:cubicBezTo>
                  <a:close/>
                  <a:moveTo>
                    <a:pt x="82804" y="1"/>
                  </a:moveTo>
                  <a:cubicBezTo>
                    <a:pt x="82708" y="1"/>
                    <a:pt x="82611" y="97"/>
                    <a:pt x="82611" y="226"/>
                  </a:cubicBezTo>
                  <a:cubicBezTo>
                    <a:pt x="82611" y="322"/>
                    <a:pt x="82708" y="419"/>
                    <a:pt x="82804" y="419"/>
                  </a:cubicBezTo>
                  <a:lnTo>
                    <a:pt x="84090" y="419"/>
                  </a:lnTo>
                  <a:cubicBezTo>
                    <a:pt x="84186" y="419"/>
                    <a:pt x="84283" y="322"/>
                    <a:pt x="84283" y="226"/>
                  </a:cubicBezTo>
                  <a:cubicBezTo>
                    <a:pt x="84283" y="97"/>
                    <a:pt x="84186" y="1"/>
                    <a:pt x="84090" y="1"/>
                  </a:cubicBezTo>
                  <a:close/>
                  <a:moveTo>
                    <a:pt x="85376" y="1"/>
                  </a:moveTo>
                  <a:cubicBezTo>
                    <a:pt x="85247" y="1"/>
                    <a:pt x="85151" y="97"/>
                    <a:pt x="85151" y="226"/>
                  </a:cubicBezTo>
                  <a:cubicBezTo>
                    <a:pt x="85151" y="322"/>
                    <a:pt x="85247" y="419"/>
                    <a:pt x="85376" y="419"/>
                  </a:cubicBezTo>
                  <a:lnTo>
                    <a:pt x="86629" y="419"/>
                  </a:lnTo>
                  <a:cubicBezTo>
                    <a:pt x="86758" y="419"/>
                    <a:pt x="86854" y="322"/>
                    <a:pt x="86854" y="226"/>
                  </a:cubicBezTo>
                  <a:cubicBezTo>
                    <a:pt x="86854" y="97"/>
                    <a:pt x="86758" y="1"/>
                    <a:pt x="86629" y="1"/>
                  </a:cubicBezTo>
                  <a:close/>
                  <a:moveTo>
                    <a:pt x="87915" y="1"/>
                  </a:moveTo>
                  <a:cubicBezTo>
                    <a:pt x="87787" y="1"/>
                    <a:pt x="87690" y="97"/>
                    <a:pt x="87690" y="226"/>
                  </a:cubicBezTo>
                  <a:cubicBezTo>
                    <a:pt x="87690" y="259"/>
                    <a:pt x="87702" y="293"/>
                    <a:pt x="87722" y="322"/>
                  </a:cubicBezTo>
                  <a:lnTo>
                    <a:pt x="87722" y="322"/>
                  </a:lnTo>
                  <a:lnTo>
                    <a:pt x="87722" y="1479"/>
                  </a:lnTo>
                  <a:cubicBezTo>
                    <a:pt x="87722" y="1608"/>
                    <a:pt x="87819" y="1704"/>
                    <a:pt x="87915" y="1704"/>
                  </a:cubicBezTo>
                  <a:cubicBezTo>
                    <a:pt x="88044" y="1704"/>
                    <a:pt x="88140" y="1608"/>
                    <a:pt x="88140" y="1479"/>
                  </a:cubicBezTo>
                  <a:lnTo>
                    <a:pt x="88140" y="226"/>
                  </a:lnTo>
                  <a:cubicBezTo>
                    <a:pt x="88140" y="161"/>
                    <a:pt x="88108" y="97"/>
                    <a:pt x="88076" y="65"/>
                  </a:cubicBezTo>
                  <a:cubicBezTo>
                    <a:pt x="88044" y="33"/>
                    <a:pt x="87979" y="1"/>
                    <a:pt x="87915" y="1"/>
                  </a:cubicBezTo>
                  <a:close/>
                  <a:moveTo>
                    <a:pt x="193" y="290"/>
                  </a:moveTo>
                  <a:cubicBezTo>
                    <a:pt x="97" y="290"/>
                    <a:pt x="0" y="386"/>
                    <a:pt x="0" y="515"/>
                  </a:cubicBezTo>
                  <a:lnTo>
                    <a:pt x="0" y="1769"/>
                  </a:lnTo>
                  <a:cubicBezTo>
                    <a:pt x="0" y="1897"/>
                    <a:pt x="97" y="1994"/>
                    <a:pt x="193" y="1994"/>
                  </a:cubicBezTo>
                  <a:cubicBezTo>
                    <a:pt x="322" y="1994"/>
                    <a:pt x="418" y="1897"/>
                    <a:pt x="418" y="1769"/>
                  </a:cubicBezTo>
                  <a:lnTo>
                    <a:pt x="418" y="515"/>
                  </a:lnTo>
                  <a:cubicBezTo>
                    <a:pt x="418" y="386"/>
                    <a:pt x="322" y="290"/>
                    <a:pt x="193" y="290"/>
                  </a:cubicBezTo>
                  <a:close/>
                  <a:moveTo>
                    <a:pt x="87915" y="2540"/>
                  </a:moveTo>
                  <a:cubicBezTo>
                    <a:pt x="87819" y="2540"/>
                    <a:pt x="87722" y="2637"/>
                    <a:pt x="87722" y="2765"/>
                  </a:cubicBezTo>
                  <a:lnTo>
                    <a:pt x="87722" y="4019"/>
                  </a:lnTo>
                  <a:cubicBezTo>
                    <a:pt x="87722" y="4147"/>
                    <a:pt x="87819" y="4244"/>
                    <a:pt x="87915" y="4244"/>
                  </a:cubicBezTo>
                  <a:cubicBezTo>
                    <a:pt x="88044" y="4244"/>
                    <a:pt x="88140" y="4147"/>
                    <a:pt x="88140" y="4019"/>
                  </a:cubicBezTo>
                  <a:lnTo>
                    <a:pt x="88140" y="2765"/>
                  </a:lnTo>
                  <a:cubicBezTo>
                    <a:pt x="88140" y="2637"/>
                    <a:pt x="88044" y="2540"/>
                    <a:pt x="87915" y="2540"/>
                  </a:cubicBezTo>
                  <a:close/>
                  <a:moveTo>
                    <a:pt x="193" y="2829"/>
                  </a:moveTo>
                  <a:cubicBezTo>
                    <a:pt x="97" y="2829"/>
                    <a:pt x="0" y="2926"/>
                    <a:pt x="0" y="3054"/>
                  </a:cubicBezTo>
                  <a:lnTo>
                    <a:pt x="0" y="4340"/>
                  </a:lnTo>
                  <a:cubicBezTo>
                    <a:pt x="0" y="4437"/>
                    <a:pt x="97" y="4533"/>
                    <a:pt x="193" y="4533"/>
                  </a:cubicBezTo>
                  <a:cubicBezTo>
                    <a:pt x="322" y="4533"/>
                    <a:pt x="418" y="4437"/>
                    <a:pt x="418" y="4340"/>
                  </a:cubicBezTo>
                  <a:lnTo>
                    <a:pt x="418" y="3054"/>
                  </a:lnTo>
                  <a:cubicBezTo>
                    <a:pt x="418" y="2926"/>
                    <a:pt x="322" y="2829"/>
                    <a:pt x="193" y="2829"/>
                  </a:cubicBezTo>
                  <a:close/>
                  <a:moveTo>
                    <a:pt x="87915" y="5080"/>
                  </a:moveTo>
                  <a:cubicBezTo>
                    <a:pt x="87819" y="5080"/>
                    <a:pt x="87722" y="5176"/>
                    <a:pt x="87722" y="5305"/>
                  </a:cubicBezTo>
                  <a:lnTo>
                    <a:pt x="87722" y="6590"/>
                  </a:lnTo>
                  <a:cubicBezTo>
                    <a:pt x="87722" y="6687"/>
                    <a:pt x="87819" y="6783"/>
                    <a:pt x="87915" y="6783"/>
                  </a:cubicBezTo>
                  <a:cubicBezTo>
                    <a:pt x="88044" y="6783"/>
                    <a:pt x="88140" y="6687"/>
                    <a:pt x="88140" y="6590"/>
                  </a:cubicBezTo>
                  <a:lnTo>
                    <a:pt x="88140" y="5305"/>
                  </a:lnTo>
                  <a:cubicBezTo>
                    <a:pt x="88140" y="5176"/>
                    <a:pt x="88044" y="5080"/>
                    <a:pt x="87915" y="5080"/>
                  </a:cubicBezTo>
                  <a:close/>
                  <a:moveTo>
                    <a:pt x="193" y="5401"/>
                  </a:moveTo>
                  <a:cubicBezTo>
                    <a:pt x="97" y="5401"/>
                    <a:pt x="0" y="5497"/>
                    <a:pt x="0" y="5594"/>
                  </a:cubicBezTo>
                  <a:lnTo>
                    <a:pt x="0" y="6880"/>
                  </a:lnTo>
                  <a:cubicBezTo>
                    <a:pt x="0" y="7008"/>
                    <a:pt x="97" y="7105"/>
                    <a:pt x="193" y="7105"/>
                  </a:cubicBezTo>
                  <a:cubicBezTo>
                    <a:pt x="322" y="7105"/>
                    <a:pt x="418" y="7008"/>
                    <a:pt x="418" y="6880"/>
                  </a:cubicBezTo>
                  <a:lnTo>
                    <a:pt x="418" y="5594"/>
                  </a:lnTo>
                  <a:cubicBezTo>
                    <a:pt x="418" y="5497"/>
                    <a:pt x="322" y="5401"/>
                    <a:pt x="193" y="5401"/>
                  </a:cubicBezTo>
                  <a:close/>
                  <a:moveTo>
                    <a:pt x="87915" y="7651"/>
                  </a:moveTo>
                  <a:cubicBezTo>
                    <a:pt x="87819" y="7651"/>
                    <a:pt x="87722" y="7748"/>
                    <a:pt x="87722" y="7844"/>
                  </a:cubicBezTo>
                  <a:lnTo>
                    <a:pt x="87722" y="9130"/>
                  </a:lnTo>
                  <a:cubicBezTo>
                    <a:pt x="87722" y="9258"/>
                    <a:pt x="87819" y="9355"/>
                    <a:pt x="87915" y="9355"/>
                  </a:cubicBezTo>
                  <a:cubicBezTo>
                    <a:pt x="88044" y="9355"/>
                    <a:pt x="88140" y="9258"/>
                    <a:pt x="88140" y="9130"/>
                  </a:cubicBezTo>
                  <a:lnTo>
                    <a:pt x="88140" y="7844"/>
                  </a:lnTo>
                  <a:cubicBezTo>
                    <a:pt x="88140" y="7748"/>
                    <a:pt x="88044" y="7651"/>
                    <a:pt x="87915" y="7651"/>
                  </a:cubicBezTo>
                  <a:close/>
                  <a:moveTo>
                    <a:pt x="193" y="7940"/>
                  </a:moveTo>
                  <a:cubicBezTo>
                    <a:pt x="97" y="7940"/>
                    <a:pt x="0" y="8037"/>
                    <a:pt x="0" y="8165"/>
                  </a:cubicBezTo>
                  <a:lnTo>
                    <a:pt x="0" y="9419"/>
                  </a:lnTo>
                  <a:cubicBezTo>
                    <a:pt x="0" y="9548"/>
                    <a:pt x="97" y="9644"/>
                    <a:pt x="193" y="9644"/>
                  </a:cubicBezTo>
                  <a:cubicBezTo>
                    <a:pt x="322" y="9644"/>
                    <a:pt x="418" y="9548"/>
                    <a:pt x="418" y="9419"/>
                  </a:cubicBezTo>
                  <a:lnTo>
                    <a:pt x="418" y="8165"/>
                  </a:lnTo>
                  <a:cubicBezTo>
                    <a:pt x="418" y="8037"/>
                    <a:pt x="322" y="7940"/>
                    <a:pt x="193" y="7940"/>
                  </a:cubicBezTo>
                  <a:close/>
                  <a:moveTo>
                    <a:pt x="87915" y="10191"/>
                  </a:moveTo>
                  <a:cubicBezTo>
                    <a:pt x="87819" y="10191"/>
                    <a:pt x="87722" y="10287"/>
                    <a:pt x="87722" y="10416"/>
                  </a:cubicBezTo>
                  <a:lnTo>
                    <a:pt x="87722" y="11669"/>
                  </a:lnTo>
                  <a:cubicBezTo>
                    <a:pt x="87722" y="11798"/>
                    <a:pt x="87819" y="11894"/>
                    <a:pt x="87915" y="11894"/>
                  </a:cubicBezTo>
                  <a:cubicBezTo>
                    <a:pt x="88044" y="11894"/>
                    <a:pt x="88140" y="11798"/>
                    <a:pt x="88140" y="11669"/>
                  </a:cubicBezTo>
                  <a:lnTo>
                    <a:pt x="88140" y="10416"/>
                  </a:lnTo>
                  <a:cubicBezTo>
                    <a:pt x="88140" y="10287"/>
                    <a:pt x="88044" y="10191"/>
                    <a:pt x="87915" y="10191"/>
                  </a:cubicBezTo>
                  <a:close/>
                  <a:moveTo>
                    <a:pt x="193" y="10480"/>
                  </a:moveTo>
                  <a:cubicBezTo>
                    <a:pt x="97" y="10480"/>
                    <a:pt x="0" y="10576"/>
                    <a:pt x="0" y="10705"/>
                  </a:cubicBezTo>
                  <a:lnTo>
                    <a:pt x="0" y="11991"/>
                  </a:lnTo>
                  <a:cubicBezTo>
                    <a:pt x="0" y="12087"/>
                    <a:pt x="97" y="12183"/>
                    <a:pt x="193" y="12183"/>
                  </a:cubicBezTo>
                  <a:cubicBezTo>
                    <a:pt x="322" y="12183"/>
                    <a:pt x="418" y="12087"/>
                    <a:pt x="418" y="11991"/>
                  </a:cubicBezTo>
                  <a:lnTo>
                    <a:pt x="418" y="10705"/>
                  </a:lnTo>
                  <a:cubicBezTo>
                    <a:pt x="418" y="10576"/>
                    <a:pt x="322" y="10480"/>
                    <a:pt x="193" y="10480"/>
                  </a:cubicBezTo>
                  <a:close/>
                  <a:moveTo>
                    <a:pt x="87915" y="12730"/>
                  </a:moveTo>
                  <a:cubicBezTo>
                    <a:pt x="87819" y="12730"/>
                    <a:pt x="87722" y="12826"/>
                    <a:pt x="87722" y="12955"/>
                  </a:cubicBezTo>
                  <a:lnTo>
                    <a:pt x="87722" y="14241"/>
                  </a:lnTo>
                  <a:cubicBezTo>
                    <a:pt x="87722" y="14337"/>
                    <a:pt x="87819" y="14434"/>
                    <a:pt x="87915" y="14434"/>
                  </a:cubicBezTo>
                  <a:cubicBezTo>
                    <a:pt x="88044" y="14434"/>
                    <a:pt x="88140" y="14337"/>
                    <a:pt x="88140" y="14241"/>
                  </a:cubicBezTo>
                  <a:lnTo>
                    <a:pt x="88140" y="12955"/>
                  </a:lnTo>
                  <a:cubicBezTo>
                    <a:pt x="88140" y="12826"/>
                    <a:pt x="88044" y="12730"/>
                    <a:pt x="87915" y="12730"/>
                  </a:cubicBezTo>
                  <a:close/>
                  <a:moveTo>
                    <a:pt x="193" y="13051"/>
                  </a:moveTo>
                  <a:cubicBezTo>
                    <a:pt x="97" y="13051"/>
                    <a:pt x="0" y="13148"/>
                    <a:pt x="0" y="13244"/>
                  </a:cubicBezTo>
                  <a:lnTo>
                    <a:pt x="0" y="14530"/>
                  </a:lnTo>
                  <a:cubicBezTo>
                    <a:pt x="0" y="14659"/>
                    <a:pt x="97" y="14755"/>
                    <a:pt x="193" y="14755"/>
                  </a:cubicBezTo>
                  <a:cubicBezTo>
                    <a:pt x="322" y="14755"/>
                    <a:pt x="418" y="14659"/>
                    <a:pt x="418" y="14530"/>
                  </a:cubicBezTo>
                  <a:lnTo>
                    <a:pt x="418" y="13244"/>
                  </a:lnTo>
                  <a:cubicBezTo>
                    <a:pt x="418" y="13148"/>
                    <a:pt x="322" y="13051"/>
                    <a:pt x="193" y="13051"/>
                  </a:cubicBezTo>
                  <a:close/>
                  <a:moveTo>
                    <a:pt x="87915" y="15302"/>
                  </a:moveTo>
                  <a:cubicBezTo>
                    <a:pt x="87819" y="15302"/>
                    <a:pt x="87722" y="15398"/>
                    <a:pt x="87722" y="15494"/>
                  </a:cubicBezTo>
                  <a:lnTo>
                    <a:pt x="87722" y="16780"/>
                  </a:lnTo>
                  <a:cubicBezTo>
                    <a:pt x="87722" y="16909"/>
                    <a:pt x="87819" y="17005"/>
                    <a:pt x="87915" y="17005"/>
                  </a:cubicBezTo>
                  <a:cubicBezTo>
                    <a:pt x="88044" y="17005"/>
                    <a:pt x="88140" y="16909"/>
                    <a:pt x="88140" y="16780"/>
                  </a:cubicBezTo>
                  <a:lnTo>
                    <a:pt x="88140" y="15494"/>
                  </a:lnTo>
                  <a:cubicBezTo>
                    <a:pt x="88140" y="15398"/>
                    <a:pt x="88044" y="15302"/>
                    <a:pt x="87915" y="15302"/>
                  </a:cubicBezTo>
                  <a:close/>
                  <a:moveTo>
                    <a:pt x="193" y="15591"/>
                  </a:moveTo>
                  <a:cubicBezTo>
                    <a:pt x="97" y="15591"/>
                    <a:pt x="0" y="15687"/>
                    <a:pt x="0" y="15816"/>
                  </a:cubicBezTo>
                  <a:lnTo>
                    <a:pt x="0" y="17069"/>
                  </a:lnTo>
                  <a:cubicBezTo>
                    <a:pt x="0" y="17198"/>
                    <a:pt x="97" y="17294"/>
                    <a:pt x="193" y="17294"/>
                  </a:cubicBezTo>
                  <a:cubicBezTo>
                    <a:pt x="322" y="17294"/>
                    <a:pt x="418" y="17198"/>
                    <a:pt x="418" y="17069"/>
                  </a:cubicBezTo>
                  <a:lnTo>
                    <a:pt x="418" y="15816"/>
                  </a:lnTo>
                  <a:cubicBezTo>
                    <a:pt x="418" y="15687"/>
                    <a:pt x="322" y="15591"/>
                    <a:pt x="193" y="15591"/>
                  </a:cubicBezTo>
                  <a:close/>
                  <a:moveTo>
                    <a:pt x="87915" y="17841"/>
                  </a:moveTo>
                  <a:cubicBezTo>
                    <a:pt x="87819" y="17841"/>
                    <a:pt x="87722" y="17937"/>
                    <a:pt x="87722" y="18066"/>
                  </a:cubicBezTo>
                  <a:lnTo>
                    <a:pt x="87722" y="19320"/>
                  </a:lnTo>
                  <a:cubicBezTo>
                    <a:pt x="87722" y="19448"/>
                    <a:pt x="87819" y="19545"/>
                    <a:pt x="87915" y="19545"/>
                  </a:cubicBezTo>
                  <a:cubicBezTo>
                    <a:pt x="88044" y="19545"/>
                    <a:pt x="88140" y="19448"/>
                    <a:pt x="88140" y="19320"/>
                  </a:cubicBezTo>
                  <a:lnTo>
                    <a:pt x="88140" y="18066"/>
                  </a:lnTo>
                  <a:cubicBezTo>
                    <a:pt x="88140" y="17937"/>
                    <a:pt x="88044" y="17841"/>
                    <a:pt x="87915" y="17841"/>
                  </a:cubicBezTo>
                  <a:close/>
                  <a:moveTo>
                    <a:pt x="193" y="18130"/>
                  </a:moveTo>
                  <a:cubicBezTo>
                    <a:pt x="97" y="18130"/>
                    <a:pt x="0" y="18227"/>
                    <a:pt x="0" y="18355"/>
                  </a:cubicBezTo>
                  <a:lnTo>
                    <a:pt x="0" y="19641"/>
                  </a:lnTo>
                  <a:cubicBezTo>
                    <a:pt x="0" y="19737"/>
                    <a:pt x="97" y="19834"/>
                    <a:pt x="193" y="19834"/>
                  </a:cubicBezTo>
                  <a:cubicBezTo>
                    <a:pt x="322" y="19834"/>
                    <a:pt x="418" y="19737"/>
                    <a:pt x="418" y="19641"/>
                  </a:cubicBezTo>
                  <a:lnTo>
                    <a:pt x="418" y="18355"/>
                  </a:lnTo>
                  <a:cubicBezTo>
                    <a:pt x="418" y="18227"/>
                    <a:pt x="322" y="18130"/>
                    <a:pt x="193" y="18130"/>
                  </a:cubicBezTo>
                  <a:close/>
                  <a:moveTo>
                    <a:pt x="87915" y="20380"/>
                  </a:moveTo>
                  <a:cubicBezTo>
                    <a:pt x="87819" y="20380"/>
                    <a:pt x="87722" y="20477"/>
                    <a:pt x="87722" y="20605"/>
                  </a:cubicBezTo>
                  <a:lnTo>
                    <a:pt x="87722" y="21891"/>
                  </a:lnTo>
                  <a:cubicBezTo>
                    <a:pt x="87722" y="21988"/>
                    <a:pt x="87819" y="22084"/>
                    <a:pt x="87915" y="22084"/>
                  </a:cubicBezTo>
                  <a:cubicBezTo>
                    <a:pt x="88044" y="22084"/>
                    <a:pt x="88140" y="21988"/>
                    <a:pt x="88140" y="21891"/>
                  </a:cubicBezTo>
                  <a:lnTo>
                    <a:pt x="88140" y="20605"/>
                  </a:lnTo>
                  <a:cubicBezTo>
                    <a:pt x="88140" y="20477"/>
                    <a:pt x="88044" y="20380"/>
                    <a:pt x="87915" y="20380"/>
                  </a:cubicBezTo>
                  <a:close/>
                  <a:moveTo>
                    <a:pt x="193" y="20702"/>
                  </a:moveTo>
                  <a:cubicBezTo>
                    <a:pt x="97" y="20702"/>
                    <a:pt x="0" y="20798"/>
                    <a:pt x="0" y="20895"/>
                  </a:cubicBezTo>
                  <a:lnTo>
                    <a:pt x="0" y="22180"/>
                  </a:lnTo>
                  <a:cubicBezTo>
                    <a:pt x="0" y="22309"/>
                    <a:pt x="97" y="22405"/>
                    <a:pt x="193" y="22405"/>
                  </a:cubicBezTo>
                  <a:cubicBezTo>
                    <a:pt x="322" y="22405"/>
                    <a:pt x="418" y="22309"/>
                    <a:pt x="418" y="22180"/>
                  </a:cubicBezTo>
                  <a:lnTo>
                    <a:pt x="418" y="20895"/>
                  </a:lnTo>
                  <a:cubicBezTo>
                    <a:pt x="418" y="20798"/>
                    <a:pt x="322" y="20702"/>
                    <a:pt x="193" y="20702"/>
                  </a:cubicBezTo>
                  <a:close/>
                  <a:moveTo>
                    <a:pt x="87915" y="22952"/>
                  </a:moveTo>
                  <a:cubicBezTo>
                    <a:pt x="87819" y="22952"/>
                    <a:pt x="87722" y="23048"/>
                    <a:pt x="87722" y="23145"/>
                  </a:cubicBezTo>
                  <a:lnTo>
                    <a:pt x="87722" y="24431"/>
                  </a:lnTo>
                  <a:cubicBezTo>
                    <a:pt x="87722" y="24559"/>
                    <a:pt x="87819" y="24656"/>
                    <a:pt x="87915" y="24656"/>
                  </a:cubicBezTo>
                  <a:cubicBezTo>
                    <a:pt x="88044" y="24656"/>
                    <a:pt x="88140" y="24559"/>
                    <a:pt x="88140" y="24431"/>
                  </a:cubicBezTo>
                  <a:lnTo>
                    <a:pt x="88140" y="23145"/>
                  </a:lnTo>
                  <a:cubicBezTo>
                    <a:pt x="88140" y="23048"/>
                    <a:pt x="88044" y="22952"/>
                    <a:pt x="87915" y="22952"/>
                  </a:cubicBezTo>
                  <a:close/>
                  <a:moveTo>
                    <a:pt x="193" y="23241"/>
                  </a:moveTo>
                  <a:cubicBezTo>
                    <a:pt x="97" y="23241"/>
                    <a:pt x="0" y="23338"/>
                    <a:pt x="0" y="23466"/>
                  </a:cubicBezTo>
                  <a:lnTo>
                    <a:pt x="0" y="24720"/>
                  </a:lnTo>
                  <a:cubicBezTo>
                    <a:pt x="0" y="24848"/>
                    <a:pt x="97" y="24945"/>
                    <a:pt x="193" y="24945"/>
                  </a:cubicBezTo>
                  <a:cubicBezTo>
                    <a:pt x="322" y="24945"/>
                    <a:pt x="418" y="24848"/>
                    <a:pt x="418" y="24720"/>
                  </a:cubicBezTo>
                  <a:lnTo>
                    <a:pt x="418" y="23466"/>
                  </a:lnTo>
                  <a:cubicBezTo>
                    <a:pt x="418" y="23338"/>
                    <a:pt x="322" y="23241"/>
                    <a:pt x="193" y="23241"/>
                  </a:cubicBezTo>
                  <a:close/>
                  <a:moveTo>
                    <a:pt x="87915" y="25491"/>
                  </a:moveTo>
                  <a:cubicBezTo>
                    <a:pt x="87819" y="25491"/>
                    <a:pt x="87722" y="25588"/>
                    <a:pt x="87722" y="25716"/>
                  </a:cubicBezTo>
                  <a:lnTo>
                    <a:pt x="87722" y="26970"/>
                  </a:lnTo>
                  <a:cubicBezTo>
                    <a:pt x="87722" y="27099"/>
                    <a:pt x="87819" y="27195"/>
                    <a:pt x="87915" y="27195"/>
                  </a:cubicBezTo>
                  <a:cubicBezTo>
                    <a:pt x="88044" y="27195"/>
                    <a:pt x="88140" y="27099"/>
                    <a:pt x="88140" y="26970"/>
                  </a:cubicBezTo>
                  <a:lnTo>
                    <a:pt x="88140" y="25716"/>
                  </a:lnTo>
                  <a:cubicBezTo>
                    <a:pt x="88140" y="25588"/>
                    <a:pt x="88044" y="25491"/>
                    <a:pt x="87915" y="25491"/>
                  </a:cubicBezTo>
                  <a:close/>
                  <a:moveTo>
                    <a:pt x="193" y="25813"/>
                  </a:moveTo>
                  <a:cubicBezTo>
                    <a:pt x="97" y="25813"/>
                    <a:pt x="0" y="25909"/>
                    <a:pt x="0" y="26006"/>
                  </a:cubicBezTo>
                  <a:lnTo>
                    <a:pt x="0" y="27291"/>
                  </a:lnTo>
                  <a:cubicBezTo>
                    <a:pt x="0" y="27388"/>
                    <a:pt x="97" y="27484"/>
                    <a:pt x="193" y="27484"/>
                  </a:cubicBezTo>
                  <a:cubicBezTo>
                    <a:pt x="322" y="27484"/>
                    <a:pt x="418" y="27388"/>
                    <a:pt x="418" y="27291"/>
                  </a:cubicBezTo>
                  <a:lnTo>
                    <a:pt x="418" y="26006"/>
                  </a:lnTo>
                  <a:cubicBezTo>
                    <a:pt x="418" y="25909"/>
                    <a:pt x="322" y="25813"/>
                    <a:pt x="193" y="25813"/>
                  </a:cubicBezTo>
                  <a:close/>
                  <a:moveTo>
                    <a:pt x="87915" y="28063"/>
                  </a:moveTo>
                  <a:cubicBezTo>
                    <a:pt x="87819" y="28063"/>
                    <a:pt x="87722" y="28127"/>
                    <a:pt x="87722" y="28256"/>
                  </a:cubicBezTo>
                  <a:lnTo>
                    <a:pt x="87722" y="29542"/>
                  </a:lnTo>
                  <a:cubicBezTo>
                    <a:pt x="87722" y="29638"/>
                    <a:pt x="87819" y="29734"/>
                    <a:pt x="87915" y="29734"/>
                  </a:cubicBezTo>
                  <a:cubicBezTo>
                    <a:pt x="88044" y="29734"/>
                    <a:pt x="88140" y="29638"/>
                    <a:pt x="88140" y="29542"/>
                  </a:cubicBezTo>
                  <a:lnTo>
                    <a:pt x="88140" y="28256"/>
                  </a:lnTo>
                  <a:cubicBezTo>
                    <a:pt x="88140" y="28127"/>
                    <a:pt x="88044" y="28063"/>
                    <a:pt x="87915" y="28063"/>
                  </a:cubicBezTo>
                  <a:close/>
                  <a:moveTo>
                    <a:pt x="193" y="28352"/>
                  </a:moveTo>
                  <a:cubicBezTo>
                    <a:pt x="97" y="28352"/>
                    <a:pt x="0" y="28449"/>
                    <a:pt x="0" y="28577"/>
                  </a:cubicBezTo>
                  <a:lnTo>
                    <a:pt x="0" y="29831"/>
                  </a:lnTo>
                  <a:cubicBezTo>
                    <a:pt x="0" y="29959"/>
                    <a:pt x="97" y="30056"/>
                    <a:pt x="193" y="30056"/>
                  </a:cubicBezTo>
                  <a:cubicBezTo>
                    <a:pt x="322" y="30056"/>
                    <a:pt x="418" y="29959"/>
                    <a:pt x="418" y="29831"/>
                  </a:cubicBezTo>
                  <a:lnTo>
                    <a:pt x="418" y="28577"/>
                  </a:lnTo>
                  <a:cubicBezTo>
                    <a:pt x="418" y="28449"/>
                    <a:pt x="322" y="28352"/>
                    <a:pt x="193" y="28352"/>
                  </a:cubicBezTo>
                  <a:close/>
                  <a:moveTo>
                    <a:pt x="87915" y="30602"/>
                  </a:moveTo>
                  <a:cubicBezTo>
                    <a:pt x="87819" y="30602"/>
                    <a:pt x="87722" y="30699"/>
                    <a:pt x="87722" y="30795"/>
                  </a:cubicBezTo>
                  <a:lnTo>
                    <a:pt x="87722" y="32081"/>
                  </a:lnTo>
                  <a:cubicBezTo>
                    <a:pt x="87722" y="32210"/>
                    <a:pt x="87819" y="32306"/>
                    <a:pt x="87915" y="32306"/>
                  </a:cubicBezTo>
                  <a:cubicBezTo>
                    <a:pt x="88044" y="32306"/>
                    <a:pt x="88140" y="32210"/>
                    <a:pt x="88140" y="32081"/>
                  </a:cubicBezTo>
                  <a:lnTo>
                    <a:pt x="88140" y="30795"/>
                  </a:lnTo>
                  <a:cubicBezTo>
                    <a:pt x="88140" y="30699"/>
                    <a:pt x="88044" y="30602"/>
                    <a:pt x="87915" y="30602"/>
                  </a:cubicBezTo>
                  <a:close/>
                  <a:moveTo>
                    <a:pt x="193" y="30892"/>
                  </a:moveTo>
                  <a:cubicBezTo>
                    <a:pt x="97" y="30892"/>
                    <a:pt x="0" y="30988"/>
                    <a:pt x="0" y="31117"/>
                  </a:cubicBezTo>
                  <a:lnTo>
                    <a:pt x="0" y="32402"/>
                  </a:lnTo>
                  <a:cubicBezTo>
                    <a:pt x="0" y="32499"/>
                    <a:pt x="97" y="32595"/>
                    <a:pt x="193" y="32595"/>
                  </a:cubicBezTo>
                  <a:cubicBezTo>
                    <a:pt x="322" y="32595"/>
                    <a:pt x="418" y="32499"/>
                    <a:pt x="418" y="32402"/>
                  </a:cubicBezTo>
                  <a:lnTo>
                    <a:pt x="418" y="31117"/>
                  </a:lnTo>
                  <a:cubicBezTo>
                    <a:pt x="418" y="30988"/>
                    <a:pt x="322" y="30892"/>
                    <a:pt x="193" y="30892"/>
                  </a:cubicBezTo>
                  <a:close/>
                  <a:moveTo>
                    <a:pt x="87915" y="33142"/>
                  </a:moveTo>
                  <a:cubicBezTo>
                    <a:pt x="87819" y="33142"/>
                    <a:pt x="87722" y="33238"/>
                    <a:pt x="87722" y="33367"/>
                  </a:cubicBezTo>
                  <a:lnTo>
                    <a:pt x="87722" y="33592"/>
                  </a:lnTo>
                  <a:cubicBezTo>
                    <a:pt x="87722" y="33656"/>
                    <a:pt x="87722" y="33720"/>
                    <a:pt x="87787" y="33752"/>
                  </a:cubicBezTo>
                  <a:cubicBezTo>
                    <a:pt x="87819" y="33785"/>
                    <a:pt x="87883" y="33817"/>
                    <a:pt x="87915" y="33817"/>
                  </a:cubicBezTo>
                  <a:lnTo>
                    <a:pt x="88944" y="33817"/>
                  </a:lnTo>
                  <a:cubicBezTo>
                    <a:pt x="89072" y="33817"/>
                    <a:pt x="89169" y="33720"/>
                    <a:pt x="89169" y="33592"/>
                  </a:cubicBezTo>
                  <a:cubicBezTo>
                    <a:pt x="89169" y="33495"/>
                    <a:pt x="89072" y="33399"/>
                    <a:pt x="88944" y="33399"/>
                  </a:cubicBezTo>
                  <a:lnTo>
                    <a:pt x="88140" y="33399"/>
                  </a:lnTo>
                  <a:lnTo>
                    <a:pt x="88140" y="33367"/>
                  </a:lnTo>
                  <a:cubicBezTo>
                    <a:pt x="88140" y="33238"/>
                    <a:pt x="88044" y="33142"/>
                    <a:pt x="87915" y="33142"/>
                  </a:cubicBezTo>
                  <a:close/>
                  <a:moveTo>
                    <a:pt x="90230" y="33399"/>
                  </a:moveTo>
                  <a:cubicBezTo>
                    <a:pt x="90101" y="33399"/>
                    <a:pt x="90005" y="33495"/>
                    <a:pt x="90005" y="33592"/>
                  </a:cubicBezTo>
                  <a:cubicBezTo>
                    <a:pt x="90005" y="33720"/>
                    <a:pt x="90101" y="33817"/>
                    <a:pt x="90230" y="33817"/>
                  </a:cubicBezTo>
                  <a:lnTo>
                    <a:pt x="91515" y="33817"/>
                  </a:lnTo>
                  <a:cubicBezTo>
                    <a:pt x="91612" y="33817"/>
                    <a:pt x="91708" y="33720"/>
                    <a:pt x="91708" y="33592"/>
                  </a:cubicBezTo>
                  <a:cubicBezTo>
                    <a:pt x="91708" y="33495"/>
                    <a:pt x="91612" y="33399"/>
                    <a:pt x="91515" y="33399"/>
                  </a:cubicBezTo>
                  <a:close/>
                  <a:moveTo>
                    <a:pt x="92769" y="33399"/>
                  </a:moveTo>
                  <a:cubicBezTo>
                    <a:pt x="92673" y="33399"/>
                    <a:pt x="92576" y="33495"/>
                    <a:pt x="92576" y="33592"/>
                  </a:cubicBezTo>
                  <a:cubicBezTo>
                    <a:pt x="92576" y="33720"/>
                    <a:pt x="92673" y="33817"/>
                    <a:pt x="92769" y="33817"/>
                  </a:cubicBezTo>
                  <a:lnTo>
                    <a:pt x="94055" y="33817"/>
                  </a:lnTo>
                  <a:cubicBezTo>
                    <a:pt x="94183" y="33817"/>
                    <a:pt x="94280" y="33720"/>
                    <a:pt x="94280" y="33592"/>
                  </a:cubicBezTo>
                  <a:cubicBezTo>
                    <a:pt x="94280" y="33495"/>
                    <a:pt x="94183" y="33399"/>
                    <a:pt x="94055" y="33399"/>
                  </a:cubicBezTo>
                  <a:close/>
                  <a:moveTo>
                    <a:pt x="95341" y="33399"/>
                  </a:moveTo>
                  <a:cubicBezTo>
                    <a:pt x="95212" y="33399"/>
                    <a:pt x="95115" y="33495"/>
                    <a:pt x="95115" y="33592"/>
                  </a:cubicBezTo>
                  <a:cubicBezTo>
                    <a:pt x="95115" y="33720"/>
                    <a:pt x="95212" y="33817"/>
                    <a:pt x="95341" y="33817"/>
                  </a:cubicBezTo>
                  <a:lnTo>
                    <a:pt x="96594" y="33817"/>
                  </a:lnTo>
                  <a:cubicBezTo>
                    <a:pt x="96723" y="33817"/>
                    <a:pt x="96819" y="33720"/>
                    <a:pt x="96819" y="33592"/>
                  </a:cubicBezTo>
                  <a:cubicBezTo>
                    <a:pt x="96819" y="33495"/>
                    <a:pt x="96723" y="33399"/>
                    <a:pt x="96594" y="33399"/>
                  </a:cubicBezTo>
                  <a:close/>
                  <a:moveTo>
                    <a:pt x="97880" y="33399"/>
                  </a:moveTo>
                  <a:cubicBezTo>
                    <a:pt x="97751" y="33399"/>
                    <a:pt x="97655" y="33495"/>
                    <a:pt x="97655" y="33592"/>
                  </a:cubicBezTo>
                  <a:cubicBezTo>
                    <a:pt x="97655" y="33720"/>
                    <a:pt x="97751" y="33817"/>
                    <a:pt x="97880" y="33817"/>
                  </a:cubicBezTo>
                  <a:lnTo>
                    <a:pt x="99166" y="33817"/>
                  </a:lnTo>
                  <a:cubicBezTo>
                    <a:pt x="99262" y="33817"/>
                    <a:pt x="99359" y="33720"/>
                    <a:pt x="99359" y="33592"/>
                  </a:cubicBezTo>
                  <a:cubicBezTo>
                    <a:pt x="99359" y="33495"/>
                    <a:pt x="99262" y="33399"/>
                    <a:pt x="99166" y="33399"/>
                  </a:cubicBezTo>
                  <a:close/>
                  <a:moveTo>
                    <a:pt x="100419" y="33399"/>
                  </a:moveTo>
                  <a:cubicBezTo>
                    <a:pt x="100323" y="33399"/>
                    <a:pt x="100226" y="33495"/>
                    <a:pt x="100226" y="33592"/>
                  </a:cubicBezTo>
                  <a:cubicBezTo>
                    <a:pt x="100226" y="33720"/>
                    <a:pt x="100323" y="33817"/>
                    <a:pt x="100419" y="33817"/>
                  </a:cubicBezTo>
                  <a:lnTo>
                    <a:pt x="101705" y="33817"/>
                  </a:lnTo>
                  <a:cubicBezTo>
                    <a:pt x="101834" y="33817"/>
                    <a:pt x="101930" y="33720"/>
                    <a:pt x="101930" y="33592"/>
                  </a:cubicBezTo>
                  <a:cubicBezTo>
                    <a:pt x="101930" y="33495"/>
                    <a:pt x="101834" y="33399"/>
                    <a:pt x="101705" y="33399"/>
                  </a:cubicBezTo>
                  <a:close/>
                  <a:moveTo>
                    <a:pt x="102991" y="33399"/>
                  </a:moveTo>
                  <a:cubicBezTo>
                    <a:pt x="102862" y="33399"/>
                    <a:pt x="102766" y="33495"/>
                    <a:pt x="102766" y="33592"/>
                  </a:cubicBezTo>
                  <a:cubicBezTo>
                    <a:pt x="102766" y="33720"/>
                    <a:pt x="102862" y="33817"/>
                    <a:pt x="102991" y="33817"/>
                  </a:cubicBezTo>
                  <a:lnTo>
                    <a:pt x="104245" y="33817"/>
                  </a:lnTo>
                  <a:cubicBezTo>
                    <a:pt x="104373" y="33817"/>
                    <a:pt x="104470" y="33720"/>
                    <a:pt x="104470" y="33592"/>
                  </a:cubicBezTo>
                  <a:cubicBezTo>
                    <a:pt x="104470" y="33495"/>
                    <a:pt x="104373" y="33399"/>
                    <a:pt x="104245" y="33399"/>
                  </a:cubicBezTo>
                  <a:close/>
                  <a:moveTo>
                    <a:pt x="105530" y="33399"/>
                  </a:moveTo>
                  <a:cubicBezTo>
                    <a:pt x="105434" y="33399"/>
                    <a:pt x="105337" y="33495"/>
                    <a:pt x="105337" y="33592"/>
                  </a:cubicBezTo>
                  <a:cubicBezTo>
                    <a:pt x="105337" y="33720"/>
                    <a:pt x="105434" y="33817"/>
                    <a:pt x="105530" y="33817"/>
                  </a:cubicBezTo>
                  <a:lnTo>
                    <a:pt x="106816" y="33817"/>
                  </a:lnTo>
                  <a:cubicBezTo>
                    <a:pt x="106912" y="33817"/>
                    <a:pt x="107009" y="33720"/>
                    <a:pt x="107009" y="33592"/>
                  </a:cubicBezTo>
                  <a:cubicBezTo>
                    <a:pt x="107009" y="33495"/>
                    <a:pt x="106912" y="33399"/>
                    <a:pt x="106816" y="33399"/>
                  </a:cubicBezTo>
                  <a:close/>
                  <a:moveTo>
                    <a:pt x="108102" y="33399"/>
                  </a:moveTo>
                  <a:cubicBezTo>
                    <a:pt x="107973" y="33399"/>
                    <a:pt x="107877" y="33495"/>
                    <a:pt x="107877" y="33592"/>
                  </a:cubicBezTo>
                  <a:cubicBezTo>
                    <a:pt x="107877" y="33720"/>
                    <a:pt x="107973" y="33817"/>
                    <a:pt x="108102" y="33817"/>
                  </a:cubicBezTo>
                  <a:lnTo>
                    <a:pt x="109355" y="33817"/>
                  </a:lnTo>
                  <a:cubicBezTo>
                    <a:pt x="109484" y="33817"/>
                    <a:pt x="109580" y="33720"/>
                    <a:pt x="109580" y="33592"/>
                  </a:cubicBezTo>
                  <a:cubicBezTo>
                    <a:pt x="109580" y="33495"/>
                    <a:pt x="109484" y="33399"/>
                    <a:pt x="109355" y="33399"/>
                  </a:cubicBezTo>
                  <a:close/>
                  <a:moveTo>
                    <a:pt x="110641" y="33399"/>
                  </a:moveTo>
                  <a:cubicBezTo>
                    <a:pt x="110513" y="33399"/>
                    <a:pt x="110416" y="33495"/>
                    <a:pt x="110416" y="33592"/>
                  </a:cubicBezTo>
                  <a:cubicBezTo>
                    <a:pt x="110416" y="33720"/>
                    <a:pt x="110513" y="33817"/>
                    <a:pt x="110641" y="33817"/>
                  </a:cubicBezTo>
                  <a:lnTo>
                    <a:pt x="111927" y="33817"/>
                  </a:lnTo>
                  <a:cubicBezTo>
                    <a:pt x="112023" y="33817"/>
                    <a:pt x="112120" y="33720"/>
                    <a:pt x="112120" y="33592"/>
                  </a:cubicBezTo>
                  <a:cubicBezTo>
                    <a:pt x="112120" y="33495"/>
                    <a:pt x="112023" y="33399"/>
                    <a:pt x="111927" y="33399"/>
                  </a:cubicBezTo>
                  <a:close/>
                  <a:moveTo>
                    <a:pt x="113181" y="33399"/>
                  </a:moveTo>
                  <a:cubicBezTo>
                    <a:pt x="113084" y="33399"/>
                    <a:pt x="112988" y="33495"/>
                    <a:pt x="112988" y="33592"/>
                  </a:cubicBezTo>
                  <a:cubicBezTo>
                    <a:pt x="112988" y="33720"/>
                    <a:pt x="113084" y="33817"/>
                    <a:pt x="113181" y="33817"/>
                  </a:cubicBezTo>
                  <a:lnTo>
                    <a:pt x="114466" y="33817"/>
                  </a:lnTo>
                  <a:cubicBezTo>
                    <a:pt x="114595" y="33817"/>
                    <a:pt x="114691" y="33720"/>
                    <a:pt x="114691" y="33592"/>
                  </a:cubicBezTo>
                  <a:cubicBezTo>
                    <a:pt x="114691" y="33495"/>
                    <a:pt x="114595" y="33399"/>
                    <a:pt x="114466" y="33399"/>
                  </a:cubicBezTo>
                  <a:close/>
                  <a:moveTo>
                    <a:pt x="115752" y="33399"/>
                  </a:moveTo>
                  <a:cubicBezTo>
                    <a:pt x="115624" y="33399"/>
                    <a:pt x="115527" y="33495"/>
                    <a:pt x="115527" y="33592"/>
                  </a:cubicBezTo>
                  <a:cubicBezTo>
                    <a:pt x="115527" y="33720"/>
                    <a:pt x="115624" y="33817"/>
                    <a:pt x="115752" y="33817"/>
                  </a:cubicBezTo>
                  <a:lnTo>
                    <a:pt x="117006" y="33817"/>
                  </a:lnTo>
                  <a:cubicBezTo>
                    <a:pt x="117134" y="33817"/>
                    <a:pt x="117231" y="33720"/>
                    <a:pt x="117231" y="33592"/>
                  </a:cubicBezTo>
                  <a:cubicBezTo>
                    <a:pt x="117231" y="33495"/>
                    <a:pt x="117134" y="33399"/>
                    <a:pt x="117006" y="33399"/>
                  </a:cubicBezTo>
                  <a:close/>
                  <a:moveTo>
                    <a:pt x="118292" y="33399"/>
                  </a:moveTo>
                  <a:cubicBezTo>
                    <a:pt x="118163" y="33399"/>
                    <a:pt x="118067" y="33495"/>
                    <a:pt x="118067" y="33592"/>
                  </a:cubicBezTo>
                  <a:cubicBezTo>
                    <a:pt x="118067" y="33720"/>
                    <a:pt x="118163" y="33817"/>
                    <a:pt x="118292" y="33817"/>
                  </a:cubicBezTo>
                  <a:lnTo>
                    <a:pt x="119577" y="33817"/>
                  </a:lnTo>
                  <a:cubicBezTo>
                    <a:pt x="119674" y="33817"/>
                    <a:pt x="119770" y="33720"/>
                    <a:pt x="119770" y="33592"/>
                  </a:cubicBezTo>
                  <a:cubicBezTo>
                    <a:pt x="119770" y="33495"/>
                    <a:pt x="119674" y="33399"/>
                    <a:pt x="119577" y="33399"/>
                  </a:cubicBezTo>
                  <a:close/>
                  <a:moveTo>
                    <a:pt x="193" y="33463"/>
                  </a:moveTo>
                  <a:cubicBezTo>
                    <a:pt x="97" y="33463"/>
                    <a:pt x="0" y="33560"/>
                    <a:pt x="0" y="33656"/>
                  </a:cubicBezTo>
                  <a:lnTo>
                    <a:pt x="0" y="34942"/>
                  </a:lnTo>
                  <a:cubicBezTo>
                    <a:pt x="0" y="35070"/>
                    <a:pt x="97" y="35167"/>
                    <a:pt x="193" y="35167"/>
                  </a:cubicBezTo>
                  <a:cubicBezTo>
                    <a:pt x="322" y="35167"/>
                    <a:pt x="418" y="35070"/>
                    <a:pt x="418" y="34942"/>
                  </a:cubicBezTo>
                  <a:lnTo>
                    <a:pt x="418" y="33656"/>
                  </a:lnTo>
                  <a:cubicBezTo>
                    <a:pt x="418" y="33560"/>
                    <a:pt x="322" y="33463"/>
                    <a:pt x="193" y="33463"/>
                  </a:cubicBezTo>
                  <a:close/>
                  <a:moveTo>
                    <a:pt x="120092" y="34138"/>
                  </a:moveTo>
                  <a:cubicBezTo>
                    <a:pt x="119995" y="34138"/>
                    <a:pt x="119899" y="34235"/>
                    <a:pt x="119899" y="34331"/>
                  </a:cubicBezTo>
                  <a:lnTo>
                    <a:pt x="119899" y="35617"/>
                  </a:lnTo>
                  <a:cubicBezTo>
                    <a:pt x="119899" y="35745"/>
                    <a:pt x="119995" y="35842"/>
                    <a:pt x="120092" y="35842"/>
                  </a:cubicBezTo>
                  <a:cubicBezTo>
                    <a:pt x="120220" y="35842"/>
                    <a:pt x="120317" y="35745"/>
                    <a:pt x="120317" y="35617"/>
                  </a:cubicBezTo>
                  <a:lnTo>
                    <a:pt x="120317" y="34331"/>
                  </a:lnTo>
                  <a:cubicBezTo>
                    <a:pt x="120317" y="34235"/>
                    <a:pt x="120220" y="34138"/>
                    <a:pt x="120092" y="34138"/>
                  </a:cubicBezTo>
                  <a:close/>
                  <a:moveTo>
                    <a:pt x="193" y="36003"/>
                  </a:moveTo>
                  <a:cubicBezTo>
                    <a:pt x="97" y="36003"/>
                    <a:pt x="0" y="36099"/>
                    <a:pt x="0" y="36228"/>
                  </a:cubicBezTo>
                  <a:lnTo>
                    <a:pt x="0" y="37481"/>
                  </a:lnTo>
                  <a:cubicBezTo>
                    <a:pt x="0" y="37610"/>
                    <a:pt x="97" y="37706"/>
                    <a:pt x="193" y="37706"/>
                  </a:cubicBezTo>
                  <a:cubicBezTo>
                    <a:pt x="322" y="37706"/>
                    <a:pt x="418" y="37610"/>
                    <a:pt x="418" y="37481"/>
                  </a:cubicBezTo>
                  <a:lnTo>
                    <a:pt x="418" y="36228"/>
                  </a:lnTo>
                  <a:cubicBezTo>
                    <a:pt x="418" y="36099"/>
                    <a:pt x="322" y="36003"/>
                    <a:pt x="193" y="36003"/>
                  </a:cubicBezTo>
                  <a:close/>
                  <a:moveTo>
                    <a:pt x="120092" y="36678"/>
                  </a:moveTo>
                  <a:cubicBezTo>
                    <a:pt x="119995" y="36678"/>
                    <a:pt x="119899" y="36774"/>
                    <a:pt x="119899" y="36903"/>
                  </a:cubicBezTo>
                  <a:lnTo>
                    <a:pt x="119899" y="38156"/>
                  </a:lnTo>
                  <a:cubicBezTo>
                    <a:pt x="119899" y="38285"/>
                    <a:pt x="119995" y="38381"/>
                    <a:pt x="120092" y="38381"/>
                  </a:cubicBezTo>
                  <a:cubicBezTo>
                    <a:pt x="120220" y="38381"/>
                    <a:pt x="120317" y="38285"/>
                    <a:pt x="120317" y="38156"/>
                  </a:cubicBezTo>
                  <a:lnTo>
                    <a:pt x="120317" y="36903"/>
                  </a:lnTo>
                  <a:cubicBezTo>
                    <a:pt x="120317" y="36774"/>
                    <a:pt x="120220" y="36678"/>
                    <a:pt x="120092" y="36678"/>
                  </a:cubicBezTo>
                  <a:close/>
                  <a:moveTo>
                    <a:pt x="193" y="38542"/>
                  </a:moveTo>
                  <a:cubicBezTo>
                    <a:pt x="97" y="38542"/>
                    <a:pt x="0" y="38638"/>
                    <a:pt x="0" y="38767"/>
                  </a:cubicBezTo>
                  <a:lnTo>
                    <a:pt x="0" y="40053"/>
                  </a:lnTo>
                  <a:cubicBezTo>
                    <a:pt x="0" y="40149"/>
                    <a:pt x="97" y="40246"/>
                    <a:pt x="193" y="40246"/>
                  </a:cubicBezTo>
                  <a:cubicBezTo>
                    <a:pt x="322" y="40246"/>
                    <a:pt x="418" y="40149"/>
                    <a:pt x="418" y="40053"/>
                  </a:cubicBezTo>
                  <a:lnTo>
                    <a:pt x="418" y="38767"/>
                  </a:lnTo>
                  <a:cubicBezTo>
                    <a:pt x="418" y="38638"/>
                    <a:pt x="322" y="38542"/>
                    <a:pt x="193" y="38542"/>
                  </a:cubicBezTo>
                  <a:close/>
                  <a:moveTo>
                    <a:pt x="120092" y="39249"/>
                  </a:moveTo>
                  <a:cubicBezTo>
                    <a:pt x="119995" y="39249"/>
                    <a:pt x="119899" y="39313"/>
                    <a:pt x="119899" y="39442"/>
                  </a:cubicBezTo>
                  <a:lnTo>
                    <a:pt x="119899" y="40728"/>
                  </a:lnTo>
                  <a:cubicBezTo>
                    <a:pt x="119899" y="40824"/>
                    <a:pt x="119995" y="40921"/>
                    <a:pt x="120092" y="40921"/>
                  </a:cubicBezTo>
                  <a:cubicBezTo>
                    <a:pt x="120220" y="40921"/>
                    <a:pt x="120317" y="40824"/>
                    <a:pt x="120317" y="40728"/>
                  </a:cubicBezTo>
                  <a:lnTo>
                    <a:pt x="120317" y="39442"/>
                  </a:lnTo>
                  <a:cubicBezTo>
                    <a:pt x="120317" y="39313"/>
                    <a:pt x="120220" y="39249"/>
                    <a:pt x="120092" y="39249"/>
                  </a:cubicBezTo>
                  <a:close/>
                  <a:moveTo>
                    <a:pt x="193" y="41114"/>
                  </a:moveTo>
                  <a:cubicBezTo>
                    <a:pt x="97" y="41114"/>
                    <a:pt x="0" y="41210"/>
                    <a:pt x="0" y="41306"/>
                  </a:cubicBezTo>
                  <a:lnTo>
                    <a:pt x="0" y="42592"/>
                  </a:lnTo>
                  <a:cubicBezTo>
                    <a:pt x="0" y="42721"/>
                    <a:pt x="97" y="42817"/>
                    <a:pt x="193" y="42817"/>
                  </a:cubicBezTo>
                  <a:cubicBezTo>
                    <a:pt x="322" y="42817"/>
                    <a:pt x="418" y="42721"/>
                    <a:pt x="418" y="42592"/>
                  </a:cubicBezTo>
                  <a:lnTo>
                    <a:pt x="418" y="41306"/>
                  </a:lnTo>
                  <a:cubicBezTo>
                    <a:pt x="418" y="41210"/>
                    <a:pt x="322" y="41114"/>
                    <a:pt x="193" y="41114"/>
                  </a:cubicBezTo>
                  <a:close/>
                  <a:moveTo>
                    <a:pt x="120092" y="41789"/>
                  </a:moveTo>
                  <a:cubicBezTo>
                    <a:pt x="119995" y="41789"/>
                    <a:pt x="119899" y="41885"/>
                    <a:pt x="119899" y="41981"/>
                  </a:cubicBezTo>
                  <a:lnTo>
                    <a:pt x="119899" y="43267"/>
                  </a:lnTo>
                  <a:cubicBezTo>
                    <a:pt x="119899" y="43396"/>
                    <a:pt x="119995" y="43492"/>
                    <a:pt x="120092" y="43492"/>
                  </a:cubicBezTo>
                  <a:cubicBezTo>
                    <a:pt x="120220" y="43492"/>
                    <a:pt x="120317" y="43396"/>
                    <a:pt x="120317" y="43267"/>
                  </a:cubicBezTo>
                  <a:lnTo>
                    <a:pt x="120317" y="41981"/>
                  </a:lnTo>
                  <a:cubicBezTo>
                    <a:pt x="120317" y="41885"/>
                    <a:pt x="120220" y="41789"/>
                    <a:pt x="120092" y="41789"/>
                  </a:cubicBezTo>
                  <a:close/>
                  <a:moveTo>
                    <a:pt x="193" y="43653"/>
                  </a:moveTo>
                  <a:cubicBezTo>
                    <a:pt x="97" y="43653"/>
                    <a:pt x="0" y="43749"/>
                    <a:pt x="0" y="43878"/>
                  </a:cubicBezTo>
                  <a:lnTo>
                    <a:pt x="0" y="45132"/>
                  </a:lnTo>
                  <a:cubicBezTo>
                    <a:pt x="0" y="45260"/>
                    <a:pt x="97" y="45357"/>
                    <a:pt x="193" y="45357"/>
                  </a:cubicBezTo>
                  <a:cubicBezTo>
                    <a:pt x="322" y="45357"/>
                    <a:pt x="418" y="45260"/>
                    <a:pt x="418" y="45132"/>
                  </a:cubicBezTo>
                  <a:lnTo>
                    <a:pt x="418" y="43878"/>
                  </a:lnTo>
                  <a:cubicBezTo>
                    <a:pt x="418" y="43749"/>
                    <a:pt x="322" y="43653"/>
                    <a:pt x="193" y="43653"/>
                  </a:cubicBezTo>
                  <a:close/>
                  <a:moveTo>
                    <a:pt x="120092" y="44328"/>
                  </a:moveTo>
                  <a:cubicBezTo>
                    <a:pt x="119995" y="44328"/>
                    <a:pt x="119899" y="44424"/>
                    <a:pt x="119899" y="44553"/>
                  </a:cubicBezTo>
                  <a:lnTo>
                    <a:pt x="119899" y="45839"/>
                  </a:lnTo>
                  <a:cubicBezTo>
                    <a:pt x="119899" y="45935"/>
                    <a:pt x="119995" y="46032"/>
                    <a:pt x="120092" y="46032"/>
                  </a:cubicBezTo>
                  <a:cubicBezTo>
                    <a:pt x="120220" y="46032"/>
                    <a:pt x="120317" y="45935"/>
                    <a:pt x="120317" y="45839"/>
                  </a:cubicBezTo>
                  <a:lnTo>
                    <a:pt x="120317" y="44553"/>
                  </a:lnTo>
                  <a:cubicBezTo>
                    <a:pt x="120317" y="44424"/>
                    <a:pt x="120220" y="44328"/>
                    <a:pt x="120092" y="44328"/>
                  </a:cubicBezTo>
                  <a:close/>
                  <a:moveTo>
                    <a:pt x="120092" y="46900"/>
                  </a:moveTo>
                  <a:cubicBezTo>
                    <a:pt x="119995" y="46900"/>
                    <a:pt x="119899" y="46996"/>
                    <a:pt x="119899" y="47092"/>
                  </a:cubicBezTo>
                  <a:lnTo>
                    <a:pt x="119899" y="48378"/>
                  </a:lnTo>
                  <a:cubicBezTo>
                    <a:pt x="119899" y="48507"/>
                    <a:pt x="119995" y="48571"/>
                    <a:pt x="120092" y="48571"/>
                  </a:cubicBezTo>
                  <a:cubicBezTo>
                    <a:pt x="120220" y="48571"/>
                    <a:pt x="120317" y="48507"/>
                    <a:pt x="120317" y="48378"/>
                  </a:cubicBezTo>
                  <a:lnTo>
                    <a:pt x="120317" y="47092"/>
                  </a:lnTo>
                  <a:cubicBezTo>
                    <a:pt x="120317" y="46996"/>
                    <a:pt x="120220" y="46900"/>
                    <a:pt x="120092" y="46900"/>
                  </a:cubicBezTo>
                  <a:close/>
                  <a:moveTo>
                    <a:pt x="120092" y="49439"/>
                  </a:moveTo>
                  <a:cubicBezTo>
                    <a:pt x="119995" y="49439"/>
                    <a:pt x="119899" y="49535"/>
                    <a:pt x="119899" y="49664"/>
                  </a:cubicBezTo>
                  <a:lnTo>
                    <a:pt x="119899" y="50918"/>
                  </a:lnTo>
                  <a:cubicBezTo>
                    <a:pt x="119899" y="51046"/>
                    <a:pt x="119995" y="51143"/>
                    <a:pt x="120092" y="51143"/>
                  </a:cubicBezTo>
                  <a:cubicBezTo>
                    <a:pt x="120220" y="51143"/>
                    <a:pt x="120317" y="51046"/>
                    <a:pt x="120317" y="50918"/>
                  </a:cubicBezTo>
                  <a:lnTo>
                    <a:pt x="120317" y="49664"/>
                  </a:lnTo>
                  <a:cubicBezTo>
                    <a:pt x="120317" y="49535"/>
                    <a:pt x="120220" y="49439"/>
                    <a:pt x="120092" y="49439"/>
                  </a:cubicBezTo>
                  <a:close/>
                  <a:moveTo>
                    <a:pt x="120092" y="51978"/>
                  </a:moveTo>
                  <a:cubicBezTo>
                    <a:pt x="119995" y="51978"/>
                    <a:pt x="119899" y="52075"/>
                    <a:pt x="119899" y="52203"/>
                  </a:cubicBezTo>
                  <a:lnTo>
                    <a:pt x="119899" y="53489"/>
                  </a:lnTo>
                  <a:cubicBezTo>
                    <a:pt x="119899" y="53586"/>
                    <a:pt x="119995" y="53682"/>
                    <a:pt x="120092" y="53682"/>
                  </a:cubicBezTo>
                  <a:cubicBezTo>
                    <a:pt x="120220" y="53682"/>
                    <a:pt x="120317" y="53586"/>
                    <a:pt x="120317" y="53489"/>
                  </a:cubicBezTo>
                  <a:lnTo>
                    <a:pt x="120317" y="52203"/>
                  </a:lnTo>
                  <a:cubicBezTo>
                    <a:pt x="120317" y="52075"/>
                    <a:pt x="120220" y="51978"/>
                    <a:pt x="120092" y="51978"/>
                  </a:cubicBezTo>
                  <a:close/>
                  <a:moveTo>
                    <a:pt x="120092" y="54550"/>
                  </a:moveTo>
                  <a:cubicBezTo>
                    <a:pt x="119995" y="54550"/>
                    <a:pt x="119899" y="54646"/>
                    <a:pt x="119899" y="54743"/>
                  </a:cubicBezTo>
                  <a:lnTo>
                    <a:pt x="119899" y="56029"/>
                  </a:lnTo>
                  <a:cubicBezTo>
                    <a:pt x="119899" y="56157"/>
                    <a:pt x="119995" y="56254"/>
                    <a:pt x="120092" y="56254"/>
                  </a:cubicBezTo>
                  <a:cubicBezTo>
                    <a:pt x="120220" y="56254"/>
                    <a:pt x="120317" y="56157"/>
                    <a:pt x="120317" y="56029"/>
                  </a:cubicBezTo>
                  <a:lnTo>
                    <a:pt x="120317" y="54743"/>
                  </a:lnTo>
                  <a:cubicBezTo>
                    <a:pt x="120317" y="54646"/>
                    <a:pt x="120220" y="54550"/>
                    <a:pt x="120092" y="54550"/>
                  </a:cubicBezTo>
                  <a:close/>
                  <a:moveTo>
                    <a:pt x="120092" y="57089"/>
                  </a:moveTo>
                  <a:cubicBezTo>
                    <a:pt x="119995" y="57089"/>
                    <a:pt x="119899" y="57186"/>
                    <a:pt x="119899" y="57314"/>
                  </a:cubicBezTo>
                  <a:lnTo>
                    <a:pt x="119899" y="58568"/>
                  </a:lnTo>
                  <a:cubicBezTo>
                    <a:pt x="119899" y="58697"/>
                    <a:pt x="119995" y="58793"/>
                    <a:pt x="120092" y="58793"/>
                  </a:cubicBezTo>
                  <a:cubicBezTo>
                    <a:pt x="120220" y="58793"/>
                    <a:pt x="120317" y="58697"/>
                    <a:pt x="120317" y="58568"/>
                  </a:cubicBezTo>
                  <a:lnTo>
                    <a:pt x="120317" y="57314"/>
                  </a:lnTo>
                  <a:cubicBezTo>
                    <a:pt x="120317" y="57186"/>
                    <a:pt x="120220" y="57089"/>
                    <a:pt x="120092" y="57089"/>
                  </a:cubicBezTo>
                  <a:close/>
                  <a:moveTo>
                    <a:pt x="120092" y="59629"/>
                  </a:moveTo>
                  <a:cubicBezTo>
                    <a:pt x="119995" y="59629"/>
                    <a:pt x="119899" y="59725"/>
                    <a:pt x="119899" y="59854"/>
                  </a:cubicBezTo>
                  <a:lnTo>
                    <a:pt x="119899" y="61140"/>
                  </a:lnTo>
                  <a:cubicBezTo>
                    <a:pt x="119899" y="61236"/>
                    <a:pt x="119995" y="61332"/>
                    <a:pt x="120092" y="61332"/>
                  </a:cubicBezTo>
                  <a:cubicBezTo>
                    <a:pt x="120220" y="61332"/>
                    <a:pt x="120317" y="61236"/>
                    <a:pt x="120317" y="61140"/>
                  </a:cubicBezTo>
                  <a:lnTo>
                    <a:pt x="120317" y="59854"/>
                  </a:lnTo>
                  <a:cubicBezTo>
                    <a:pt x="120317" y="59725"/>
                    <a:pt x="120220" y="59629"/>
                    <a:pt x="120092" y="59629"/>
                  </a:cubicBezTo>
                  <a:close/>
                  <a:moveTo>
                    <a:pt x="120092" y="62200"/>
                  </a:moveTo>
                  <a:cubicBezTo>
                    <a:pt x="119995" y="62200"/>
                    <a:pt x="119899" y="62297"/>
                    <a:pt x="119899" y="62393"/>
                  </a:cubicBezTo>
                  <a:lnTo>
                    <a:pt x="119899" y="63679"/>
                  </a:lnTo>
                  <a:cubicBezTo>
                    <a:pt x="119899" y="63808"/>
                    <a:pt x="119995" y="63904"/>
                    <a:pt x="120092" y="63904"/>
                  </a:cubicBezTo>
                  <a:cubicBezTo>
                    <a:pt x="120220" y="63904"/>
                    <a:pt x="120317" y="63808"/>
                    <a:pt x="120317" y="63679"/>
                  </a:cubicBezTo>
                  <a:lnTo>
                    <a:pt x="120317" y="62393"/>
                  </a:lnTo>
                  <a:cubicBezTo>
                    <a:pt x="120317" y="62297"/>
                    <a:pt x="120220" y="62200"/>
                    <a:pt x="120092" y="62200"/>
                  </a:cubicBezTo>
                  <a:close/>
                  <a:moveTo>
                    <a:pt x="120092" y="64740"/>
                  </a:moveTo>
                  <a:cubicBezTo>
                    <a:pt x="119995" y="64740"/>
                    <a:pt x="119899" y="64836"/>
                    <a:pt x="119899" y="64965"/>
                  </a:cubicBezTo>
                  <a:lnTo>
                    <a:pt x="119899" y="66218"/>
                  </a:lnTo>
                  <a:cubicBezTo>
                    <a:pt x="119899" y="66347"/>
                    <a:pt x="119995" y="66443"/>
                    <a:pt x="120092" y="66443"/>
                  </a:cubicBezTo>
                  <a:cubicBezTo>
                    <a:pt x="120220" y="66443"/>
                    <a:pt x="120317" y="66347"/>
                    <a:pt x="120317" y="66218"/>
                  </a:cubicBezTo>
                  <a:lnTo>
                    <a:pt x="120317" y="64965"/>
                  </a:lnTo>
                  <a:cubicBezTo>
                    <a:pt x="120317" y="64836"/>
                    <a:pt x="120220" y="64740"/>
                    <a:pt x="120092" y="64740"/>
                  </a:cubicBezTo>
                  <a:close/>
                  <a:moveTo>
                    <a:pt x="120092" y="67279"/>
                  </a:moveTo>
                  <a:cubicBezTo>
                    <a:pt x="119995" y="67279"/>
                    <a:pt x="119899" y="67376"/>
                    <a:pt x="119899" y="67504"/>
                  </a:cubicBezTo>
                  <a:lnTo>
                    <a:pt x="119899" y="68790"/>
                  </a:lnTo>
                  <a:cubicBezTo>
                    <a:pt x="119899" y="68886"/>
                    <a:pt x="119995" y="68983"/>
                    <a:pt x="120092" y="68983"/>
                  </a:cubicBezTo>
                  <a:cubicBezTo>
                    <a:pt x="120220" y="68983"/>
                    <a:pt x="120317" y="68886"/>
                    <a:pt x="120317" y="68790"/>
                  </a:cubicBezTo>
                  <a:lnTo>
                    <a:pt x="120317" y="67504"/>
                  </a:lnTo>
                  <a:cubicBezTo>
                    <a:pt x="120317" y="67376"/>
                    <a:pt x="120220" y="67279"/>
                    <a:pt x="120092" y="67279"/>
                  </a:cubicBezTo>
                  <a:close/>
                  <a:moveTo>
                    <a:pt x="120092" y="69851"/>
                  </a:moveTo>
                  <a:cubicBezTo>
                    <a:pt x="119995" y="69851"/>
                    <a:pt x="119899" y="69947"/>
                    <a:pt x="119899" y="70044"/>
                  </a:cubicBezTo>
                  <a:lnTo>
                    <a:pt x="119899" y="71329"/>
                  </a:lnTo>
                  <a:cubicBezTo>
                    <a:pt x="119899" y="71458"/>
                    <a:pt x="119995" y="71554"/>
                    <a:pt x="120092" y="71554"/>
                  </a:cubicBezTo>
                  <a:cubicBezTo>
                    <a:pt x="120220" y="71554"/>
                    <a:pt x="120317" y="71458"/>
                    <a:pt x="120317" y="71329"/>
                  </a:cubicBezTo>
                  <a:lnTo>
                    <a:pt x="120317" y="70044"/>
                  </a:lnTo>
                  <a:cubicBezTo>
                    <a:pt x="120317" y="69947"/>
                    <a:pt x="120220" y="69851"/>
                    <a:pt x="120092" y="69851"/>
                  </a:cubicBezTo>
                  <a:close/>
                  <a:moveTo>
                    <a:pt x="120092" y="72390"/>
                  </a:moveTo>
                  <a:cubicBezTo>
                    <a:pt x="119995" y="72390"/>
                    <a:pt x="119899" y="72487"/>
                    <a:pt x="119899" y="72615"/>
                  </a:cubicBezTo>
                  <a:lnTo>
                    <a:pt x="119899" y="73869"/>
                  </a:lnTo>
                  <a:cubicBezTo>
                    <a:pt x="119899" y="73997"/>
                    <a:pt x="119995" y="74094"/>
                    <a:pt x="120092" y="74094"/>
                  </a:cubicBezTo>
                  <a:cubicBezTo>
                    <a:pt x="120220" y="74094"/>
                    <a:pt x="120317" y="73997"/>
                    <a:pt x="120317" y="73869"/>
                  </a:cubicBezTo>
                  <a:lnTo>
                    <a:pt x="120317" y="72615"/>
                  </a:lnTo>
                  <a:cubicBezTo>
                    <a:pt x="120317" y="72487"/>
                    <a:pt x="120220" y="72390"/>
                    <a:pt x="120092" y="72390"/>
                  </a:cubicBezTo>
                  <a:close/>
                  <a:moveTo>
                    <a:pt x="120092" y="74930"/>
                  </a:moveTo>
                  <a:cubicBezTo>
                    <a:pt x="119995" y="74930"/>
                    <a:pt x="119899" y="75026"/>
                    <a:pt x="119899" y="75155"/>
                  </a:cubicBezTo>
                  <a:lnTo>
                    <a:pt x="119899" y="76408"/>
                  </a:lnTo>
                  <a:cubicBezTo>
                    <a:pt x="119899" y="76537"/>
                    <a:pt x="119995" y="76633"/>
                    <a:pt x="120092" y="76633"/>
                  </a:cubicBezTo>
                  <a:cubicBezTo>
                    <a:pt x="120220" y="76633"/>
                    <a:pt x="120317" y="76537"/>
                    <a:pt x="120317" y="76408"/>
                  </a:cubicBezTo>
                  <a:lnTo>
                    <a:pt x="120317" y="75155"/>
                  </a:lnTo>
                  <a:cubicBezTo>
                    <a:pt x="120317" y="75026"/>
                    <a:pt x="120220" y="74930"/>
                    <a:pt x="120092" y="7493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744;p63">
              <a:extLst>
                <a:ext uri="{FF2B5EF4-FFF2-40B4-BE49-F238E27FC236}">
                  <a16:creationId xmlns:a16="http://schemas.microsoft.com/office/drawing/2014/main" id="{8E3FF428-BA3E-4EF5-9693-6C0805250DC3}"/>
                </a:ext>
              </a:extLst>
            </p:cNvPr>
            <p:cNvSpPr/>
            <p:nvPr/>
          </p:nvSpPr>
          <p:spPr>
            <a:xfrm>
              <a:off x="4008475" y="962975"/>
              <a:ext cx="286100" cy="383350"/>
            </a:xfrm>
            <a:custGeom>
              <a:avLst/>
              <a:gdLst/>
              <a:ahLst/>
              <a:cxnLst/>
              <a:rect l="l" t="t" r="r" b="b"/>
              <a:pathLst>
                <a:path w="11444" h="15334" extrusionOk="0">
                  <a:moveTo>
                    <a:pt x="0" y="0"/>
                  </a:moveTo>
                  <a:lnTo>
                    <a:pt x="7683" y="15333"/>
                  </a:lnTo>
                  <a:lnTo>
                    <a:pt x="114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745;p63">
              <a:extLst>
                <a:ext uri="{FF2B5EF4-FFF2-40B4-BE49-F238E27FC236}">
                  <a16:creationId xmlns:a16="http://schemas.microsoft.com/office/drawing/2014/main" id="{B4CC631E-7AB5-4BDF-B493-6D850E3EF46D}"/>
                </a:ext>
              </a:extLst>
            </p:cNvPr>
            <p:cNvSpPr/>
            <p:nvPr/>
          </p:nvSpPr>
          <p:spPr>
            <a:xfrm>
              <a:off x="4002850" y="957350"/>
              <a:ext cx="297350" cy="394000"/>
            </a:xfrm>
            <a:custGeom>
              <a:avLst/>
              <a:gdLst/>
              <a:ahLst/>
              <a:cxnLst/>
              <a:rect l="l" t="t" r="r" b="b"/>
              <a:pathLst>
                <a:path w="11894" h="15760" extrusionOk="0">
                  <a:moveTo>
                    <a:pt x="11379" y="450"/>
                  </a:moveTo>
                  <a:lnTo>
                    <a:pt x="7815" y="14954"/>
                  </a:lnTo>
                  <a:lnTo>
                    <a:pt x="579" y="450"/>
                  </a:lnTo>
                  <a:close/>
                  <a:moveTo>
                    <a:pt x="225" y="0"/>
                  </a:moveTo>
                  <a:cubicBezTo>
                    <a:pt x="161" y="0"/>
                    <a:pt x="97" y="32"/>
                    <a:pt x="64" y="97"/>
                  </a:cubicBezTo>
                  <a:cubicBezTo>
                    <a:pt x="0" y="161"/>
                    <a:pt x="0" y="257"/>
                    <a:pt x="32" y="322"/>
                  </a:cubicBezTo>
                  <a:lnTo>
                    <a:pt x="7715" y="15655"/>
                  </a:lnTo>
                  <a:cubicBezTo>
                    <a:pt x="7741" y="15707"/>
                    <a:pt x="7810" y="15760"/>
                    <a:pt x="7870" y="15760"/>
                  </a:cubicBezTo>
                  <a:cubicBezTo>
                    <a:pt x="7883" y="15760"/>
                    <a:pt x="7896" y="15757"/>
                    <a:pt x="7908" y="15751"/>
                  </a:cubicBezTo>
                  <a:cubicBezTo>
                    <a:pt x="8004" y="15751"/>
                    <a:pt x="8068" y="15687"/>
                    <a:pt x="8101" y="15590"/>
                  </a:cubicBezTo>
                  <a:lnTo>
                    <a:pt x="11861" y="257"/>
                  </a:lnTo>
                  <a:cubicBezTo>
                    <a:pt x="11894" y="225"/>
                    <a:pt x="11861" y="129"/>
                    <a:pt x="11829" y="97"/>
                  </a:cubicBezTo>
                  <a:cubicBezTo>
                    <a:pt x="11797" y="32"/>
                    <a:pt x="11733" y="0"/>
                    <a:pt x="1166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746;p63">
              <a:extLst>
                <a:ext uri="{FF2B5EF4-FFF2-40B4-BE49-F238E27FC236}">
                  <a16:creationId xmlns:a16="http://schemas.microsoft.com/office/drawing/2014/main" id="{2629FF3D-1126-425A-947F-4CC970B0F25C}"/>
                </a:ext>
              </a:extLst>
            </p:cNvPr>
            <p:cNvSpPr/>
            <p:nvPr/>
          </p:nvSpPr>
          <p:spPr>
            <a:xfrm>
              <a:off x="4039000" y="977425"/>
              <a:ext cx="182450" cy="368900"/>
            </a:xfrm>
            <a:custGeom>
              <a:avLst/>
              <a:gdLst/>
              <a:ahLst/>
              <a:cxnLst/>
              <a:rect l="l" t="t" r="r" b="b"/>
              <a:pathLst>
                <a:path w="7298" h="14756" extrusionOk="0">
                  <a:moveTo>
                    <a:pt x="1" y="1"/>
                  </a:moveTo>
                  <a:lnTo>
                    <a:pt x="6462" y="14755"/>
                  </a:lnTo>
                  <a:lnTo>
                    <a:pt x="7297"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747;p63">
              <a:extLst>
                <a:ext uri="{FF2B5EF4-FFF2-40B4-BE49-F238E27FC236}">
                  <a16:creationId xmlns:a16="http://schemas.microsoft.com/office/drawing/2014/main" id="{F18D318B-0388-4804-B48B-19C2A9F12E01}"/>
                </a:ext>
              </a:extLst>
            </p:cNvPr>
            <p:cNvSpPr/>
            <p:nvPr/>
          </p:nvSpPr>
          <p:spPr>
            <a:xfrm>
              <a:off x="4033375" y="971800"/>
              <a:ext cx="192900" cy="379550"/>
            </a:xfrm>
            <a:custGeom>
              <a:avLst/>
              <a:gdLst/>
              <a:ahLst/>
              <a:cxnLst/>
              <a:rect l="l" t="t" r="r" b="b"/>
              <a:pathLst>
                <a:path w="7716" h="15182" extrusionOk="0">
                  <a:moveTo>
                    <a:pt x="7297" y="451"/>
                  </a:moveTo>
                  <a:lnTo>
                    <a:pt x="6513" y="14049"/>
                  </a:lnTo>
                  <a:lnTo>
                    <a:pt x="547" y="451"/>
                  </a:lnTo>
                  <a:close/>
                  <a:moveTo>
                    <a:pt x="226" y="1"/>
                  </a:moveTo>
                  <a:cubicBezTo>
                    <a:pt x="161" y="1"/>
                    <a:pt x="97" y="65"/>
                    <a:pt x="65" y="97"/>
                  </a:cubicBezTo>
                  <a:cubicBezTo>
                    <a:pt x="33" y="162"/>
                    <a:pt x="1" y="258"/>
                    <a:pt x="33" y="322"/>
                  </a:cubicBezTo>
                  <a:lnTo>
                    <a:pt x="6494" y="15045"/>
                  </a:lnTo>
                  <a:cubicBezTo>
                    <a:pt x="6520" y="15124"/>
                    <a:pt x="6590" y="15181"/>
                    <a:pt x="6668" y="15181"/>
                  </a:cubicBezTo>
                  <a:cubicBezTo>
                    <a:pt x="6685" y="15181"/>
                    <a:pt x="6702" y="15179"/>
                    <a:pt x="6719" y="15173"/>
                  </a:cubicBezTo>
                  <a:cubicBezTo>
                    <a:pt x="6815" y="15173"/>
                    <a:pt x="6880" y="15077"/>
                    <a:pt x="6880" y="14980"/>
                  </a:cubicBezTo>
                  <a:lnTo>
                    <a:pt x="7715" y="226"/>
                  </a:lnTo>
                  <a:cubicBezTo>
                    <a:pt x="7715" y="194"/>
                    <a:pt x="7715" y="130"/>
                    <a:pt x="7651" y="65"/>
                  </a:cubicBezTo>
                  <a:cubicBezTo>
                    <a:pt x="7619" y="33"/>
                    <a:pt x="7555" y="1"/>
                    <a:pt x="752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748;p63">
              <a:extLst>
                <a:ext uri="{FF2B5EF4-FFF2-40B4-BE49-F238E27FC236}">
                  <a16:creationId xmlns:a16="http://schemas.microsoft.com/office/drawing/2014/main" id="{115602A4-2B3E-45A8-AE07-5D4DF7EC46DF}"/>
                </a:ext>
              </a:extLst>
            </p:cNvPr>
            <p:cNvSpPr/>
            <p:nvPr/>
          </p:nvSpPr>
          <p:spPr>
            <a:xfrm>
              <a:off x="3998825" y="948500"/>
              <a:ext cx="201725" cy="397825"/>
            </a:xfrm>
            <a:custGeom>
              <a:avLst/>
              <a:gdLst/>
              <a:ahLst/>
              <a:cxnLst/>
              <a:rect l="l" t="t" r="r" b="b"/>
              <a:pathLst>
                <a:path w="8069" h="15913" extrusionOk="0">
                  <a:moveTo>
                    <a:pt x="0" y="1"/>
                  </a:moveTo>
                  <a:lnTo>
                    <a:pt x="8069" y="15912"/>
                  </a:lnTo>
                  <a:lnTo>
                    <a:pt x="7265"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749;p63">
              <a:extLst>
                <a:ext uri="{FF2B5EF4-FFF2-40B4-BE49-F238E27FC236}">
                  <a16:creationId xmlns:a16="http://schemas.microsoft.com/office/drawing/2014/main" id="{65CAF524-983A-4F2E-84E5-98448335288B}"/>
                </a:ext>
              </a:extLst>
            </p:cNvPr>
            <p:cNvSpPr/>
            <p:nvPr/>
          </p:nvSpPr>
          <p:spPr>
            <a:xfrm>
              <a:off x="3993200" y="943675"/>
              <a:ext cx="212175" cy="407675"/>
            </a:xfrm>
            <a:custGeom>
              <a:avLst/>
              <a:gdLst/>
              <a:ahLst/>
              <a:cxnLst/>
              <a:rect l="l" t="t" r="r" b="b"/>
              <a:pathLst>
                <a:path w="8487" h="16307" extrusionOk="0">
                  <a:moveTo>
                    <a:pt x="7297" y="419"/>
                  </a:moveTo>
                  <a:lnTo>
                    <a:pt x="8022" y="15152"/>
                  </a:lnTo>
                  <a:lnTo>
                    <a:pt x="579" y="419"/>
                  </a:lnTo>
                  <a:close/>
                  <a:moveTo>
                    <a:pt x="225" y="1"/>
                  </a:moveTo>
                  <a:cubicBezTo>
                    <a:pt x="161" y="1"/>
                    <a:pt x="97" y="33"/>
                    <a:pt x="33" y="97"/>
                  </a:cubicBezTo>
                  <a:cubicBezTo>
                    <a:pt x="0" y="162"/>
                    <a:pt x="0" y="226"/>
                    <a:pt x="33" y="290"/>
                  </a:cubicBezTo>
                  <a:lnTo>
                    <a:pt x="8101" y="16202"/>
                  </a:lnTo>
                  <a:cubicBezTo>
                    <a:pt x="8127" y="16254"/>
                    <a:pt x="8196" y="16307"/>
                    <a:pt x="8273" y="16307"/>
                  </a:cubicBezTo>
                  <a:cubicBezTo>
                    <a:pt x="8290" y="16307"/>
                    <a:pt x="8308" y="16304"/>
                    <a:pt x="8326" y="16298"/>
                  </a:cubicBezTo>
                  <a:cubicBezTo>
                    <a:pt x="8422" y="16266"/>
                    <a:pt x="8487" y="16170"/>
                    <a:pt x="8487" y="16073"/>
                  </a:cubicBezTo>
                  <a:lnTo>
                    <a:pt x="7715" y="194"/>
                  </a:lnTo>
                  <a:cubicBezTo>
                    <a:pt x="7715" y="65"/>
                    <a:pt x="7619" y="1"/>
                    <a:pt x="749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750;p63">
              <a:extLst>
                <a:ext uri="{FF2B5EF4-FFF2-40B4-BE49-F238E27FC236}">
                  <a16:creationId xmlns:a16="http://schemas.microsoft.com/office/drawing/2014/main" id="{42A33C80-AE38-48C1-A0B5-DFBD01BC5F0C}"/>
                </a:ext>
              </a:extLst>
            </p:cNvPr>
            <p:cNvSpPr/>
            <p:nvPr/>
          </p:nvSpPr>
          <p:spPr>
            <a:xfrm>
              <a:off x="3567275" y="876975"/>
              <a:ext cx="633275" cy="469350"/>
            </a:xfrm>
            <a:custGeom>
              <a:avLst/>
              <a:gdLst/>
              <a:ahLst/>
              <a:cxnLst/>
              <a:rect l="l" t="t" r="r" b="b"/>
              <a:pathLst>
                <a:path w="25331" h="18774" extrusionOk="0">
                  <a:moveTo>
                    <a:pt x="1" y="1"/>
                  </a:moveTo>
                  <a:lnTo>
                    <a:pt x="4630" y="18773"/>
                  </a:lnTo>
                  <a:lnTo>
                    <a:pt x="25331" y="18773"/>
                  </a:lnTo>
                  <a:lnTo>
                    <a:pt x="22052" y="2155"/>
                  </a:lnTo>
                  <a:lnTo>
                    <a:pt x="11734" y="2155"/>
                  </a:lnTo>
                  <a:lnTo>
                    <a:pt x="98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751;p63">
              <a:extLst>
                <a:ext uri="{FF2B5EF4-FFF2-40B4-BE49-F238E27FC236}">
                  <a16:creationId xmlns:a16="http://schemas.microsoft.com/office/drawing/2014/main" id="{B6584B85-9DD8-42B0-ADF0-0BB8522D840C}"/>
                </a:ext>
              </a:extLst>
            </p:cNvPr>
            <p:cNvSpPr/>
            <p:nvPr/>
          </p:nvSpPr>
          <p:spPr>
            <a:xfrm>
              <a:off x="3561650" y="872175"/>
              <a:ext cx="643725" cy="478975"/>
            </a:xfrm>
            <a:custGeom>
              <a:avLst/>
              <a:gdLst/>
              <a:ahLst/>
              <a:cxnLst/>
              <a:rect l="l" t="t" r="r" b="b"/>
              <a:pathLst>
                <a:path w="25749" h="19159" extrusionOk="0">
                  <a:moveTo>
                    <a:pt x="9998" y="418"/>
                  </a:moveTo>
                  <a:lnTo>
                    <a:pt x="11798" y="2475"/>
                  </a:lnTo>
                  <a:cubicBezTo>
                    <a:pt x="11830" y="2507"/>
                    <a:pt x="11894" y="2539"/>
                    <a:pt x="11959" y="2539"/>
                  </a:cubicBezTo>
                  <a:lnTo>
                    <a:pt x="22084" y="2539"/>
                  </a:lnTo>
                  <a:lnTo>
                    <a:pt x="25299" y="18740"/>
                  </a:lnTo>
                  <a:lnTo>
                    <a:pt x="5015" y="18740"/>
                  </a:lnTo>
                  <a:lnTo>
                    <a:pt x="483" y="418"/>
                  </a:lnTo>
                  <a:close/>
                  <a:moveTo>
                    <a:pt x="226" y="0"/>
                  </a:moveTo>
                  <a:cubicBezTo>
                    <a:pt x="162" y="0"/>
                    <a:pt x="97" y="32"/>
                    <a:pt x="33" y="64"/>
                  </a:cubicBezTo>
                  <a:cubicBezTo>
                    <a:pt x="1" y="129"/>
                    <a:pt x="1" y="193"/>
                    <a:pt x="1" y="257"/>
                  </a:cubicBezTo>
                  <a:lnTo>
                    <a:pt x="4630" y="18997"/>
                  </a:lnTo>
                  <a:cubicBezTo>
                    <a:pt x="4662" y="19094"/>
                    <a:pt x="4758" y="19158"/>
                    <a:pt x="4855" y="19158"/>
                  </a:cubicBezTo>
                  <a:lnTo>
                    <a:pt x="25556" y="19158"/>
                  </a:lnTo>
                  <a:cubicBezTo>
                    <a:pt x="25620" y="19158"/>
                    <a:pt x="25652" y="19126"/>
                    <a:pt x="25716" y="19094"/>
                  </a:cubicBezTo>
                  <a:cubicBezTo>
                    <a:pt x="25749" y="19030"/>
                    <a:pt x="25749" y="18965"/>
                    <a:pt x="25749" y="18901"/>
                  </a:cubicBezTo>
                  <a:lnTo>
                    <a:pt x="22470" y="2282"/>
                  </a:lnTo>
                  <a:cubicBezTo>
                    <a:pt x="22438" y="2186"/>
                    <a:pt x="22373" y="2122"/>
                    <a:pt x="22277" y="2122"/>
                  </a:cubicBezTo>
                  <a:lnTo>
                    <a:pt x="12063" y="2122"/>
                  </a:lnTo>
                  <a:lnTo>
                    <a:pt x="10255" y="64"/>
                  </a:lnTo>
                  <a:cubicBezTo>
                    <a:pt x="10191" y="32"/>
                    <a:pt x="10159" y="0"/>
                    <a:pt x="1009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752;p63">
              <a:extLst>
                <a:ext uri="{FF2B5EF4-FFF2-40B4-BE49-F238E27FC236}">
                  <a16:creationId xmlns:a16="http://schemas.microsoft.com/office/drawing/2014/main" id="{4146E299-F4DE-4C21-9403-3CE77C7C34E7}"/>
                </a:ext>
              </a:extLst>
            </p:cNvPr>
            <p:cNvSpPr/>
            <p:nvPr/>
          </p:nvSpPr>
          <p:spPr>
            <a:xfrm>
              <a:off x="4486625" y="1409775"/>
              <a:ext cx="694325" cy="411475"/>
            </a:xfrm>
            <a:custGeom>
              <a:avLst/>
              <a:gdLst/>
              <a:ahLst/>
              <a:cxnLst/>
              <a:rect l="l" t="t" r="r" b="b"/>
              <a:pathLst>
                <a:path w="27773" h="16459" extrusionOk="0">
                  <a:moveTo>
                    <a:pt x="1961" y="1"/>
                  </a:moveTo>
                  <a:cubicBezTo>
                    <a:pt x="868" y="1"/>
                    <a:pt x="0" y="901"/>
                    <a:pt x="0" y="1994"/>
                  </a:cubicBezTo>
                  <a:lnTo>
                    <a:pt x="0" y="14498"/>
                  </a:lnTo>
                  <a:cubicBezTo>
                    <a:pt x="0" y="15591"/>
                    <a:pt x="868" y="16459"/>
                    <a:pt x="1961" y="16459"/>
                  </a:cubicBezTo>
                  <a:lnTo>
                    <a:pt x="25812" y="16459"/>
                  </a:lnTo>
                  <a:cubicBezTo>
                    <a:pt x="26873" y="16459"/>
                    <a:pt x="27773" y="15591"/>
                    <a:pt x="27773" y="14498"/>
                  </a:cubicBezTo>
                  <a:lnTo>
                    <a:pt x="27773" y="1994"/>
                  </a:lnTo>
                  <a:cubicBezTo>
                    <a:pt x="27773" y="901"/>
                    <a:pt x="26873" y="1"/>
                    <a:pt x="258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753;p63">
              <a:extLst>
                <a:ext uri="{FF2B5EF4-FFF2-40B4-BE49-F238E27FC236}">
                  <a16:creationId xmlns:a16="http://schemas.microsoft.com/office/drawing/2014/main" id="{E9D24AD8-6DCA-4B21-A1C1-467898947664}"/>
                </a:ext>
              </a:extLst>
            </p:cNvPr>
            <p:cNvSpPr/>
            <p:nvPr/>
          </p:nvSpPr>
          <p:spPr>
            <a:xfrm>
              <a:off x="4481000" y="1404950"/>
              <a:ext cx="704775" cy="421125"/>
            </a:xfrm>
            <a:custGeom>
              <a:avLst/>
              <a:gdLst/>
              <a:ahLst/>
              <a:cxnLst/>
              <a:rect l="l" t="t" r="r" b="b"/>
              <a:pathLst>
                <a:path w="28191" h="16845" extrusionOk="0">
                  <a:moveTo>
                    <a:pt x="26037" y="419"/>
                  </a:moveTo>
                  <a:cubicBezTo>
                    <a:pt x="27001" y="419"/>
                    <a:pt x="27773" y="1190"/>
                    <a:pt x="27773" y="2187"/>
                  </a:cubicBezTo>
                  <a:lnTo>
                    <a:pt x="27773" y="14691"/>
                  </a:lnTo>
                  <a:cubicBezTo>
                    <a:pt x="27773" y="15655"/>
                    <a:pt x="27001" y="16427"/>
                    <a:pt x="26037" y="16427"/>
                  </a:cubicBezTo>
                  <a:lnTo>
                    <a:pt x="2186" y="16427"/>
                  </a:lnTo>
                  <a:cubicBezTo>
                    <a:pt x="1222" y="16427"/>
                    <a:pt x="418" y="15655"/>
                    <a:pt x="418" y="14691"/>
                  </a:cubicBezTo>
                  <a:lnTo>
                    <a:pt x="418" y="2187"/>
                  </a:lnTo>
                  <a:cubicBezTo>
                    <a:pt x="418" y="1190"/>
                    <a:pt x="1222" y="419"/>
                    <a:pt x="2186" y="419"/>
                  </a:cubicBezTo>
                  <a:close/>
                  <a:moveTo>
                    <a:pt x="2186" y="1"/>
                  </a:moveTo>
                  <a:cubicBezTo>
                    <a:pt x="964" y="1"/>
                    <a:pt x="0" y="965"/>
                    <a:pt x="0" y="2187"/>
                  </a:cubicBezTo>
                  <a:lnTo>
                    <a:pt x="0" y="14691"/>
                  </a:lnTo>
                  <a:cubicBezTo>
                    <a:pt x="0" y="15880"/>
                    <a:pt x="964" y="16845"/>
                    <a:pt x="2186" y="16845"/>
                  </a:cubicBezTo>
                  <a:lnTo>
                    <a:pt x="26037" y="16845"/>
                  </a:lnTo>
                  <a:cubicBezTo>
                    <a:pt x="27226" y="16845"/>
                    <a:pt x="28191" y="15880"/>
                    <a:pt x="28191" y="14691"/>
                  </a:cubicBezTo>
                  <a:lnTo>
                    <a:pt x="28191" y="2187"/>
                  </a:lnTo>
                  <a:cubicBezTo>
                    <a:pt x="28191" y="965"/>
                    <a:pt x="27226" y="1"/>
                    <a:pt x="2603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754;p63">
              <a:extLst>
                <a:ext uri="{FF2B5EF4-FFF2-40B4-BE49-F238E27FC236}">
                  <a16:creationId xmlns:a16="http://schemas.microsoft.com/office/drawing/2014/main" id="{529E5F0C-152B-4401-B0C6-B01F94E36C3B}"/>
                </a:ext>
              </a:extLst>
            </p:cNvPr>
            <p:cNvSpPr/>
            <p:nvPr/>
          </p:nvSpPr>
          <p:spPr>
            <a:xfrm>
              <a:off x="4486625" y="1487725"/>
              <a:ext cx="694325" cy="149500"/>
            </a:xfrm>
            <a:custGeom>
              <a:avLst/>
              <a:gdLst/>
              <a:ahLst/>
              <a:cxnLst/>
              <a:rect l="l" t="t" r="r" b="b"/>
              <a:pathLst>
                <a:path w="27773" h="5980" extrusionOk="0">
                  <a:moveTo>
                    <a:pt x="0" y="1"/>
                  </a:moveTo>
                  <a:lnTo>
                    <a:pt x="0" y="5980"/>
                  </a:lnTo>
                  <a:lnTo>
                    <a:pt x="27773" y="5980"/>
                  </a:lnTo>
                  <a:lnTo>
                    <a:pt x="27773"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755;p63">
              <a:extLst>
                <a:ext uri="{FF2B5EF4-FFF2-40B4-BE49-F238E27FC236}">
                  <a16:creationId xmlns:a16="http://schemas.microsoft.com/office/drawing/2014/main" id="{9C819D5E-152F-4B41-A8D7-CE3587B7A9C5}"/>
                </a:ext>
              </a:extLst>
            </p:cNvPr>
            <p:cNvSpPr/>
            <p:nvPr/>
          </p:nvSpPr>
          <p:spPr>
            <a:xfrm>
              <a:off x="4481000" y="1482900"/>
              <a:ext cx="704775" cy="159150"/>
            </a:xfrm>
            <a:custGeom>
              <a:avLst/>
              <a:gdLst/>
              <a:ahLst/>
              <a:cxnLst/>
              <a:rect l="l" t="t" r="r" b="b"/>
              <a:pathLst>
                <a:path w="28191" h="6366" extrusionOk="0">
                  <a:moveTo>
                    <a:pt x="27773" y="419"/>
                  </a:moveTo>
                  <a:lnTo>
                    <a:pt x="27773" y="5948"/>
                  </a:lnTo>
                  <a:lnTo>
                    <a:pt x="418" y="5948"/>
                  </a:lnTo>
                  <a:lnTo>
                    <a:pt x="418" y="419"/>
                  </a:lnTo>
                  <a:close/>
                  <a:moveTo>
                    <a:pt x="225" y="1"/>
                  </a:moveTo>
                  <a:cubicBezTo>
                    <a:pt x="161" y="1"/>
                    <a:pt x="96" y="33"/>
                    <a:pt x="64" y="65"/>
                  </a:cubicBezTo>
                  <a:cubicBezTo>
                    <a:pt x="32" y="97"/>
                    <a:pt x="0" y="162"/>
                    <a:pt x="0" y="194"/>
                  </a:cubicBezTo>
                  <a:lnTo>
                    <a:pt x="0" y="6173"/>
                  </a:lnTo>
                  <a:cubicBezTo>
                    <a:pt x="0" y="6205"/>
                    <a:pt x="32" y="6269"/>
                    <a:pt x="64" y="6301"/>
                  </a:cubicBezTo>
                  <a:cubicBezTo>
                    <a:pt x="96" y="6365"/>
                    <a:pt x="161" y="6365"/>
                    <a:pt x="225" y="6365"/>
                  </a:cubicBezTo>
                  <a:lnTo>
                    <a:pt x="27998" y="6365"/>
                  </a:lnTo>
                  <a:cubicBezTo>
                    <a:pt x="28030" y="6365"/>
                    <a:pt x="28094" y="6365"/>
                    <a:pt x="28126" y="6301"/>
                  </a:cubicBezTo>
                  <a:cubicBezTo>
                    <a:pt x="28191" y="6269"/>
                    <a:pt x="28191" y="6205"/>
                    <a:pt x="28191" y="6173"/>
                  </a:cubicBezTo>
                  <a:lnTo>
                    <a:pt x="28191" y="194"/>
                  </a:lnTo>
                  <a:cubicBezTo>
                    <a:pt x="28191" y="162"/>
                    <a:pt x="28191" y="97"/>
                    <a:pt x="28126" y="65"/>
                  </a:cubicBezTo>
                  <a:cubicBezTo>
                    <a:pt x="28094" y="33"/>
                    <a:pt x="28030" y="1"/>
                    <a:pt x="2799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756;p63">
              <a:extLst>
                <a:ext uri="{FF2B5EF4-FFF2-40B4-BE49-F238E27FC236}">
                  <a16:creationId xmlns:a16="http://schemas.microsoft.com/office/drawing/2014/main" id="{2C4B0CB0-1C4F-4B23-978A-FB81DF8F1C7E}"/>
                </a:ext>
              </a:extLst>
            </p:cNvPr>
            <p:cNvSpPr/>
            <p:nvPr/>
          </p:nvSpPr>
          <p:spPr>
            <a:xfrm>
              <a:off x="4976025" y="1726400"/>
              <a:ext cx="57875" cy="57900"/>
            </a:xfrm>
            <a:custGeom>
              <a:avLst/>
              <a:gdLst/>
              <a:ahLst/>
              <a:cxnLst/>
              <a:rect l="l" t="t" r="r" b="b"/>
              <a:pathLst>
                <a:path w="2315" h="2316" extrusionOk="0">
                  <a:moveTo>
                    <a:pt x="1157" y="1"/>
                  </a:moveTo>
                  <a:cubicBezTo>
                    <a:pt x="514" y="1"/>
                    <a:pt x="0" y="515"/>
                    <a:pt x="0" y="1158"/>
                  </a:cubicBezTo>
                  <a:cubicBezTo>
                    <a:pt x="0" y="1801"/>
                    <a:pt x="514" y="2315"/>
                    <a:pt x="1157" y="2315"/>
                  </a:cubicBezTo>
                  <a:cubicBezTo>
                    <a:pt x="1800" y="2315"/>
                    <a:pt x="2314" y="1801"/>
                    <a:pt x="2314" y="1158"/>
                  </a:cubicBezTo>
                  <a:cubicBezTo>
                    <a:pt x="2314" y="515"/>
                    <a:pt x="1800" y="1"/>
                    <a:pt x="11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757;p63">
              <a:extLst>
                <a:ext uri="{FF2B5EF4-FFF2-40B4-BE49-F238E27FC236}">
                  <a16:creationId xmlns:a16="http://schemas.microsoft.com/office/drawing/2014/main" id="{D6108BCC-3B50-499D-81F3-A3959E22AD4E}"/>
                </a:ext>
              </a:extLst>
            </p:cNvPr>
            <p:cNvSpPr/>
            <p:nvPr/>
          </p:nvSpPr>
          <p:spPr>
            <a:xfrm>
              <a:off x="4970375" y="1720775"/>
              <a:ext cx="69150" cy="69150"/>
            </a:xfrm>
            <a:custGeom>
              <a:avLst/>
              <a:gdLst/>
              <a:ahLst/>
              <a:cxnLst/>
              <a:rect l="l" t="t" r="r" b="b"/>
              <a:pathLst>
                <a:path w="2766" h="2766" extrusionOk="0">
                  <a:moveTo>
                    <a:pt x="1383" y="451"/>
                  </a:moveTo>
                  <a:cubicBezTo>
                    <a:pt x="1898" y="451"/>
                    <a:pt x="2348" y="869"/>
                    <a:pt x="2348" y="1383"/>
                  </a:cubicBezTo>
                  <a:cubicBezTo>
                    <a:pt x="2348" y="1929"/>
                    <a:pt x="1898" y="2347"/>
                    <a:pt x="1383" y="2347"/>
                  </a:cubicBezTo>
                  <a:cubicBezTo>
                    <a:pt x="869" y="2347"/>
                    <a:pt x="451" y="1929"/>
                    <a:pt x="451" y="1383"/>
                  </a:cubicBezTo>
                  <a:cubicBezTo>
                    <a:pt x="451" y="869"/>
                    <a:pt x="869" y="451"/>
                    <a:pt x="1383" y="451"/>
                  </a:cubicBezTo>
                  <a:close/>
                  <a:moveTo>
                    <a:pt x="1383" y="1"/>
                  </a:moveTo>
                  <a:cubicBezTo>
                    <a:pt x="644" y="1"/>
                    <a:pt x="1" y="643"/>
                    <a:pt x="1" y="1383"/>
                  </a:cubicBezTo>
                  <a:cubicBezTo>
                    <a:pt x="1" y="2154"/>
                    <a:pt x="644" y="2765"/>
                    <a:pt x="1383" y="2765"/>
                  </a:cubicBezTo>
                  <a:cubicBezTo>
                    <a:pt x="2155" y="2765"/>
                    <a:pt x="2765" y="2154"/>
                    <a:pt x="2765" y="1383"/>
                  </a:cubicBezTo>
                  <a:cubicBezTo>
                    <a:pt x="2765" y="643"/>
                    <a:pt x="2155" y="1"/>
                    <a:pt x="138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758;p63">
              <a:extLst>
                <a:ext uri="{FF2B5EF4-FFF2-40B4-BE49-F238E27FC236}">
                  <a16:creationId xmlns:a16="http://schemas.microsoft.com/office/drawing/2014/main" id="{405E44CE-90E1-4D14-800B-3F9BFB73B295}"/>
                </a:ext>
              </a:extLst>
            </p:cNvPr>
            <p:cNvSpPr/>
            <p:nvPr/>
          </p:nvSpPr>
          <p:spPr>
            <a:xfrm>
              <a:off x="5056375" y="1726400"/>
              <a:ext cx="58675" cy="57900"/>
            </a:xfrm>
            <a:custGeom>
              <a:avLst/>
              <a:gdLst/>
              <a:ahLst/>
              <a:cxnLst/>
              <a:rect l="l" t="t" r="r" b="b"/>
              <a:pathLst>
                <a:path w="2347" h="2316" extrusionOk="0">
                  <a:moveTo>
                    <a:pt x="1190" y="1"/>
                  </a:moveTo>
                  <a:cubicBezTo>
                    <a:pt x="547" y="1"/>
                    <a:pt x="0" y="515"/>
                    <a:pt x="0" y="1158"/>
                  </a:cubicBezTo>
                  <a:cubicBezTo>
                    <a:pt x="0" y="1801"/>
                    <a:pt x="547" y="2315"/>
                    <a:pt x="1190" y="2315"/>
                  </a:cubicBezTo>
                  <a:cubicBezTo>
                    <a:pt x="1801" y="2315"/>
                    <a:pt x="2347" y="1801"/>
                    <a:pt x="2347" y="1158"/>
                  </a:cubicBezTo>
                  <a:cubicBezTo>
                    <a:pt x="2347" y="515"/>
                    <a:pt x="1801" y="1"/>
                    <a:pt x="11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759;p63">
              <a:extLst>
                <a:ext uri="{FF2B5EF4-FFF2-40B4-BE49-F238E27FC236}">
                  <a16:creationId xmlns:a16="http://schemas.microsoft.com/office/drawing/2014/main" id="{D2CA7003-4270-43F8-9064-241747D74662}"/>
                </a:ext>
              </a:extLst>
            </p:cNvPr>
            <p:cNvSpPr/>
            <p:nvPr/>
          </p:nvSpPr>
          <p:spPr>
            <a:xfrm>
              <a:off x="5051550" y="1720775"/>
              <a:ext cx="68325" cy="69150"/>
            </a:xfrm>
            <a:custGeom>
              <a:avLst/>
              <a:gdLst/>
              <a:ahLst/>
              <a:cxnLst/>
              <a:rect l="l" t="t" r="r" b="b"/>
              <a:pathLst>
                <a:path w="2733" h="2766" extrusionOk="0">
                  <a:moveTo>
                    <a:pt x="1383" y="451"/>
                  </a:moveTo>
                  <a:cubicBezTo>
                    <a:pt x="1897" y="451"/>
                    <a:pt x="2315" y="869"/>
                    <a:pt x="2315" y="1383"/>
                  </a:cubicBezTo>
                  <a:cubicBezTo>
                    <a:pt x="2315" y="1929"/>
                    <a:pt x="1897" y="2347"/>
                    <a:pt x="1383" y="2347"/>
                  </a:cubicBezTo>
                  <a:cubicBezTo>
                    <a:pt x="836" y="2347"/>
                    <a:pt x="418" y="1929"/>
                    <a:pt x="418" y="1383"/>
                  </a:cubicBezTo>
                  <a:cubicBezTo>
                    <a:pt x="418" y="869"/>
                    <a:pt x="836" y="451"/>
                    <a:pt x="1383" y="451"/>
                  </a:cubicBezTo>
                  <a:close/>
                  <a:moveTo>
                    <a:pt x="1383" y="1"/>
                  </a:moveTo>
                  <a:cubicBezTo>
                    <a:pt x="611" y="1"/>
                    <a:pt x="1" y="643"/>
                    <a:pt x="1" y="1383"/>
                  </a:cubicBezTo>
                  <a:cubicBezTo>
                    <a:pt x="1" y="2154"/>
                    <a:pt x="611" y="2765"/>
                    <a:pt x="1383" y="2765"/>
                  </a:cubicBezTo>
                  <a:cubicBezTo>
                    <a:pt x="2122" y="2765"/>
                    <a:pt x="2733" y="2154"/>
                    <a:pt x="2733" y="1383"/>
                  </a:cubicBezTo>
                  <a:cubicBezTo>
                    <a:pt x="2733" y="643"/>
                    <a:pt x="2122" y="1"/>
                    <a:pt x="138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760;p63">
              <a:extLst>
                <a:ext uri="{FF2B5EF4-FFF2-40B4-BE49-F238E27FC236}">
                  <a16:creationId xmlns:a16="http://schemas.microsoft.com/office/drawing/2014/main" id="{B285B093-EFE0-4184-B9A0-85DEEA567927}"/>
                </a:ext>
              </a:extLst>
            </p:cNvPr>
            <p:cNvSpPr/>
            <p:nvPr/>
          </p:nvSpPr>
          <p:spPr>
            <a:xfrm>
              <a:off x="2203550" y="1434700"/>
              <a:ext cx="830975" cy="432350"/>
            </a:xfrm>
            <a:custGeom>
              <a:avLst/>
              <a:gdLst/>
              <a:ahLst/>
              <a:cxnLst/>
              <a:rect l="l" t="t" r="r" b="b"/>
              <a:pathLst>
                <a:path w="33239" h="17294" extrusionOk="0">
                  <a:moveTo>
                    <a:pt x="1" y="0"/>
                  </a:moveTo>
                  <a:lnTo>
                    <a:pt x="1" y="17294"/>
                  </a:lnTo>
                  <a:lnTo>
                    <a:pt x="33238" y="17294"/>
                  </a:lnTo>
                  <a:lnTo>
                    <a:pt x="332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761;p63">
              <a:extLst>
                <a:ext uri="{FF2B5EF4-FFF2-40B4-BE49-F238E27FC236}">
                  <a16:creationId xmlns:a16="http://schemas.microsoft.com/office/drawing/2014/main" id="{6CBDADC8-705E-46F0-9C29-A90DF3D9AEFA}"/>
                </a:ext>
              </a:extLst>
            </p:cNvPr>
            <p:cNvSpPr/>
            <p:nvPr/>
          </p:nvSpPr>
          <p:spPr>
            <a:xfrm>
              <a:off x="2198750" y="1429075"/>
              <a:ext cx="841400" cy="443600"/>
            </a:xfrm>
            <a:custGeom>
              <a:avLst/>
              <a:gdLst/>
              <a:ahLst/>
              <a:cxnLst/>
              <a:rect l="l" t="t" r="r" b="b"/>
              <a:pathLst>
                <a:path w="33656" h="17744" extrusionOk="0">
                  <a:moveTo>
                    <a:pt x="33205" y="418"/>
                  </a:moveTo>
                  <a:lnTo>
                    <a:pt x="33205" y="17326"/>
                  </a:lnTo>
                  <a:lnTo>
                    <a:pt x="418" y="17326"/>
                  </a:lnTo>
                  <a:lnTo>
                    <a:pt x="418" y="418"/>
                  </a:lnTo>
                  <a:close/>
                  <a:moveTo>
                    <a:pt x="193" y="0"/>
                  </a:moveTo>
                  <a:cubicBezTo>
                    <a:pt x="161" y="0"/>
                    <a:pt x="96" y="32"/>
                    <a:pt x="64" y="64"/>
                  </a:cubicBezTo>
                  <a:cubicBezTo>
                    <a:pt x="0" y="97"/>
                    <a:pt x="0" y="161"/>
                    <a:pt x="0" y="225"/>
                  </a:cubicBezTo>
                  <a:lnTo>
                    <a:pt x="0" y="17519"/>
                  </a:lnTo>
                  <a:cubicBezTo>
                    <a:pt x="0" y="17583"/>
                    <a:pt x="0" y="17647"/>
                    <a:pt x="64" y="17680"/>
                  </a:cubicBezTo>
                  <a:cubicBezTo>
                    <a:pt x="96" y="17712"/>
                    <a:pt x="161" y="17744"/>
                    <a:pt x="193" y="17744"/>
                  </a:cubicBezTo>
                  <a:lnTo>
                    <a:pt x="33430" y="17744"/>
                  </a:lnTo>
                  <a:cubicBezTo>
                    <a:pt x="33494" y="17744"/>
                    <a:pt x="33527" y="17712"/>
                    <a:pt x="33591" y="17680"/>
                  </a:cubicBezTo>
                  <a:cubicBezTo>
                    <a:pt x="33623" y="17647"/>
                    <a:pt x="33655" y="17583"/>
                    <a:pt x="33655" y="17519"/>
                  </a:cubicBezTo>
                  <a:lnTo>
                    <a:pt x="33655" y="225"/>
                  </a:lnTo>
                  <a:cubicBezTo>
                    <a:pt x="33655" y="161"/>
                    <a:pt x="33623" y="97"/>
                    <a:pt x="33591" y="64"/>
                  </a:cubicBezTo>
                  <a:cubicBezTo>
                    <a:pt x="33527" y="32"/>
                    <a:pt x="33494" y="0"/>
                    <a:pt x="3343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762;p63">
              <a:extLst>
                <a:ext uri="{FF2B5EF4-FFF2-40B4-BE49-F238E27FC236}">
                  <a16:creationId xmlns:a16="http://schemas.microsoft.com/office/drawing/2014/main" id="{C0A2F29A-8CAB-4913-8632-1789EEF5B661}"/>
                </a:ext>
              </a:extLst>
            </p:cNvPr>
            <p:cNvSpPr/>
            <p:nvPr/>
          </p:nvSpPr>
          <p:spPr>
            <a:xfrm>
              <a:off x="2203550" y="1434700"/>
              <a:ext cx="830975" cy="76350"/>
            </a:xfrm>
            <a:custGeom>
              <a:avLst/>
              <a:gdLst/>
              <a:ahLst/>
              <a:cxnLst/>
              <a:rect l="l" t="t" r="r" b="b"/>
              <a:pathLst>
                <a:path w="33239" h="3054" extrusionOk="0">
                  <a:moveTo>
                    <a:pt x="1" y="0"/>
                  </a:moveTo>
                  <a:lnTo>
                    <a:pt x="1" y="3054"/>
                  </a:lnTo>
                  <a:lnTo>
                    <a:pt x="33238" y="3054"/>
                  </a:lnTo>
                  <a:lnTo>
                    <a:pt x="33238"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763;p63">
              <a:extLst>
                <a:ext uri="{FF2B5EF4-FFF2-40B4-BE49-F238E27FC236}">
                  <a16:creationId xmlns:a16="http://schemas.microsoft.com/office/drawing/2014/main" id="{C9E7F959-96D1-4DE9-9BD4-31BF409B2B1E}"/>
                </a:ext>
              </a:extLst>
            </p:cNvPr>
            <p:cNvSpPr/>
            <p:nvPr/>
          </p:nvSpPr>
          <p:spPr>
            <a:xfrm>
              <a:off x="2198750" y="1429075"/>
              <a:ext cx="841400" cy="87600"/>
            </a:xfrm>
            <a:custGeom>
              <a:avLst/>
              <a:gdLst/>
              <a:ahLst/>
              <a:cxnLst/>
              <a:rect l="l" t="t" r="r" b="b"/>
              <a:pathLst>
                <a:path w="33656" h="3504" extrusionOk="0">
                  <a:moveTo>
                    <a:pt x="33205" y="418"/>
                  </a:moveTo>
                  <a:lnTo>
                    <a:pt x="33205" y="3054"/>
                  </a:lnTo>
                  <a:lnTo>
                    <a:pt x="418" y="3054"/>
                  </a:lnTo>
                  <a:lnTo>
                    <a:pt x="418" y="418"/>
                  </a:lnTo>
                  <a:close/>
                  <a:moveTo>
                    <a:pt x="193" y="0"/>
                  </a:moveTo>
                  <a:cubicBezTo>
                    <a:pt x="161" y="0"/>
                    <a:pt x="96" y="32"/>
                    <a:pt x="64" y="64"/>
                  </a:cubicBezTo>
                  <a:cubicBezTo>
                    <a:pt x="0" y="97"/>
                    <a:pt x="0" y="161"/>
                    <a:pt x="0" y="225"/>
                  </a:cubicBezTo>
                  <a:lnTo>
                    <a:pt x="0" y="3279"/>
                  </a:lnTo>
                  <a:cubicBezTo>
                    <a:pt x="0" y="3343"/>
                    <a:pt x="0" y="3407"/>
                    <a:pt x="64" y="3440"/>
                  </a:cubicBezTo>
                  <a:cubicBezTo>
                    <a:pt x="96" y="3472"/>
                    <a:pt x="161" y="3504"/>
                    <a:pt x="193" y="3504"/>
                  </a:cubicBezTo>
                  <a:lnTo>
                    <a:pt x="33430" y="3504"/>
                  </a:lnTo>
                  <a:cubicBezTo>
                    <a:pt x="33494" y="3504"/>
                    <a:pt x="33527" y="3472"/>
                    <a:pt x="33591" y="3440"/>
                  </a:cubicBezTo>
                  <a:cubicBezTo>
                    <a:pt x="33623" y="3407"/>
                    <a:pt x="33655" y="3343"/>
                    <a:pt x="33655" y="3279"/>
                  </a:cubicBezTo>
                  <a:lnTo>
                    <a:pt x="33655" y="225"/>
                  </a:lnTo>
                  <a:cubicBezTo>
                    <a:pt x="33655" y="161"/>
                    <a:pt x="33623" y="97"/>
                    <a:pt x="33591" y="64"/>
                  </a:cubicBezTo>
                  <a:cubicBezTo>
                    <a:pt x="33527" y="32"/>
                    <a:pt x="33494" y="0"/>
                    <a:pt x="3343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764;p63">
              <a:extLst>
                <a:ext uri="{FF2B5EF4-FFF2-40B4-BE49-F238E27FC236}">
                  <a16:creationId xmlns:a16="http://schemas.microsoft.com/office/drawing/2014/main" id="{E57CE2C6-10C3-46E5-A965-00131D8A8124}"/>
                </a:ext>
              </a:extLst>
            </p:cNvPr>
            <p:cNvSpPr/>
            <p:nvPr/>
          </p:nvSpPr>
          <p:spPr>
            <a:xfrm>
              <a:off x="2328925" y="1603450"/>
              <a:ext cx="580225" cy="123775"/>
            </a:xfrm>
            <a:custGeom>
              <a:avLst/>
              <a:gdLst/>
              <a:ahLst/>
              <a:cxnLst/>
              <a:rect l="l" t="t" r="r" b="b"/>
              <a:pathLst>
                <a:path w="23209" h="4951" extrusionOk="0">
                  <a:moveTo>
                    <a:pt x="0" y="1"/>
                  </a:moveTo>
                  <a:lnTo>
                    <a:pt x="0" y="4951"/>
                  </a:lnTo>
                  <a:lnTo>
                    <a:pt x="23209" y="4951"/>
                  </a:lnTo>
                  <a:lnTo>
                    <a:pt x="23209"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765;p63">
              <a:extLst>
                <a:ext uri="{FF2B5EF4-FFF2-40B4-BE49-F238E27FC236}">
                  <a16:creationId xmlns:a16="http://schemas.microsoft.com/office/drawing/2014/main" id="{303A2289-328A-4E3E-A462-DE2CE9ED7650}"/>
                </a:ext>
              </a:extLst>
            </p:cNvPr>
            <p:cNvSpPr/>
            <p:nvPr/>
          </p:nvSpPr>
          <p:spPr>
            <a:xfrm>
              <a:off x="2323300" y="1597825"/>
              <a:ext cx="591475" cy="135025"/>
            </a:xfrm>
            <a:custGeom>
              <a:avLst/>
              <a:gdLst/>
              <a:ahLst/>
              <a:cxnLst/>
              <a:rect l="l" t="t" r="r" b="b"/>
              <a:pathLst>
                <a:path w="23659" h="5401" extrusionOk="0">
                  <a:moveTo>
                    <a:pt x="23241" y="418"/>
                  </a:moveTo>
                  <a:lnTo>
                    <a:pt x="23241" y="4983"/>
                  </a:lnTo>
                  <a:lnTo>
                    <a:pt x="418" y="4983"/>
                  </a:lnTo>
                  <a:lnTo>
                    <a:pt x="418" y="418"/>
                  </a:lnTo>
                  <a:close/>
                  <a:moveTo>
                    <a:pt x="225" y="0"/>
                  </a:moveTo>
                  <a:cubicBezTo>
                    <a:pt x="161" y="0"/>
                    <a:pt x="97" y="33"/>
                    <a:pt x="65" y="65"/>
                  </a:cubicBezTo>
                  <a:cubicBezTo>
                    <a:pt x="33" y="97"/>
                    <a:pt x="0" y="161"/>
                    <a:pt x="0" y="226"/>
                  </a:cubicBezTo>
                  <a:lnTo>
                    <a:pt x="0" y="5176"/>
                  </a:lnTo>
                  <a:cubicBezTo>
                    <a:pt x="0" y="5240"/>
                    <a:pt x="33" y="5304"/>
                    <a:pt x="65" y="5336"/>
                  </a:cubicBezTo>
                  <a:cubicBezTo>
                    <a:pt x="97" y="5369"/>
                    <a:pt x="161" y="5401"/>
                    <a:pt x="225" y="5401"/>
                  </a:cubicBezTo>
                  <a:lnTo>
                    <a:pt x="23434" y="5401"/>
                  </a:lnTo>
                  <a:cubicBezTo>
                    <a:pt x="23498" y="5401"/>
                    <a:pt x="23562" y="5369"/>
                    <a:pt x="23594" y="5336"/>
                  </a:cubicBezTo>
                  <a:cubicBezTo>
                    <a:pt x="23627" y="5304"/>
                    <a:pt x="23659" y="5240"/>
                    <a:pt x="23659" y="5176"/>
                  </a:cubicBezTo>
                  <a:lnTo>
                    <a:pt x="23659" y="226"/>
                  </a:lnTo>
                  <a:cubicBezTo>
                    <a:pt x="23659" y="161"/>
                    <a:pt x="23627" y="97"/>
                    <a:pt x="23594" y="65"/>
                  </a:cubicBezTo>
                  <a:cubicBezTo>
                    <a:pt x="23562" y="33"/>
                    <a:pt x="23498" y="0"/>
                    <a:pt x="2343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766;p63">
              <a:extLst>
                <a:ext uri="{FF2B5EF4-FFF2-40B4-BE49-F238E27FC236}">
                  <a16:creationId xmlns:a16="http://schemas.microsoft.com/office/drawing/2014/main" id="{D174B9F9-E3DE-4ACB-9775-BE7656EA925C}"/>
                </a:ext>
              </a:extLst>
            </p:cNvPr>
            <p:cNvSpPr/>
            <p:nvPr/>
          </p:nvSpPr>
          <p:spPr>
            <a:xfrm>
              <a:off x="2357050" y="1644425"/>
              <a:ext cx="45825" cy="46650"/>
            </a:xfrm>
            <a:custGeom>
              <a:avLst/>
              <a:gdLst/>
              <a:ahLst/>
              <a:cxnLst/>
              <a:rect l="l" t="t" r="r" b="b"/>
              <a:pathLst>
                <a:path w="1833" h="1866" extrusionOk="0">
                  <a:moveTo>
                    <a:pt x="708" y="1"/>
                  </a:moveTo>
                  <a:lnTo>
                    <a:pt x="804" y="708"/>
                  </a:lnTo>
                  <a:lnTo>
                    <a:pt x="225" y="290"/>
                  </a:lnTo>
                  <a:lnTo>
                    <a:pt x="0" y="612"/>
                  </a:lnTo>
                  <a:lnTo>
                    <a:pt x="643" y="933"/>
                  </a:lnTo>
                  <a:lnTo>
                    <a:pt x="33" y="1222"/>
                  </a:lnTo>
                  <a:lnTo>
                    <a:pt x="225" y="1576"/>
                  </a:lnTo>
                  <a:lnTo>
                    <a:pt x="804" y="1158"/>
                  </a:lnTo>
                  <a:lnTo>
                    <a:pt x="708" y="1865"/>
                  </a:lnTo>
                  <a:lnTo>
                    <a:pt x="1126" y="1865"/>
                  </a:lnTo>
                  <a:lnTo>
                    <a:pt x="1061" y="1158"/>
                  </a:lnTo>
                  <a:lnTo>
                    <a:pt x="1608" y="1608"/>
                  </a:lnTo>
                  <a:lnTo>
                    <a:pt x="1833" y="1255"/>
                  </a:lnTo>
                  <a:lnTo>
                    <a:pt x="1190" y="933"/>
                  </a:lnTo>
                  <a:lnTo>
                    <a:pt x="1833" y="612"/>
                  </a:lnTo>
                  <a:lnTo>
                    <a:pt x="1608" y="258"/>
                  </a:lnTo>
                  <a:lnTo>
                    <a:pt x="1061" y="676"/>
                  </a:lnTo>
                  <a:lnTo>
                    <a:pt x="1126"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767;p63">
              <a:extLst>
                <a:ext uri="{FF2B5EF4-FFF2-40B4-BE49-F238E27FC236}">
                  <a16:creationId xmlns:a16="http://schemas.microsoft.com/office/drawing/2014/main" id="{AAEDF851-FFB7-431F-9D4E-838747359834}"/>
                </a:ext>
              </a:extLst>
            </p:cNvPr>
            <p:cNvSpPr/>
            <p:nvPr/>
          </p:nvSpPr>
          <p:spPr>
            <a:xfrm>
              <a:off x="2417325" y="1644425"/>
              <a:ext cx="45025" cy="46650"/>
            </a:xfrm>
            <a:custGeom>
              <a:avLst/>
              <a:gdLst/>
              <a:ahLst/>
              <a:cxnLst/>
              <a:rect l="l" t="t" r="r" b="b"/>
              <a:pathLst>
                <a:path w="1801" h="1866" extrusionOk="0">
                  <a:moveTo>
                    <a:pt x="707" y="1"/>
                  </a:moveTo>
                  <a:lnTo>
                    <a:pt x="772" y="708"/>
                  </a:lnTo>
                  <a:lnTo>
                    <a:pt x="772" y="708"/>
                  </a:lnTo>
                  <a:lnTo>
                    <a:pt x="193" y="290"/>
                  </a:lnTo>
                  <a:lnTo>
                    <a:pt x="0" y="612"/>
                  </a:lnTo>
                  <a:lnTo>
                    <a:pt x="643" y="933"/>
                  </a:lnTo>
                  <a:lnTo>
                    <a:pt x="0" y="1222"/>
                  </a:lnTo>
                  <a:lnTo>
                    <a:pt x="193" y="1576"/>
                  </a:lnTo>
                  <a:lnTo>
                    <a:pt x="772" y="1158"/>
                  </a:lnTo>
                  <a:lnTo>
                    <a:pt x="707" y="1865"/>
                  </a:lnTo>
                  <a:lnTo>
                    <a:pt x="1093" y="1865"/>
                  </a:lnTo>
                  <a:lnTo>
                    <a:pt x="1029" y="1158"/>
                  </a:lnTo>
                  <a:lnTo>
                    <a:pt x="1608" y="1608"/>
                  </a:lnTo>
                  <a:lnTo>
                    <a:pt x="1800" y="1255"/>
                  </a:lnTo>
                  <a:lnTo>
                    <a:pt x="1157" y="933"/>
                  </a:lnTo>
                  <a:lnTo>
                    <a:pt x="1800" y="612"/>
                  </a:lnTo>
                  <a:lnTo>
                    <a:pt x="1608" y="258"/>
                  </a:lnTo>
                  <a:lnTo>
                    <a:pt x="1029" y="676"/>
                  </a:lnTo>
                  <a:lnTo>
                    <a:pt x="1093"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768;p63">
              <a:extLst>
                <a:ext uri="{FF2B5EF4-FFF2-40B4-BE49-F238E27FC236}">
                  <a16:creationId xmlns:a16="http://schemas.microsoft.com/office/drawing/2014/main" id="{2BE72C7A-23FF-4A9F-99A7-3F3ABD21EAE2}"/>
                </a:ext>
              </a:extLst>
            </p:cNvPr>
            <p:cNvSpPr/>
            <p:nvPr/>
          </p:nvSpPr>
          <p:spPr>
            <a:xfrm>
              <a:off x="2476775" y="1644425"/>
              <a:ext cx="45050" cy="46650"/>
            </a:xfrm>
            <a:custGeom>
              <a:avLst/>
              <a:gdLst/>
              <a:ahLst/>
              <a:cxnLst/>
              <a:rect l="l" t="t" r="r" b="b"/>
              <a:pathLst>
                <a:path w="1802" h="1866" extrusionOk="0">
                  <a:moveTo>
                    <a:pt x="708" y="1"/>
                  </a:moveTo>
                  <a:lnTo>
                    <a:pt x="772" y="708"/>
                  </a:lnTo>
                  <a:lnTo>
                    <a:pt x="772" y="708"/>
                  </a:lnTo>
                  <a:lnTo>
                    <a:pt x="194" y="290"/>
                  </a:lnTo>
                  <a:lnTo>
                    <a:pt x="1" y="612"/>
                  </a:lnTo>
                  <a:lnTo>
                    <a:pt x="644" y="933"/>
                  </a:lnTo>
                  <a:lnTo>
                    <a:pt x="33" y="1222"/>
                  </a:lnTo>
                  <a:lnTo>
                    <a:pt x="226" y="1576"/>
                  </a:lnTo>
                  <a:lnTo>
                    <a:pt x="772" y="1158"/>
                  </a:lnTo>
                  <a:lnTo>
                    <a:pt x="708" y="1865"/>
                  </a:lnTo>
                  <a:lnTo>
                    <a:pt x="1126" y="1865"/>
                  </a:lnTo>
                  <a:lnTo>
                    <a:pt x="1062" y="1158"/>
                  </a:lnTo>
                  <a:lnTo>
                    <a:pt x="1608" y="1608"/>
                  </a:lnTo>
                  <a:lnTo>
                    <a:pt x="1801" y="1255"/>
                  </a:lnTo>
                  <a:lnTo>
                    <a:pt x="1190" y="933"/>
                  </a:lnTo>
                  <a:lnTo>
                    <a:pt x="1801" y="612"/>
                  </a:lnTo>
                  <a:lnTo>
                    <a:pt x="1608" y="258"/>
                  </a:lnTo>
                  <a:lnTo>
                    <a:pt x="1062" y="676"/>
                  </a:lnTo>
                  <a:lnTo>
                    <a:pt x="1126"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769;p63">
              <a:extLst>
                <a:ext uri="{FF2B5EF4-FFF2-40B4-BE49-F238E27FC236}">
                  <a16:creationId xmlns:a16="http://schemas.microsoft.com/office/drawing/2014/main" id="{6C7FEAC6-B463-4964-A889-91E0F5CD3352}"/>
                </a:ext>
              </a:extLst>
            </p:cNvPr>
            <p:cNvSpPr/>
            <p:nvPr/>
          </p:nvSpPr>
          <p:spPr>
            <a:xfrm>
              <a:off x="2537050" y="1644425"/>
              <a:ext cx="45025" cy="46650"/>
            </a:xfrm>
            <a:custGeom>
              <a:avLst/>
              <a:gdLst/>
              <a:ahLst/>
              <a:cxnLst/>
              <a:rect l="l" t="t" r="r" b="b"/>
              <a:pathLst>
                <a:path w="1801" h="1866" extrusionOk="0">
                  <a:moveTo>
                    <a:pt x="708" y="1"/>
                  </a:moveTo>
                  <a:lnTo>
                    <a:pt x="772" y="708"/>
                  </a:lnTo>
                  <a:lnTo>
                    <a:pt x="194" y="290"/>
                  </a:lnTo>
                  <a:lnTo>
                    <a:pt x="1" y="612"/>
                  </a:lnTo>
                  <a:lnTo>
                    <a:pt x="612" y="933"/>
                  </a:lnTo>
                  <a:lnTo>
                    <a:pt x="1" y="1222"/>
                  </a:lnTo>
                  <a:lnTo>
                    <a:pt x="194" y="1576"/>
                  </a:lnTo>
                  <a:lnTo>
                    <a:pt x="772" y="1158"/>
                  </a:lnTo>
                  <a:lnTo>
                    <a:pt x="708" y="1865"/>
                  </a:lnTo>
                  <a:lnTo>
                    <a:pt x="1094" y="1865"/>
                  </a:lnTo>
                  <a:lnTo>
                    <a:pt x="1029" y="1158"/>
                  </a:lnTo>
                  <a:lnTo>
                    <a:pt x="1608" y="1608"/>
                  </a:lnTo>
                  <a:lnTo>
                    <a:pt x="1801" y="1255"/>
                  </a:lnTo>
                  <a:lnTo>
                    <a:pt x="1158" y="933"/>
                  </a:lnTo>
                  <a:lnTo>
                    <a:pt x="1801" y="612"/>
                  </a:lnTo>
                  <a:lnTo>
                    <a:pt x="1608" y="258"/>
                  </a:lnTo>
                  <a:lnTo>
                    <a:pt x="1029" y="676"/>
                  </a:lnTo>
                  <a:lnTo>
                    <a:pt x="1029" y="676"/>
                  </a:lnTo>
                  <a:lnTo>
                    <a:pt x="1094"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770;p63">
              <a:extLst>
                <a:ext uri="{FF2B5EF4-FFF2-40B4-BE49-F238E27FC236}">
                  <a16:creationId xmlns:a16="http://schemas.microsoft.com/office/drawing/2014/main" id="{9B3C2580-EA04-4625-8FA6-3BCB08AAC994}"/>
                </a:ext>
              </a:extLst>
            </p:cNvPr>
            <p:cNvSpPr/>
            <p:nvPr/>
          </p:nvSpPr>
          <p:spPr>
            <a:xfrm>
              <a:off x="2596525" y="1644425"/>
              <a:ext cx="45025" cy="46650"/>
            </a:xfrm>
            <a:custGeom>
              <a:avLst/>
              <a:gdLst/>
              <a:ahLst/>
              <a:cxnLst/>
              <a:rect l="l" t="t" r="r" b="b"/>
              <a:pathLst>
                <a:path w="1801" h="1866" extrusionOk="0">
                  <a:moveTo>
                    <a:pt x="708" y="1"/>
                  </a:moveTo>
                  <a:lnTo>
                    <a:pt x="772" y="708"/>
                  </a:lnTo>
                  <a:lnTo>
                    <a:pt x="772" y="708"/>
                  </a:lnTo>
                  <a:lnTo>
                    <a:pt x="193" y="290"/>
                  </a:lnTo>
                  <a:lnTo>
                    <a:pt x="0" y="612"/>
                  </a:lnTo>
                  <a:lnTo>
                    <a:pt x="643" y="933"/>
                  </a:lnTo>
                  <a:lnTo>
                    <a:pt x="0" y="1222"/>
                  </a:lnTo>
                  <a:lnTo>
                    <a:pt x="226" y="1576"/>
                  </a:lnTo>
                  <a:lnTo>
                    <a:pt x="772" y="1158"/>
                  </a:lnTo>
                  <a:lnTo>
                    <a:pt x="708" y="1865"/>
                  </a:lnTo>
                  <a:lnTo>
                    <a:pt x="1093" y="1865"/>
                  </a:lnTo>
                  <a:lnTo>
                    <a:pt x="1029" y="1158"/>
                  </a:lnTo>
                  <a:lnTo>
                    <a:pt x="1608" y="1608"/>
                  </a:lnTo>
                  <a:lnTo>
                    <a:pt x="1801" y="1255"/>
                  </a:lnTo>
                  <a:lnTo>
                    <a:pt x="1158" y="933"/>
                  </a:lnTo>
                  <a:lnTo>
                    <a:pt x="1801" y="612"/>
                  </a:lnTo>
                  <a:lnTo>
                    <a:pt x="1608" y="258"/>
                  </a:lnTo>
                  <a:lnTo>
                    <a:pt x="1029" y="676"/>
                  </a:lnTo>
                  <a:lnTo>
                    <a:pt x="1093"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771;p63">
              <a:extLst>
                <a:ext uri="{FF2B5EF4-FFF2-40B4-BE49-F238E27FC236}">
                  <a16:creationId xmlns:a16="http://schemas.microsoft.com/office/drawing/2014/main" id="{5AD182B4-E3F8-472C-93DD-D434A941FF86}"/>
                </a:ext>
              </a:extLst>
            </p:cNvPr>
            <p:cNvSpPr/>
            <p:nvPr/>
          </p:nvSpPr>
          <p:spPr>
            <a:xfrm>
              <a:off x="2656000" y="1644425"/>
              <a:ext cx="45825" cy="46650"/>
            </a:xfrm>
            <a:custGeom>
              <a:avLst/>
              <a:gdLst/>
              <a:ahLst/>
              <a:cxnLst/>
              <a:rect l="l" t="t" r="r" b="b"/>
              <a:pathLst>
                <a:path w="1833" h="1866" extrusionOk="0">
                  <a:moveTo>
                    <a:pt x="707" y="1"/>
                  </a:moveTo>
                  <a:lnTo>
                    <a:pt x="804" y="708"/>
                  </a:lnTo>
                  <a:lnTo>
                    <a:pt x="225" y="290"/>
                  </a:lnTo>
                  <a:lnTo>
                    <a:pt x="0" y="612"/>
                  </a:lnTo>
                  <a:lnTo>
                    <a:pt x="643" y="933"/>
                  </a:lnTo>
                  <a:lnTo>
                    <a:pt x="32" y="1222"/>
                  </a:lnTo>
                  <a:lnTo>
                    <a:pt x="225" y="1576"/>
                  </a:lnTo>
                  <a:lnTo>
                    <a:pt x="804" y="1158"/>
                  </a:lnTo>
                  <a:lnTo>
                    <a:pt x="707" y="1865"/>
                  </a:lnTo>
                  <a:lnTo>
                    <a:pt x="1125" y="1865"/>
                  </a:lnTo>
                  <a:lnTo>
                    <a:pt x="1061" y="1158"/>
                  </a:lnTo>
                  <a:lnTo>
                    <a:pt x="1607" y="1608"/>
                  </a:lnTo>
                  <a:lnTo>
                    <a:pt x="1832" y="1255"/>
                  </a:lnTo>
                  <a:lnTo>
                    <a:pt x="1190" y="933"/>
                  </a:lnTo>
                  <a:lnTo>
                    <a:pt x="1832" y="612"/>
                  </a:lnTo>
                  <a:lnTo>
                    <a:pt x="1607" y="258"/>
                  </a:lnTo>
                  <a:lnTo>
                    <a:pt x="1061" y="676"/>
                  </a:lnTo>
                  <a:lnTo>
                    <a:pt x="112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772;p63">
              <a:extLst>
                <a:ext uri="{FF2B5EF4-FFF2-40B4-BE49-F238E27FC236}">
                  <a16:creationId xmlns:a16="http://schemas.microsoft.com/office/drawing/2014/main" id="{369948BE-7097-47D1-A553-1C5C344E6DFE}"/>
                </a:ext>
              </a:extLst>
            </p:cNvPr>
            <p:cNvSpPr/>
            <p:nvPr/>
          </p:nvSpPr>
          <p:spPr>
            <a:xfrm>
              <a:off x="2716275" y="1644425"/>
              <a:ext cx="45025" cy="46650"/>
            </a:xfrm>
            <a:custGeom>
              <a:avLst/>
              <a:gdLst/>
              <a:ahLst/>
              <a:cxnLst/>
              <a:rect l="l" t="t" r="r" b="b"/>
              <a:pathLst>
                <a:path w="1801" h="1866" extrusionOk="0">
                  <a:moveTo>
                    <a:pt x="707" y="1"/>
                  </a:moveTo>
                  <a:lnTo>
                    <a:pt x="771" y="708"/>
                  </a:lnTo>
                  <a:lnTo>
                    <a:pt x="193" y="290"/>
                  </a:lnTo>
                  <a:lnTo>
                    <a:pt x="0" y="612"/>
                  </a:lnTo>
                  <a:lnTo>
                    <a:pt x="643" y="933"/>
                  </a:lnTo>
                  <a:lnTo>
                    <a:pt x="0" y="1222"/>
                  </a:lnTo>
                  <a:lnTo>
                    <a:pt x="193" y="1576"/>
                  </a:lnTo>
                  <a:lnTo>
                    <a:pt x="771" y="1158"/>
                  </a:lnTo>
                  <a:lnTo>
                    <a:pt x="707" y="1865"/>
                  </a:lnTo>
                  <a:lnTo>
                    <a:pt x="1093" y="1865"/>
                  </a:lnTo>
                  <a:lnTo>
                    <a:pt x="1029" y="1158"/>
                  </a:lnTo>
                  <a:lnTo>
                    <a:pt x="1607" y="1608"/>
                  </a:lnTo>
                  <a:lnTo>
                    <a:pt x="1800" y="1255"/>
                  </a:lnTo>
                  <a:lnTo>
                    <a:pt x="1157" y="933"/>
                  </a:lnTo>
                  <a:lnTo>
                    <a:pt x="1800" y="612"/>
                  </a:lnTo>
                  <a:lnTo>
                    <a:pt x="1607" y="258"/>
                  </a:lnTo>
                  <a:lnTo>
                    <a:pt x="1029" y="676"/>
                  </a:lnTo>
                  <a:lnTo>
                    <a:pt x="1093"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773;p63">
              <a:extLst>
                <a:ext uri="{FF2B5EF4-FFF2-40B4-BE49-F238E27FC236}">
                  <a16:creationId xmlns:a16="http://schemas.microsoft.com/office/drawing/2014/main" id="{9BF8B50B-617A-40EA-9A24-87BB2BA6D5A7}"/>
                </a:ext>
              </a:extLst>
            </p:cNvPr>
            <p:cNvSpPr/>
            <p:nvPr/>
          </p:nvSpPr>
          <p:spPr>
            <a:xfrm>
              <a:off x="2775725" y="1644425"/>
              <a:ext cx="45025" cy="46650"/>
            </a:xfrm>
            <a:custGeom>
              <a:avLst/>
              <a:gdLst/>
              <a:ahLst/>
              <a:cxnLst/>
              <a:rect l="l" t="t" r="r" b="b"/>
              <a:pathLst>
                <a:path w="1801" h="1866" extrusionOk="0">
                  <a:moveTo>
                    <a:pt x="708" y="1"/>
                  </a:moveTo>
                  <a:lnTo>
                    <a:pt x="772" y="708"/>
                  </a:lnTo>
                  <a:lnTo>
                    <a:pt x="194" y="290"/>
                  </a:lnTo>
                  <a:lnTo>
                    <a:pt x="1" y="612"/>
                  </a:lnTo>
                  <a:lnTo>
                    <a:pt x="644" y="933"/>
                  </a:lnTo>
                  <a:lnTo>
                    <a:pt x="33" y="1222"/>
                  </a:lnTo>
                  <a:lnTo>
                    <a:pt x="226" y="1576"/>
                  </a:lnTo>
                  <a:lnTo>
                    <a:pt x="772" y="1158"/>
                  </a:lnTo>
                  <a:lnTo>
                    <a:pt x="708" y="1865"/>
                  </a:lnTo>
                  <a:lnTo>
                    <a:pt x="1126" y="1865"/>
                  </a:lnTo>
                  <a:lnTo>
                    <a:pt x="1061" y="1158"/>
                  </a:lnTo>
                  <a:lnTo>
                    <a:pt x="1608" y="1608"/>
                  </a:lnTo>
                  <a:lnTo>
                    <a:pt x="1801" y="1255"/>
                  </a:lnTo>
                  <a:lnTo>
                    <a:pt x="1190" y="933"/>
                  </a:lnTo>
                  <a:lnTo>
                    <a:pt x="1801" y="612"/>
                  </a:lnTo>
                  <a:lnTo>
                    <a:pt x="1608" y="258"/>
                  </a:lnTo>
                  <a:lnTo>
                    <a:pt x="1061" y="676"/>
                  </a:lnTo>
                  <a:lnTo>
                    <a:pt x="1126"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774;p63">
              <a:extLst>
                <a:ext uri="{FF2B5EF4-FFF2-40B4-BE49-F238E27FC236}">
                  <a16:creationId xmlns:a16="http://schemas.microsoft.com/office/drawing/2014/main" id="{3A982EF2-6465-437A-A619-D13BBA583B5E}"/>
                </a:ext>
              </a:extLst>
            </p:cNvPr>
            <p:cNvSpPr/>
            <p:nvPr/>
          </p:nvSpPr>
          <p:spPr>
            <a:xfrm>
              <a:off x="2836000" y="1644425"/>
              <a:ext cx="45025" cy="46650"/>
            </a:xfrm>
            <a:custGeom>
              <a:avLst/>
              <a:gdLst/>
              <a:ahLst/>
              <a:cxnLst/>
              <a:rect l="l" t="t" r="r" b="b"/>
              <a:pathLst>
                <a:path w="1801" h="1866" extrusionOk="0">
                  <a:moveTo>
                    <a:pt x="676" y="1"/>
                  </a:moveTo>
                  <a:lnTo>
                    <a:pt x="772" y="708"/>
                  </a:lnTo>
                  <a:lnTo>
                    <a:pt x="193" y="290"/>
                  </a:lnTo>
                  <a:lnTo>
                    <a:pt x="1" y="612"/>
                  </a:lnTo>
                  <a:lnTo>
                    <a:pt x="611" y="933"/>
                  </a:lnTo>
                  <a:lnTo>
                    <a:pt x="1" y="1222"/>
                  </a:lnTo>
                  <a:lnTo>
                    <a:pt x="193" y="1576"/>
                  </a:lnTo>
                  <a:lnTo>
                    <a:pt x="772" y="1158"/>
                  </a:lnTo>
                  <a:lnTo>
                    <a:pt x="676" y="1865"/>
                  </a:lnTo>
                  <a:lnTo>
                    <a:pt x="1093" y="1865"/>
                  </a:lnTo>
                  <a:lnTo>
                    <a:pt x="1029" y="1158"/>
                  </a:lnTo>
                  <a:lnTo>
                    <a:pt x="1608" y="1608"/>
                  </a:lnTo>
                  <a:lnTo>
                    <a:pt x="1801" y="1255"/>
                  </a:lnTo>
                  <a:lnTo>
                    <a:pt x="1158" y="933"/>
                  </a:lnTo>
                  <a:lnTo>
                    <a:pt x="1801" y="612"/>
                  </a:lnTo>
                  <a:lnTo>
                    <a:pt x="1608" y="258"/>
                  </a:lnTo>
                  <a:lnTo>
                    <a:pt x="1029" y="676"/>
                  </a:lnTo>
                  <a:lnTo>
                    <a:pt x="1029" y="676"/>
                  </a:lnTo>
                  <a:lnTo>
                    <a:pt x="1093"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775;p63">
              <a:extLst>
                <a:ext uri="{FF2B5EF4-FFF2-40B4-BE49-F238E27FC236}">
                  <a16:creationId xmlns:a16="http://schemas.microsoft.com/office/drawing/2014/main" id="{37017A83-E172-4B70-994A-703180287873}"/>
                </a:ext>
              </a:extLst>
            </p:cNvPr>
            <p:cNvSpPr/>
            <p:nvPr/>
          </p:nvSpPr>
          <p:spPr>
            <a:xfrm>
              <a:off x="3166275" y="1069850"/>
              <a:ext cx="190500" cy="167175"/>
            </a:xfrm>
            <a:custGeom>
              <a:avLst/>
              <a:gdLst/>
              <a:ahLst/>
              <a:cxnLst/>
              <a:rect l="l" t="t" r="r" b="b"/>
              <a:pathLst>
                <a:path w="7620" h="6687" extrusionOk="0">
                  <a:moveTo>
                    <a:pt x="1" y="1"/>
                  </a:moveTo>
                  <a:lnTo>
                    <a:pt x="1" y="6687"/>
                  </a:lnTo>
                  <a:lnTo>
                    <a:pt x="7619" y="3344"/>
                  </a:lnTo>
                  <a:lnTo>
                    <a:pt x="1"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776;p63">
              <a:extLst>
                <a:ext uri="{FF2B5EF4-FFF2-40B4-BE49-F238E27FC236}">
                  <a16:creationId xmlns:a16="http://schemas.microsoft.com/office/drawing/2014/main" id="{485CDFA3-A9B5-4D73-8212-A44A59330FD7}"/>
                </a:ext>
              </a:extLst>
            </p:cNvPr>
            <p:cNvSpPr/>
            <p:nvPr/>
          </p:nvSpPr>
          <p:spPr>
            <a:xfrm>
              <a:off x="5470225" y="2407075"/>
              <a:ext cx="341575" cy="341550"/>
            </a:xfrm>
            <a:custGeom>
              <a:avLst/>
              <a:gdLst/>
              <a:ahLst/>
              <a:cxnLst/>
              <a:rect l="l" t="t" r="r" b="b"/>
              <a:pathLst>
                <a:path w="13663" h="13662" extrusionOk="0">
                  <a:moveTo>
                    <a:pt x="6815" y="0"/>
                  </a:moveTo>
                  <a:cubicBezTo>
                    <a:pt x="3055" y="0"/>
                    <a:pt x="1" y="3054"/>
                    <a:pt x="1" y="6815"/>
                  </a:cubicBezTo>
                  <a:cubicBezTo>
                    <a:pt x="1" y="10608"/>
                    <a:pt x="3055" y="13661"/>
                    <a:pt x="6815" y="13661"/>
                  </a:cubicBezTo>
                  <a:cubicBezTo>
                    <a:pt x="10608" y="13661"/>
                    <a:pt x="13662" y="10608"/>
                    <a:pt x="13662" y="6815"/>
                  </a:cubicBezTo>
                  <a:cubicBezTo>
                    <a:pt x="13662" y="3054"/>
                    <a:pt x="10608" y="0"/>
                    <a:pt x="68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777;p63">
              <a:extLst>
                <a:ext uri="{FF2B5EF4-FFF2-40B4-BE49-F238E27FC236}">
                  <a16:creationId xmlns:a16="http://schemas.microsoft.com/office/drawing/2014/main" id="{1092D78F-7ABB-48CE-BCB9-51D255BC1E51}"/>
                </a:ext>
              </a:extLst>
            </p:cNvPr>
            <p:cNvSpPr/>
            <p:nvPr/>
          </p:nvSpPr>
          <p:spPr>
            <a:xfrm>
              <a:off x="5464600" y="2401425"/>
              <a:ext cx="352025" cy="352025"/>
            </a:xfrm>
            <a:custGeom>
              <a:avLst/>
              <a:gdLst/>
              <a:ahLst/>
              <a:cxnLst/>
              <a:rect l="l" t="t" r="r" b="b"/>
              <a:pathLst>
                <a:path w="14081" h="14081" extrusionOk="0">
                  <a:moveTo>
                    <a:pt x="7040" y="451"/>
                  </a:moveTo>
                  <a:cubicBezTo>
                    <a:pt x="8873" y="451"/>
                    <a:pt x="10544" y="1190"/>
                    <a:pt x="11733" y="2380"/>
                  </a:cubicBezTo>
                  <a:cubicBezTo>
                    <a:pt x="12923" y="3569"/>
                    <a:pt x="13662" y="5241"/>
                    <a:pt x="13662" y="7041"/>
                  </a:cubicBezTo>
                  <a:cubicBezTo>
                    <a:pt x="13662" y="8873"/>
                    <a:pt x="12923" y="10544"/>
                    <a:pt x="11733" y="11734"/>
                  </a:cubicBezTo>
                  <a:cubicBezTo>
                    <a:pt x="10544" y="12923"/>
                    <a:pt x="8873" y="13662"/>
                    <a:pt x="7040" y="13662"/>
                  </a:cubicBezTo>
                  <a:cubicBezTo>
                    <a:pt x="5240" y="13662"/>
                    <a:pt x="3569" y="12923"/>
                    <a:pt x="2379" y="11734"/>
                  </a:cubicBezTo>
                  <a:cubicBezTo>
                    <a:pt x="1190" y="10544"/>
                    <a:pt x="451" y="8873"/>
                    <a:pt x="451" y="7041"/>
                  </a:cubicBezTo>
                  <a:cubicBezTo>
                    <a:pt x="451" y="5241"/>
                    <a:pt x="1190" y="3569"/>
                    <a:pt x="2379" y="2380"/>
                  </a:cubicBezTo>
                  <a:cubicBezTo>
                    <a:pt x="3569" y="1190"/>
                    <a:pt x="5240" y="451"/>
                    <a:pt x="7040" y="451"/>
                  </a:cubicBezTo>
                  <a:close/>
                  <a:moveTo>
                    <a:pt x="7040" y="1"/>
                  </a:moveTo>
                  <a:cubicBezTo>
                    <a:pt x="3183" y="1"/>
                    <a:pt x="1" y="3151"/>
                    <a:pt x="1" y="7041"/>
                  </a:cubicBezTo>
                  <a:cubicBezTo>
                    <a:pt x="1" y="10930"/>
                    <a:pt x="3183" y="14080"/>
                    <a:pt x="7040" y="14080"/>
                  </a:cubicBezTo>
                  <a:cubicBezTo>
                    <a:pt x="10930" y="14080"/>
                    <a:pt x="14080" y="10930"/>
                    <a:pt x="14080" y="7041"/>
                  </a:cubicBezTo>
                  <a:cubicBezTo>
                    <a:pt x="14080" y="3151"/>
                    <a:pt x="10930" y="1"/>
                    <a:pt x="704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778;p63">
              <a:extLst>
                <a:ext uri="{FF2B5EF4-FFF2-40B4-BE49-F238E27FC236}">
                  <a16:creationId xmlns:a16="http://schemas.microsoft.com/office/drawing/2014/main" id="{A13C0994-61CB-47A6-A332-A2F69466ABD9}"/>
                </a:ext>
              </a:extLst>
            </p:cNvPr>
            <p:cNvSpPr/>
            <p:nvPr/>
          </p:nvSpPr>
          <p:spPr>
            <a:xfrm>
              <a:off x="5514425" y="2451250"/>
              <a:ext cx="253175" cy="253175"/>
            </a:xfrm>
            <a:custGeom>
              <a:avLst/>
              <a:gdLst/>
              <a:ahLst/>
              <a:cxnLst/>
              <a:rect l="l" t="t" r="r" b="b"/>
              <a:pathLst>
                <a:path w="10127" h="10127" extrusionOk="0">
                  <a:moveTo>
                    <a:pt x="5047" y="1"/>
                  </a:moveTo>
                  <a:cubicBezTo>
                    <a:pt x="2251" y="1"/>
                    <a:pt x="1" y="2251"/>
                    <a:pt x="1" y="5048"/>
                  </a:cubicBezTo>
                  <a:cubicBezTo>
                    <a:pt x="1" y="7876"/>
                    <a:pt x="2251" y="10126"/>
                    <a:pt x="5047" y="10126"/>
                  </a:cubicBezTo>
                  <a:cubicBezTo>
                    <a:pt x="7876" y="10126"/>
                    <a:pt x="10126" y="7876"/>
                    <a:pt x="10126" y="5048"/>
                  </a:cubicBezTo>
                  <a:cubicBezTo>
                    <a:pt x="10126" y="2251"/>
                    <a:pt x="7876" y="1"/>
                    <a:pt x="504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779;p63">
              <a:extLst>
                <a:ext uri="{FF2B5EF4-FFF2-40B4-BE49-F238E27FC236}">
                  <a16:creationId xmlns:a16="http://schemas.microsoft.com/office/drawing/2014/main" id="{4032D66E-74F6-4E37-A742-F7135207DADE}"/>
                </a:ext>
              </a:extLst>
            </p:cNvPr>
            <p:cNvSpPr/>
            <p:nvPr/>
          </p:nvSpPr>
          <p:spPr>
            <a:xfrm>
              <a:off x="5508800" y="2445625"/>
              <a:ext cx="264425" cy="264425"/>
            </a:xfrm>
            <a:custGeom>
              <a:avLst/>
              <a:gdLst/>
              <a:ahLst/>
              <a:cxnLst/>
              <a:rect l="l" t="t" r="r" b="b"/>
              <a:pathLst>
                <a:path w="10577" h="10577" extrusionOk="0">
                  <a:moveTo>
                    <a:pt x="5272" y="419"/>
                  </a:moveTo>
                  <a:cubicBezTo>
                    <a:pt x="6622" y="419"/>
                    <a:pt x="7844" y="965"/>
                    <a:pt x="8712" y="1865"/>
                  </a:cubicBezTo>
                  <a:cubicBezTo>
                    <a:pt x="9612" y="2733"/>
                    <a:pt x="10158" y="3955"/>
                    <a:pt x="10158" y="5273"/>
                  </a:cubicBezTo>
                  <a:cubicBezTo>
                    <a:pt x="10158" y="6623"/>
                    <a:pt x="9612" y="7844"/>
                    <a:pt x="8712" y="8712"/>
                  </a:cubicBezTo>
                  <a:cubicBezTo>
                    <a:pt x="7844" y="9612"/>
                    <a:pt x="6622" y="10159"/>
                    <a:pt x="5272" y="10159"/>
                  </a:cubicBezTo>
                  <a:cubicBezTo>
                    <a:pt x="3954" y="10159"/>
                    <a:pt x="2733" y="9612"/>
                    <a:pt x="1865" y="8712"/>
                  </a:cubicBezTo>
                  <a:cubicBezTo>
                    <a:pt x="965" y="7844"/>
                    <a:pt x="419" y="6623"/>
                    <a:pt x="419" y="5273"/>
                  </a:cubicBezTo>
                  <a:cubicBezTo>
                    <a:pt x="419" y="3955"/>
                    <a:pt x="965" y="2733"/>
                    <a:pt x="1865" y="1865"/>
                  </a:cubicBezTo>
                  <a:cubicBezTo>
                    <a:pt x="2733" y="965"/>
                    <a:pt x="3954" y="419"/>
                    <a:pt x="5272" y="419"/>
                  </a:cubicBezTo>
                  <a:close/>
                  <a:moveTo>
                    <a:pt x="5272" y="1"/>
                  </a:moveTo>
                  <a:cubicBezTo>
                    <a:pt x="2379" y="1"/>
                    <a:pt x="1" y="2380"/>
                    <a:pt x="1" y="5273"/>
                  </a:cubicBezTo>
                  <a:cubicBezTo>
                    <a:pt x="1" y="8198"/>
                    <a:pt x="2379" y="10576"/>
                    <a:pt x="5272" y="10576"/>
                  </a:cubicBezTo>
                  <a:cubicBezTo>
                    <a:pt x="8198" y="10576"/>
                    <a:pt x="10576" y="8198"/>
                    <a:pt x="10576" y="5273"/>
                  </a:cubicBezTo>
                  <a:cubicBezTo>
                    <a:pt x="10576" y="2380"/>
                    <a:pt x="8198" y="1"/>
                    <a:pt x="527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780;p63">
              <a:extLst>
                <a:ext uri="{FF2B5EF4-FFF2-40B4-BE49-F238E27FC236}">
                  <a16:creationId xmlns:a16="http://schemas.microsoft.com/office/drawing/2014/main" id="{205A5D68-78D4-4750-B8D5-43806B2B04CC}"/>
                </a:ext>
              </a:extLst>
            </p:cNvPr>
            <p:cNvSpPr/>
            <p:nvPr/>
          </p:nvSpPr>
          <p:spPr>
            <a:xfrm>
              <a:off x="5589175" y="2480200"/>
              <a:ext cx="103675" cy="189475"/>
            </a:xfrm>
            <a:custGeom>
              <a:avLst/>
              <a:gdLst/>
              <a:ahLst/>
              <a:cxnLst/>
              <a:rect l="l" t="t" r="r" b="b"/>
              <a:pathLst>
                <a:path w="4147" h="7579" extrusionOk="0">
                  <a:moveTo>
                    <a:pt x="2057" y="0"/>
                  </a:moveTo>
                  <a:cubicBezTo>
                    <a:pt x="1993" y="0"/>
                    <a:pt x="1897" y="32"/>
                    <a:pt x="1832" y="97"/>
                  </a:cubicBezTo>
                  <a:cubicBezTo>
                    <a:pt x="1768" y="161"/>
                    <a:pt x="1736" y="225"/>
                    <a:pt x="1736" y="354"/>
                  </a:cubicBezTo>
                  <a:lnTo>
                    <a:pt x="1736" y="1351"/>
                  </a:lnTo>
                  <a:lnTo>
                    <a:pt x="1736" y="1351"/>
                  </a:lnTo>
                  <a:cubicBezTo>
                    <a:pt x="1278" y="1376"/>
                    <a:pt x="892" y="1479"/>
                    <a:pt x="579" y="1672"/>
                  </a:cubicBezTo>
                  <a:cubicBezTo>
                    <a:pt x="193" y="1929"/>
                    <a:pt x="0" y="2282"/>
                    <a:pt x="0" y="2765"/>
                  </a:cubicBezTo>
                  <a:cubicBezTo>
                    <a:pt x="0" y="2957"/>
                    <a:pt x="0" y="3118"/>
                    <a:pt x="64" y="3247"/>
                  </a:cubicBezTo>
                  <a:cubicBezTo>
                    <a:pt x="97" y="3407"/>
                    <a:pt x="161" y="3504"/>
                    <a:pt x="257" y="3600"/>
                  </a:cubicBezTo>
                  <a:cubicBezTo>
                    <a:pt x="322" y="3697"/>
                    <a:pt x="450" y="3793"/>
                    <a:pt x="611" y="3890"/>
                  </a:cubicBezTo>
                  <a:cubicBezTo>
                    <a:pt x="772" y="3954"/>
                    <a:pt x="900" y="4018"/>
                    <a:pt x="1061" y="4083"/>
                  </a:cubicBezTo>
                  <a:cubicBezTo>
                    <a:pt x="1222" y="4147"/>
                    <a:pt x="1415" y="4211"/>
                    <a:pt x="1672" y="4275"/>
                  </a:cubicBezTo>
                  <a:lnTo>
                    <a:pt x="2315" y="4436"/>
                  </a:lnTo>
                  <a:cubicBezTo>
                    <a:pt x="2507" y="4500"/>
                    <a:pt x="2636" y="4565"/>
                    <a:pt x="2732" y="4629"/>
                  </a:cubicBezTo>
                  <a:cubicBezTo>
                    <a:pt x="2861" y="4693"/>
                    <a:pt x="2893" y="4790"/>
                    <a:pt x="2893" y="4886"/>
                  </a:cubicBezTo>
                  <a:cubicBezTo>
                    <a:pt x="2893" y="4983"/>
                    <a:pt x="2861" y="5079"/>
                    <a:pt x="2797" y="5143"/>
                  </a:cubicBezTo>
                  <a:cubicBezTo>
                    <a:pt x="2732" y="5208"/>
                    <a:pt x="2636" y="5240"/>
                    <a:pt x="2540" y="5272"/>
                  </a:cubicBezTo>
                  <a:cubicBezTo>
                    <a:pt x="2443" y="5304"/>
                    <a:pt x="2347" y="5304"/>
                    <a:pt x="2218" y="5336"/>
                  </a:cubicBezTo>
                  <a:lnTo>
                    <a:pt x="1897" y="5336"/>
                  </a:lnTo>
                  <a:cubicBezTo>
                    <a:pt x="1768" y="5336"/>
                    <a:pt x="1607" y="5304"/>
                    <a:pt x="1479" y="5272"/>
                  </a:cubicBezTo>
                  <a:cubicBezTo>
                    <a:pt x="1350" y="5240"/>
                    <a:pt x="1254" y="5208"/>
                    <a:pt x="1190" y="5175"/>
                  </a:cubicBezTo>
                  <a:cubicBezTo>
                    <a:pt x="1093" y="5143"/>
                    <a:pt x="1029" y="5079"/>
                    <a:pt x="932" y="5047"/>
                  </a:cubicBezTo>
                  <a:cubicBezTo>
                    <a:pt x="836" y="4983"/>
                    <a:pt x="772" y="4950"/>
                    <a:pt x="739" y="4950"/>
                  </a:cubicBezTo>
                  <a:cubicBezTo>
                    <a:pt x="611" y="4886"/>
                    <a:pt x="514" y="4854"/>
                    <a:pt x="418" y="4854"/>
                  </a:cubicBezTo>
                  <a:cubicBezTo>
                    <a:pt x="322" y="4886"/>
                    <a:pt x="225" y="4918"/>
                    <a:pt x="161" y="4983"/>
                  </a:cubicBezTo>
                  <a:cubicBezTo>
                    <a:pt x="97" y="5047"/>
                    <a:pt x="64" y="5143"/>
                    <a:pt x="32" y="5240"/>
                  </a:cubicBezTo>
                  <a:cubicBezTo>
                    <a:pt x="0" y="5304"/>
                    <a:pt x="0" y="5400"/>
                    <a:pt x="32" y="5497"/>
                  </a:cubicBezTo>
                  <a:cubicBezTo>
                    <a:pt x="64" y="5593"/>
                    <a:pt x="97" y="5690"/>
                    <a:pt x="193" y="5754"/>
                  </a:cubicBezTo>
                  <a:cubicBezTo>
                    <a:pt x="660" y="6075"/>
                    <a:pt x="1206" y="6264"/>
                    <a:pt x="1832" y="6320"/>
                  </a:cubicBezTo>
                  <a:lnTo>
                    <a:pt x="1832" y="6320"/>
                  </a:lnTo>
                  <a:lnTo>
                    <a:pt x="1832" y="7233"/>
                  </a:lnTo>
                  <a:cubicBezTo>
                    <a:pt x="1832" y="7393"/>
                    <a:pt x="1865" y="7490"/>
                    <a:pt x="1993" y="7554"/>
                  </a:cubicBezTo>
                  <a:cubicBezTo>
                    <a:pt x="2041" y="7570"/>
                    <a:pt x="2098" y="7578"/>
                    <a:pt x="2154" y="7578"/>
                  </a:cubicBezTo>
                  <a:cubicBezTo>
                    <a:pt x="2210" y="7578"/>
                    <a:pt x="2266" y="7570"/>
                    <a:pt x="2315" y="7554"/>
                  </a:cubicBezTo>
                  <a:cubicBezTo>
                    <a:pt x="2443" y="7490"/>
                    <a:pt x="2475" y="7393"/>
                    <a:pt x="2475" y="7233"/>
                  </a:cubicBezTo>
                  <a:lnTo>
                    <a:pt x="2475" y="6315"/>
                  </a:lnTo>
                  <a:lnTo>
                    <a:pt x="2475" y="6315"/>
                  </a:lnTo>
                  <a:cubicBezTo>
                    <a:pt x="2707" y="6294"/>
                    <a:pt x="2919" y="6252"/>
                    <a:pt x="3118" y="6172"/>
                  </a:cubicBezTo>
                  <a:cubicBezTo>
                    <a:pt x="3440" y="6075"/>
                    <a:pt x="3697" y="5883"/>
                    <a:pt x="3890" y="5625"/>
                  </a:cubicBezTo>
                  <a:cubicBezTo>
                    <a:pt x="4083" y="5400"/>
                    <a:pt x="4147" y="5079"/>
                    <a:pt x="4147" y="4725"/>
                  </a:cubicBezTo>
                  <a:cubicBezTo>
                    <a:pt x="4147" y="4500"/>
                    <a:pt x="4115" y="4308"/>
                    <a:pt x="4050" y="4147"/>
                  </a:cubicBezTo>
                  <a:cubicBezTo>
                    <a:pt x="3954" y="3986"/>
                    <a:pt x="3857" y="3858"/>
                    <a:pt x="3697" y="3761"/>
                  </a:cubicBezTo>
                  <a:cubicBezTo>
                    <a:pt x="3568" y="3632"/>
                    <a:pt x="3407" y="3536"/>
                    <a:pt x="3215" y="3472"/>
                  </a:cubicBezTo>
                  <a:cubicBezTo>
                    <a:pt x="3022" y="3407"/>
                    <a:pt x="2797" y="3343"/>
                    <a:pt x="2540" y="3247"/>
                  </a:cubicBezTo>
                  <a:lnTo>
                    <a:pt x="1897" y="3086"/>
                  </a:lnTo>
                  <a:cubicBezTo>
                    <a:pt x="1704" y="3054"/>
                    <a:pt x="1543" y="2990"/>
                    <a:pt x="1479" y="2925"/>
                  </a:cubicBezTo>
                  <a:cubicBezTo>
                    <a:pt x="1382" y="2861"/>
                    <a:pt x="1350" y="2765"/>
                    <a:pt x="1350" y="2668"/>
                  </a:cubicBezTo>
                  <a:cubicBezTo>
                    <a:pt x="1350" y="2572"/>
                    <a:pt x="1382" y="2507"/>
                    <a:pt x="1511" y="2443"/>
                  </a:cubicBezTo>
                  <a:cubicBezTo>
                    <a:pt x="1607" y="2379"/>
                    <a:pt x="1704" y="2347"/>
                    <a:pt x="1832" y="2347"/>
                  </a:cubicBezTo>
                  <a:lnTo>
                    <a:pt x="2218" y="2347"/>
                  </a:lnTo>
                  <a:cubicBezTo>
                    <a:pt x="2540" y="2379"/>
                    <a:pt x="2893" y="2443"/>
                    <a:pt x="3182" y="2572"/>
                  </a:cubicBezTo>
                  <a:cubicBezTo>
                    <a:pt x="3273" y="2594"/>
                    <a:pt x="3364" y="2617"/>
                    <a:pt x="3444" y="2617"/>
                  </a:cubicBezTo>
                  <a:cubicBezTo>
                    <a:pt x="3477" y="2617"/>
                    <a:pt x="3508" y="2613"/>
                    <a:pt x="3536" y="2604"/>
                  </a:cubicBezTo>
                  <a:cubicBezTo>
                    <a:pt x="3632" y="2572"/>
                    <a:pt x="3697" y="2540"/>
                    <a:pt x="3761" y="2443"/>
                  </a:cubicBezTo>
                  <a:cubicBezTo>
                    <a:pt x="3793" y="2379"/>
                    <a:pt x="3825" y="2282"/>
                    <a:pt x="3857" y="2186"/>
                  </a:cubicBezTo>
                  <a:cubicBezTo>
                    <a:pt x="3857" y="2090"/>
                    <a:pt x="3825" y="1993"/>
                    <a:pt x="3761" y="1897"/>
                  </a:cubicBezTo>
                  <a:cubicBezTo>
                    <a:pt x="3729" y="1800"/>
                    <a:pt x="3632" y="1736"/>
                    <a:pt x="3536" y="1672"/>
                  </a:cubicBezTo>
                  <a:cubicBezTo>
                    <a:pt x="3375" y="1607"/>
                    <a:pt x="3247" y="1575"/>
                    <a:pt x="3150" y="1543"/>
                  </a:cubicBezTo>
                  <a:cubicBezTo>
                    <a:pt x="3086" y="1511"/>
                    <a:pt x="2925" y="1447"/>
                    <a:pt x="2765" y="1415"/>
                  </a:cubicBezTo>
                  <a:cubicBezTo>
                    <a:pt x="2649" y="1391"/>
                    <a:pt x="2516" y="1368"/>
                    <a:pt x="2379" y="1357"/>
                  </a:cubicBezTo>
                  <a:lnTo>
                    <a:pt x="2379" y="1357"/>
                  </a:lnTo>
                  <a:lnTo>
                    <a:pt x="2379" y="354"/>
                  </a:lnTo>
                  <a:cubicBezTo>
                    <a:pt x="2379" y="225"/>
                    <a:pt x="2347" y="161"/>
                    <a:pt x="2282" y="97"/>
                  </a:cubicBezTo>
                  <a:cubicBezTo>
                    <a:pt x="2218" y="32"/>
                    <a:pt x="2154" y="0"/>
                    <a:pt x="205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781;p63">
              <a:extLst>
                <a:ext uri="{FF2B5EF4-FFF2-40B4-BE49-F238E27FC236}">
                  <a16:creationId xmlns:a16="http://schemas.microsoft.com/office/drawing/2014/main" id="{F11A6EF6-A14B-4626-A238-EC41DF03875F}"/>
                </a:ext>
              </a:extLst>
            </p:cNvPr>
            <p:cNvSpPr/>
            <p:nvPr/>
          </p:nvSpPr>
          <p:spPr>
            <a:xfrm>
              <a:off x="5470225" y="2280900"/>
              <a:ext cx="341575" cy="340750"/>
            </a:xfrm>
            <a:custGeom>
              <a:avLst/>
              <a:gdLst/>
              <a:ahLst/>
              <a:cxnLst/>
              <a:rect l="l" t="t" r="r" b="b"/>
              <a:pathLst>
                <a:path w="13663" h="13630" extrusionOk="0">
                  <a:moveTo>
                    <a:pt x="6815" y="0"/>
                  </a:moveTo>
                  <a:cubicBezTo>
                    <a:pt x="3055" y="0"/>
                    <a:pt x="1" y="3054"/>
                    <a:pt x="1" y="6815"/>
                  </a:cubicBezTo>
                  <a:cubicBezTo>
                    <a:pt x="1" y="10576"/>
                    <a:pt x="3055" y="13630"/>
                    <a:pt x="6815" y="13630"/>
                  </a:cubicBezTo>
                  <a:cubicBezTo>
                    <a:pt x="10608" y="13630"/>
                    <a:pt x="13662" y="10576"/>
                    <a:pt x="13662" y="6815"/>
                  </a:cubicBezTo>
                  <a:cubicBezTo>
                    <a:pt x="13662" y="3054"/>
                    <a:pt x="10608" y="0"/>
                    <a:pt x="68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782;p63">
              <a:extLst>
                <a:ext uri="{FF2B5EF4-FFF2-40B4-BE49-F238E27FC236}">
                  <a16:creationId xmlns:a16="http://schemas.microsoft.com/office/drawing/2014/main" id="{7BBEE3AC-7E26-4432-AFD2-BEFEAB1D5819}"/>
                </a:ext>
              </a:extLst>
            </p:cNvPr>
            <p:cNvSpPr/>
            <p:nvPr/>
          </p:nvSpPr>
          <p:spPr>
            <a:xfrm>
              <a:off x="5464600" y="2275275"/>
              <a:ext cx="352025" cy="352000"/>
            </a:xfrm>
            <a:custGeom>
              <a:avLst/>
              <a:gdLst/>
              <a:ahLst/>
              <a:cxnLst/>
              <a:rect l="l" t="t" r="r" b="b"/>
              <a:pathLst>
                <a:path w="14081" h="14080" extrusionOk="0">
                  <a:moveTo>
                    <a:pt x="7040" y="418"/>
                  </a:moveTo>
                  <a:cubicBezTo>
                    <a:pt x="8873" y="418"/>
                    <a:pt x="10544" y="1158"/>
                    <a:pt x="11733" y="2379"/>
                  </a:cubicBezTo>
                  <a:cubicBezTo>
                    <a:pt x="12923" y="3568"/>
                    <a:pt x="13662" y="5208"/>
                    <a:pt x="13662" y="7040"/>
                  </a:cubicBezTo>
                  <a:cubicBezTo>
                    <a:pt x="13662" y="8872"/>
                    <a:pt x="12923" y="10512"/>
                    <a:pt x="11733" y="11733"/>
                  </a:cubicBezTo>
                  <a:cubicBezTo>
                    <a:pt x="10544" y="12922"/>
                    <a:pt x="8873" y="13662"/>
                    <a:pt x="7040" y="13662"/>
                  </a:cubicBezTo>
                  <a:cubicBezTo>
                    <a:pt x="5240" y="13662"/>
                    <a:pt x="3569" y="12922"/>
                    <a:pt x="2379" y="11733"/>
                  </a:cubicBezTo>
                  <a:cubicBezTo>
                    <a:pt x="1190" y="10512"/>
                    <a:pt x="451" y="8872"/>
                    <a:pt x="451" y="7040"/>
                  </a:cubicBezTo>
                  <a:cubicBezTo>
                    <a:pt x="451" y="5208"/>
                    <a:pt x="1190" y="3568"/>
                    <a:pt x="2379" y="2379"/>
                  </a:cubicBezTo>
                  <a:cubicBezTo>
                    <a:pt x="3569" y="1158"/>
                    <a:pt x="5240" y="418"/>
                    <a:pt x="7040" y="418"/>
                  </a:cubicBezTo>
                  <a:close/>
                  <a:moveTo>
                    <a:pt x="7040" y="0"/>
                  </a:moveTo>
                  <a:cubicBezTo>
                    <a:pt x="3183" y="0"/>
                    <a:pt x="1" y="3150"/>
                    <a:pt x="1" y="7040"/>
                  </a:cubicBezTo>
                  <a:cubicBezTo>
                    <a:pt x="1" y="10929"/>
                    <a:pt x="3183" y="14080"/>
                    <a:pt x="7040" y="14080"/>
                  </a:cubicBezTo>
                  <a:cubicBezTo>
                    <a:pt x="10930" y="14080"/>
                    <a:pt x="14080" y="10929"/>
                    <a:pt x="14080" y="7040"/>
                  </a:cubicBezTo>
                  <a:cubicBezTo>
                    <a:pt x="14080" y="3150"/>
                    <a:pt x="10930" y="0"/>
                    <a:pt x="704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783;p63">
              <a:extLst>
                <a:ext uri="{FF2B5EF4-FFF2-40B4-BE49-F238E27FC236}">
                  <a16:creationId xmlns:a16="http://schemas.microsoft.com/office/drawing/2014/main" id="{76B01B24-379E-4D27-A088-48DC99D4B0AD}"/>
                </a:ext>
              </a:extLst>
            </p:cNvPr>
            <p:cNvSpPr/>
            <p:nvPr/>
          </p:nvSpPr>
          <p:spPr>
            <a:xfrm>
              <a:off x="5514425" y="2324300"/>
              <a:ext cx="253175" cy="253950"/>
            </a:xfrm>
            <a:custGeom>
              <a:avLst/>
              <a:gdLst/>
              <a:ahLst/>
              <a:cxnLst/>
              <a:rect l="l" t="t" r="r" b="b"/>
              <a:pathLst>
                <a:path w="10127" h="10158" extrusionOk="0">
                  <a:moveTo>
                    <a:pt x="5047" y="0"/>
                  </a:moveTo>
                  <a:cubicBezTo>
                    <a:pt x="2251" y="0"/>
                    <a:pt x="1" y="2282"/>
                    <a:pt x="1" y="5079"/>
                  </a:cubicBezTo>
                  <a:cubicBezTo>
                    <a:pt x="1" y="7876"/>
                    <a:pt x="2251" y="10158"/>
                    <a:pt x="5047" y="10158"/>
                  </a:cubicBezTo>
                  <a:cubicBezTo>
                    <a:pt x="7876" y="10158"/>
                    <a:pt x="10126" y="7876"/>
                    <a:pt x="10126" y="5079"/>
                  </a:cubicBezTo>
                  <a:cubicBezTo>
                    <a:pt x="10126" y="2282"/>
                    <a:pt x="7876" y="0"/>
                    <a:pt x="504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784;p63">
              <a:extLst>
                <a:ext uri="{FF2B5EF4-FFF2-40B4-BE49-F238E27FC236}">
                  <a16:creationId xmlns:a16="http://schemas.microsoft.com/office/drawing/2014/main" id="{A177F916-8934-49FF-8B70-BFAD94E80358}"/>
                </a:ext>
              </a:extLst>
            </p:cNvPr>
            <p:cNvSpPr/>
            <p:nvPr/>
          </p:nvSpPr>
          <p:spPr>
            <a:xfrm>
              <a:off x="5508800" y="2319475"/>
              <a:ext cx="264425" cy="263600"/>
            </a:xfrm>
            <a:custGeom>
              <a:avLst/>
              <a:gdLst/>
              <a:ahLst/>
              <a:cxnLst/>
              <a:rect l="l" t="t" r="r" b="b"/>
              <a:pathLst>
                <a:path w="10577" h="10544" extrusionOk="0">
                  <a:moveTo>
                    <a:pt x="5272" y="418"/>
                  </a:moveTo>
                  <a:cubicBezTo>
                    <a:pt x="6622" y="418"/>
                    <a:pt x="7844" y="965"/>
                    <a:pt x="8712" y="1832"/>
                  </a:cubicBezTo>
                  <a:cubicBezTo>
                    <a:pt x="9612" y="2733"/>
                    <a:pt x="10158" y="3922"/>
                    <a:pt x="10158" y="5272"/>
                  </a:cubicBezTo>
                  <a:cubicBezTo>
                    <a:pt x="10158" y="6622"/>
                    <a:pt x="9612" y="7844"/>
                    <a:pt x="8712" y="8711"/>
                  </a:cubicBezTo>
                  <a:cubicBezTo>
                    <a:pt x="7844" y="9579"/>
                    <a:pt x="6622" y="10126"/>
                    <a:pt x="5272" y="10126"/>
                  </a:cubicBezTo>
                  <a:cubicBezTo>
                    <a:pt x="3954" y="10126"/>
                    <a:pt x="2733" y="9579"/>
                    <a:pt x="1865" y="8711"/>
                  </a:cubicBezTo>
                  <a:cubicBezTo>
                    <a:pt x="965" y="7844"/>
                    <a:pt x="419" y="6622"/>
                    <a:pt x="419" y="5272"/>
                  </a:cubicBezTo>
                  <a:cubicBezTo>
                    <a:pt x="419" y="3922"/>
                    <a:pt x="965" y="2733"/>
                    <a:pt x="1865" y="1832"/>
                  </a:cubicBezTo>
                  <a:cubicBezTo>
                    <a:pt x="2733" y="965"/>
                    <a:pt x="3954" y="418"/>
                    <a:pt x="5272" y="418"/>
                  </a:cubicBezTo>
                  <a:close/>
                  <a:moveTo>
                    <a:pt x="5272" y="0"/>
                  </a:moveTo>
                  <a:cubicBezTo>
                    <a:pt x="2379" y="0"/>
                    <a:pt x="1" y="2347"/>
                    <a:pt x="1" y="5272"/>
                  </a:cubicBezTo>
                  <a:cubicBezTo>
                    <a:pt x="1" y="8197"/>
                    <a:pt x="2379" y="10544"/>
                    <a:pt x="5272" y="10544"/>
                  </a:cubicBezTo>
                  <a:cubicBezTo>
                    <a:pt x="8198" y="10544"/>
                    <a:pt x="10576" y="8197"/>
                    <a:pt x="10576" y="5272"/>
                  </a:cubicBezTo>
                  <a:cubicBezTo>
                    <a:pt x="10576" y="2347"/>
                    <a:pt x="8198" y="0"/>
                    <a:pt x="527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785;p63">
              <a:extLst>
                <a:ext uri="{FF2B5EF4-FFF2-40B4-BE49-F238E27FC236}">
                  <a16:creationId xmlns:a16="http://schemas.microsoft.com/office/drawing/2014/main" id="{BE84A048-3FAF-49E2-BABF-696639B9C1EB}"/>
                </a:ext>
              </a:extLst>
            </p:cNvPr>
            <p:cNvSpPr/>
            <p:nvPr/>
          </p:nvSpPr>
          <p:spPr>
            <a:xfrm>
              <a:off x="5589175" y="2354025"/>
              <a:ext cx="103675" cy="189275"/>
            </a:xfrm>
            <a:custGeom>
              <a:avLst/>
              <a:gdLst/>
              <a:ahLst/>
              <a:cxnLst/>
              <a:rect l="l" t="t" r="r" b="b"/>
              <a:pathLst>
                <a:path w="4147" h="7571" extrusionOk="0">
                  <a:moveTo>
                    <a:pt x="2057" y="0"/>
                  </a:moveTo>
                  <a:cubicBezTo>
                    <a:pt x="1993" y="0"/>
                    <a:pt x="1897" y="33"/>
                    <a:pt x="1832" y="97"/>
                  </a:cubicBezTo>
                  <a:cubicBezTo>
                    <a:pt x="1768" y="129"/>
                    <a:pt x="1736" y="225"/>
                    <a:pt x="1736" y="322"/>
                  </a:cubicBezTo>
                  <a:lnTo>
                    <a:pt x="1736" y="1337"/>
                  </a:lnTo>
                  <a:lnTo>
                    <a:pt x="1736" y="1337"/>
                  </a:lnTo>
                  <a:cubicBezTo>
                    <a:pt x="1278" y="1359"/>
                    <a:pt x="892" y="1479"/>
                    <a:pt x="579" y="1672"/>
                  </a:cubicBezTo>
                  <a:cubicBezTo>
                    <a:pt x="193" y="1929"/>
                    <a:pt x="0" y="2283"/>
                    <a:pt x="0" y="2733"/>
                  </a:cubicBezTo>
                  <a:cubicBezTo>
                    <a:pt x="0" y="2926"/>
                    <a:pt x="0" y="3086"/>
                    <a:pt x="64" y="3247"/>
                  </a:cubicBezTo>
                  <a:cubicBezTo>
                    <a:pt x="97" y="3376"/>
                    <a:pt x="161" y="3504"/>
                    <a:pt x="257" y="3601"/>
                  </a:cubicBezTo>
                  <a:cubicBezTo>
                    <a:pt x="322" y="3697"/>
                    <a:pt x="450" y="3794"/>
                    <a:pt x="611" y="3858"/>
                  </a:cubicBezTo>
                  <a:cubicBezTo>
                    <a:pt x="772" y="3954"/>
                    <a:pt x="900" y="4019"/>
                    <a:pt x="1061" y="4083"/>
                  </a:cubicBezTo>
                  <a:cubicBezTo>
                    <a:pt x="1222" y="4115"/>
                    <a:pt x="1415" y="4179"/>
                    <a:pt x="1672" y="4276"/>
                  </a:cubicBezTo>
                  <a:lnTo>
                    <a:pt x="2315" y="4436"/>
                  </a:lnTo>
                  <a:cubicBezTo>
                    <a:pt x="2507" y="4469"/>
                    <a:pt x="2636" y="4533"/>
                    <a:pt x="2732" y="4629"/>
                  </a:cubicBezTo>
                  <a:cubicBezTo>
                    <a:pt x="2861" y="4694"/>
                    <a:pt x="2893" y="4790"/>
                    <a:pt x="2893" y="4854"/>
                  </a:cubicBezTo>
                  <a:cubicBezTo>
                    <a:pt x="2893" y="4983"/>
                    <a:pt x="2861" y="5047"/>
                    <a:pt x="2797" y="5111"/>
                  </a:cubicBezTo>
                  <a:cubicBezTo>
                    <a:pt x="2732" y="5208"/>
                    <a:pt x="2636" y="5240"/>
                    <a:pt x="2540" y="5272"/>
                  </a:cubicBezTo>
                  <a:cubicBezTo>
                    <a:pt x="2443" y="5304"/>
                    <a:pt x="2347" y="5304"/>
                    <a:pt x="2218" y="5336"/>
                  </a:cubicBezTo>
                  <a:cubicBezTo>
                    <a:pt x="2122" y="5336"/>
                    <a:pt x="1993" y="5336"/>
                    <a:pt x="1897" y="5304"/>
                  </a:cubicBezTo>
                  <a:cubicBezTo>
                    <a:pt x="1768" y="5304"/>
                    <a:pt x="1607" y="5304"/>
                    <a:pt x="1479" y="5272"/>
                  </a:cubicBezTo>
                  <a:cubicBezTo>
                    <a:pt x="1350" y="5208"/>
                    <a:pt x="1254" y="5176"/>
                    <a:pt x="1190" y="5144"/>
                  </a:cubicBezTo>
                  <a:cubicBezTo>
                    <a:pt x="1093" y="5111"/>
                    <a:pt x="1029" y="5079"/>
                    <a:pt x="932" y="5015"/>
                  </a:cubicBezTo>
                  <a:cubicBezTo>
                    <a:pt x="836" y="4983"/>
                    <a:pt x="772" y="4951"/>
                    <a:pt x="739" y="4919"/>
                  </a:cubicBezTo>
                  <a:cubicBezTo>
                    <a:pt x="611" y="4886"/>
                    <a:pt x="514" y="4854"/>
                    <a:pt x="418" y="4854"/>
                  </a:cubicBezTo>
                  <a:cubicBezTo>
                    <a:pt x="322" y="4854"/>
                    <a:pt x="225" y="4919"/>
                    <a:pt x="161" y="4983"/>
                  </a:cubicBezTo>
                  <a:cubicBezTo>
                    <a:pt x="97" y="5047"/>
                    <a:pt x="64" y="5144"/>
                    <a:pt x="32" y="5208"/>
                  </a:cubicBezTo>
                  <a:cubicBezTo>
                    <a:pt x="0" y="5304"/>
                    <a:pt x="0" y="5401"/>
                    <a:pt x="32" y="5497"/>
                  </a:cubicBezTo>
                  <a:cubicBezTo>
                    <a:pt x="64" y="5594"/>
                    <a:pt x="97" y="5658"/>
                    <a:pt x="193" y="5722"/>
                  </a:cubicBezTo>
                  <a:cubicBezTo>
                    <a:pt x="660" y="6072"/>
                    <a:pt x="1206" y="6264"/>
                    <a:pt x="1832" y="6296"/>
                  </a:cubicBezTo>
                  <a:lnTo>
                    <a:pt x="1832" y="6296"/>
                  </a:lnTo>
                  <a:lnTo>
                    <a:pt x="1832" y="7233"/>
                  </a:lnTo>
                  <a:cubicBezTo>
                    <a:pt x="1832" y="7394"/>
                    <a:pt x="1865" y="7490"/>
                    <a:pt x="1993" y="7522"/>
                  </a:cubicBezTo>
                  <a:cubicBezTo>
                    <a:pt x="2041" y="7554"/>
                    <a:pt x="2098" y="7571"/>
                    <a:pt x="2154" y="7571"/>
                  </a:cubicBezTo>
                  <a:cubicBezTo>
                    <a:pt x="2210" y="7571"/>
                    <a:pt x="2266" y="7554"/>
                    <a:pt x="2315" y="7522"/>
                  </a:cubicBezTo>
                  <a:cubicBezTo>
                    <a:pt x="2443" y="7458"/>
                    <a:pt x="2475" y="7362"/>
                    <a:pt x="2475" y="7233"/>
                  </a:cubicBezTo>
                  <a:lnTo>
                    <a:pt x="2475" y="6308"/>
                  </a:lnTo>
                  <a:lnTo>
                    <a:pt x="2475" y="6308"/>
                  </a:lnTo>
                  <a:cubicBezTo>
                    <a:pt x="2707" y="6295"/>
                    <a:pt x="2919" y="6252"/>
                    <a:pt x="3118" y="6172"/>
                  </a:cubicBezTo>
                  <a:cubicBezTo>
                    <a:pt x="3440" y="6076"/>
                    <a:pt x="3697" y="5883"/>
                    <a:pt x="3890" y="5626"/>
                  </a:cubicBezTo>
                  <a:cubicBezTo>
                    <a:pt x="4083" y="5369"/>
                    <a:pt x="4147" y="5079"/>
                    <a:pt x="4147" y="4726"/>
                  </a:cubicBezTo>
                  <a:cubicBezTo>
                    <a:pt x="4147" y="4501"/>
                    <a:pt x="4115" y="4308"/>
                    <a:pt x="4050" y="4147"/>
                  </a:cubicBezTo>
                  <a:cubicBezTo>
                    <a:pt x="3954" y="3986"/>
                    <a:pt x="3857" y="3858"/>
                    <a:pt x="3697" y="3729"/>
                  </a:cubicBezTo>
                  <a:cubicBezTo>
                    <a:pt x="3568" y="3633"/>
                    <a:pt x="3407" y="3536"/>
                    <a:pt x="3215" y="3472"/>
                  </a:cubicBezTo>
                  <a:cubicBezTo>
                    <a:pt x="3022" y="3408"/>
                    <a:pt x="2797" y="3311"/>
                    <a:pt x="2540" y="3247"/>
                  </a:cubicBezTo>
                  <a:lnTo>
                    <a:pt x="1897" y="3086"/>
                  </a:lnTo>
                  <a:cubicBezTo>
                    <a:pt x="1704" y="3054"/>
                    <a:pt x="1543" y="2990"/>
                    <a:pt x="1479" y="2926"/>
                  </a:cubicBezTo>
                  <a:cubicBezTo>
                    <a:pt x="1382" y="2861"/>
                    <a:pt x="1350" y="2765"/>
                    <a:pt x="1350" y="2668"/>
                  </a:cubicBezTo>
                  <a:cubicBezTo>
                    <a:pt x="1350" y="2572"/>
                    <a:pt x="1382" y="2476"/>
                    <a:pt x="1511" y="2411"/>
                  </a:cubicBezTo>
                  <a:cubicBezTo>
                    <a:pt x="1607" y="2379"/>
                    <a:pt x="1704" y="2347"/>
                    <a:pt x="1832" y="2347"/>
                  </a:cubicBezTo>
                  <a:cubicBezTo>
                    <a:pt x="1913" y="2331"/>
                    <a:pt x="1977" y="2323"/>
                    <a:pt x="2037" y="2323"/>
                  </a:cubicBezTo>
                  <a:cubicBezTo>
                    <a:pt x="2098" y="2323"/>
                    <a:pt x="2154" y="2331"/>
                    <a:pt x="2218" y="2347"/>
                  </a:cubicBezTo>
                  <a:cubicBezTo>
                    <a:pt x="2540" y="2379"/>
                    <a:pt x="2893" y="2443"/>
                    <a:pt x="3182" y="2572"/>
                  </a:cubicBezTo>
                  <a:cubicBezTo>
                    <a:pt x="3311" y="2604"/>
                    <a:pt x="3440" y="2604"/>
                    <a:pt x="3536" y="2604"/>
                  </a:cubicBezTo>
                  <a:cubicBezTo>
                    <a:pt x="3632" y="2572"/>
                    <a:pt x="3697" y="2508"/>
                    <a:pt x="3761" y="2443"/>
                  </a:cubicBezTo>
                  <a:cubicBezTo>
                    <a:pt x="3793" y="2347"/>
                    <a:pt x="3825" y="2283"/>
                    <a:pt x="3857" y="2186"/>
                  </a:cubicBezTo>
                  <a:cubicBezTo>
                    <a:pt x="3857" y="2090"/>
                    <a:pt x="3825" y="1993"/>
                    <a:pt x="3761" y="1897"/>
                  </a:cubicBezTo>
                  <a:cubicBezTo>
                    <a:pt x="3729" y="1801"/>
                    <a:pt x="3632" y="1736"/>
                    <a:pt x="3536" y="1672"/>
                  </a:cubicBezTo>
                  <a:cubicBezTo>
                    <a:pt x="3375" y="1608"/>
                    <a:pt x="3247" y="1543"/>
                    <a:pt x="3150" y="1511"/>
                  </a:cubicBezTo>
                  <a:cubicBezTo>
                    <a:pt x="3086" y="1479"/>
                    <a:pt x="2925" y="1447"/>
                    <a:pt x="2765" y="1415"/>
                  </a:cubicBezTo>
                  <a:cubicBezTo>
                    <a:pt x="2649" y="1392"/>
                    <a:pt x="2516" y="1368"/>
                    <a:pt x="2379" y="1357"/>
                  </a:cubicBezTo>
                  <a:lnTo>
                    <a:pt x="2379" y="1357"/>
                  </a:lnTo>
                  <a:lnTo>
                    <a:pt x="2379" y="322"/>
                  </a:lnTo>
                  <a:cubicBezTo>
                    <a:pt x="2379" y="225"/>
                    <a:pt x="2347" y="161"/>
                    <a:pt x="2282" y="97"/>
                  </a:cubicBezTo>
                  <a:cubicBezTo>
                    <a:pt x="2218" y="33"/>
                    <a:pt x="2154" y="0"/>
                    <a:pt x="205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786;p63">
              <a:extLst>
                <a:ext uri="{FF2B5EF4-FFF2-40B4-BE49-F238E27FC236}">
                  <a16:creationId xmlns:a16="http://schemas.microsoft.com/office/drawing/2014/main" id="{1B37DBD7-5135-4FB8-87F3-E3AEFF8595D9}"/>
                </a:ext>
              </a:extLst>
            </p:cNvPr>
            <p:cNvSpPr/>
            <p:nvPr/>
          </p:nvSpPr>
          <p:spPr>
            <a:xfrm>
              <a:off x="5470225" y="2054275"/>
              <a:ext cx="341575" cy="341550"/>
            </a:xfrm>
            <a:custGeom>
              <a:avLst/>
              <a:gdLst/>
              <a:ahLst/>
              <a:cxnLst/>
              <a:rect l="l" t="t" r="r" b="b"/>
              <a:pathLst>
                <a:path w="13663" h="13662" extrusionOk="0">
                  <a:moveTo>
                    <a:pt x="6815" y="1"/>
                  </a:moveTo>
                  <a:cubicBezTo>
                    <a:pt x="3055" y="1"/>
                    <a:pt x="1" y="3054"/>
                    <a:pt x="1" y="6815"/>
                  </a:cubicBezTo>
                  <a:cubicBezTo>
                    <a:pt x="1" y="10608"/>
                    <a:pt x="3055" y="13662"/>
                    <a:pt x="6815" y="13662"/>
                  </a:cubicBezTo>
                  <a:cubicBezTo>
                    <a:pt x="10608" y="13662"/>
                    <a:pt x="13662" y="10608"/>
                    <a:pt x="13662" y="6815"/>
                  </a:cubicBezTo>
                  <a:cubicBezTo>
                    <a:pt x="13662" y="3054"/>
                    <a:pt x="10608" y="1"/>
                    <a:pt x="68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787;p63">
              <a:extLst>
                <a:ext uri="{FF2B5EF4-FFF2-40B4-BE49-F238E27FC236}">
                  <a16:creationId xmlns:a16="http://schemas.microsoft.com/office/drawing/2014/main" id="{F5D44D7A-6F2D-43FE-AC7D-90B0D314BE1D}"/>
                </a:ext>
              </a:extLst>
            </p:cNvPr>
            <p:cNvSpPr/>
            <p:nvPr/>
          </p:nvSpPr>
          <p:spPr>
            <a:xfrm>
              <a:off x="5464600" y="2049450"/>
              <a:ext cx="352025" cy="351200"/>
            </a:xfrm>
            <a:custGeom>
              <a:avLst/>
              <a:gdLst/>
              <a:ahLst/>
              <a:cxnLst/>
              <a:rect l="l" t="t" r="r" b="b"/>
              <a:pathLst>
                <a:path w="14081" h="14048" extrusionOk="0">
                  <a:moveTo>
                    <a:pt x="7040" y="419"/>
                  </a:moveTo>
                  <a:cubicBezTo>
                    <a:pt x="8873" y="419"/>
                    <a:pt x="10544" y="1158"/>
                    <a:pt x="11733" y="2347"/>
                  </a:cubicBezTo>
                  <a:cubicBezTo>
                    <a:pt x="12923" y="3537"/>
                    <a:pt x="13662" y="5208"/>
                    <a:pt x="13662" y="7008"/>
                  </a:cubicBezTo>
                  <a:cubicBezTo>
                    <a:pt x="13662" y="8840"/>
                    <a:pt x="12923" y="10512"/>
                    <a:pt x="11733" y="11701"/>
                  </a:cubicBezTo>
                  <a:cubicBezTo>
                    <a:pt x="10544" y="12891"/>
                    <a:pt x="8873" y="13630"/>
                    <a:pt x="7040" y="13630"/>
                  </a:cubicBezTo>
                  <a:cubicBezTo>
                    <a:pt x="5240" y="13630"/>
                    <a:pt x="3569" y="12891"/>
                    <a:pt x="2379" y="11701"/>
                  </a:cubicBezTo>
                  <a:cubicBezTo>
                    <a:pt x="1190" y="10512"/>
                    <a:pt x="451" y="8840"/>
                    <a:pt x="451" y="7008"/>
                  </a:cubicBezTo>
                  <a:cubicBezTo>
                    <a:pt x="451" y="5208"/>
                    <a:pt x="1190" y="3537"/>
                    <a:pt x="2379" y="2347"/>
                  </a:cubicBezTo>
                  <a:cubicBezTo>
                    <a:pt x="3569" y="1158"/>
                    <a:pt x="5240" y="419"/>
                    <a:pt x="7040" y="419"/>
                  </a:cubicBezTo>
                  <a:close/>
                  <a:moveTo>
                    <a:pt x="7040" y="1"/>
                  </a:moveTo>
                  <a:cubicBezTo>
                    <a:pt x="3183" y="1"/>
                    <a:pt x="1" y="3151"/>
                    <a:pt x="1" y="7008"/>
                  </a:cubicBezTo>
                  <a:cubicBezTo>
                    <a:pt x="1" y="10898"/>
                    <a:pt x="3183" y="14048"/>
                    <a:pt x="7040" y="14048"/>
                  </a:cubicBezTo>
                  <a:cubicBezTo>
                    <a:pt x="10930" y="14048"/>
                    <a:pt x="14080" y="10898"/>
                    <a:pt x="14080" y="7008"/>
                  </a:cubicBezTo>
                  <a:cubicBezTo>
                    <a:pt x="14080" y="3151"/>
                    <a:pt x="10930" y="1"/>
                    <a:pt x="704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788;p63">
              <a:extLst>
                <a:ext uri="{FF2B5EF4-FFF2-40B4-BE49-F238E27FC236}">
                  <a16:creationId xmlns:a16="http://schemas.microsoft.com/office/drawing/2014/main" id="{1545C07E-3BB6-409E-AE56-CBCD5DDC82E1}"/>
                </a:ext>
              </a:extLst>
            </p:cNvPr>
            <p:cNvSpPr/>
            <p:nvPr/>
          </p:nvSpPr>
          <p:spPr>
            <a:xfrm>
              <a:off x="5514425" y="2098475"/>
              <a:ext cx="253175" cy="253175"/>
            </a:xfrm>
            <a:custGeom>
              <a:avLst/>
              <a:gdLst/>
              <a:ahLst/>
              <a:cxnLst/>
              <a:rect l="l" t="t" r="r" b="b"/>
              <a:pathLst>
                <a:path w="10127" h="10127" extrusionOk="0">
                  <a:moveTo>
                    <a:pt x="5047" y="1"/>
                  </a:moveTo>
                  <a:cubicBezTo>
                    <a:pt x="2251" y="1"/>
                    <a:pt x="1" y="2251"/>
                    <a:pt x="1" y="5047"/>
                  </a:cubicBezTo>
                  <a:cubicBezTo>
                    <a:pt x="1" y="7876"/>
                    <a:pt x="2251" y="10126"/>
                    <a:pt x="5047" y="10126"/>
                  </a:cubicBezTo>
                  <a:cubicBezTo>
                    <a:pt x="7876" y="10126"/>
                    <a:pt x="10126" y="7876"/>
                    <a:pt x="10126" y="5047"/>
                  </a:cubicBezTo>
                  <a:cubicBezTo>
                    <a:pt x="10126" y="2251"/>
                    <a:pt x="7876" y="1"/>
                    <a:pt x="504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789;p63">
              <a:extLst>
                <a:ext uri="{FF2B5EF4-FFF2-40B4-BE49-F238E27FC236}">
                  <a16:creationId xmlns:a16="http://schemas.microsoft.com/office/drawing/2014/main" id="{F7E9EDA5-E0E3-4C41-9E7D-097EED04755C}"/>
                </a:ext>
              </a:extLst>
            </p:cNvPr>
            <p:cNvSpPr/>
            <p:nvPr/>
          </p:nvSpPr>
          <p:spPr>
            <a:xfrm>
              <a:off x="5508800" y="2092850"/>
              <a:ext cx="264425" cy="264425"/>
            </a:xfrm>
            <a:custGeom>
              <a:avLst/>
              <a:gdLst/>
              <a:ahLst/>
              <a:cxnLst/>
              <a:rect l="l" t="t" r="r" b="b"/>
              <a:pathLst>
                <a:path w="10577" h="10577" extrusionOk="0">
                  <a:moveTo>
                    <a:pt x="5272" y="418"/>
                  </a:moveTo>
                  <a:cubicBezTo>
                    <a:pt x="6622" y="418"/>
                    <a:pt x="7844" y="965"/>
                    <a:pt x="8712" y="1865"/>
                  </a:cubicBezTo>
                  <a:cubicBezTo>
                    <a:pt x="9612" y="2733"/>
                    <a:pt x="10158" y="3954"/>
                    <a:pt x="10158" y="5272"/>
                  </a:cubicBezTo>
                  <a:cubicBezTo>
                    <a:pt x="10158" y="6622"/>
                    <a:pt x="9612" y="7844"/>
                    <a:pt x="8712" y="8712"/>
                  </a:cubicBezTo>
                  <a:cubicBezTo>
                    <a:pt x="7844" y="9612"/>
                    <a:pt x="6622" y="10158"/>
                    <a:pt x="5272" y="10158"/>
                  </a:cubicBezTo>
                  <a:cubicBezTo>
                    <a:pt x="3954" y="10158"/>
                    <a:pt x="2733" y="9612"/>
                    <a:pt x="1865" y="8712"/>
                  </a:cubicBezTo>
                  <a:cubicBezTo>
                    <a:pt x="965" y="7844"/>
                    <a:pt x="419" y="6622"/>
                    <a:pt x="419" y="5272"/>
                  </a:cubicBezTo>
                  <a:cubicBezTo>
                    <a:pt x="419" y="3954"/>
                    <a:pt x="965" y="2733"/>
                    <a:pt x="1865" y="1865"/>
                  </a:cubicBezTo>
                  <a:cubicBezTo>
                    <a:pt x="2733" y="965"/>
                    <a:pt x="3954" y="418"/>
                    <a:pt x="5272" y="418"/>
                  </a:cubicBezTo>
                  <a:close/>
                  <a:moveTo>
                    <a:pt x="5272" y="1"/>
                  </a:moveTo>
                  <a:cubicBezTo>
                    <a:pt x="2379" y="1"/>
                    <a:pt x="1" y="2379"/>
                    <a:pt x="1" y="5272"/>
                  </a:cubicBezTo>
                  <a:cubicBezTo>
                    <a:pt x="1" y="8197"/>
                    <a:pt x="2379" y="10576"/>
                    <a:pt x="5272" y="10576"/>
                  </a:cubicBezTo>
                  <a:cubicBezTo>
                    <a:pt x="8198" y="10576"/>
                    <a:pt x="10576" y="8197"/>
                    <a:pt x="10576" y="5272"/>
                  </a:cubicBezTo>
                  <a:cubicBezTo>
                    <a:pt x="10576" y="2379"/>
                    <a:pt x="8198" y="1"/>
                    <a:pt x="527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790;p63">
              <a:extLst>
                <a:ext uri="{FF2B5EF4-FFF2-40B4-BE49-F238E27FC236}">
                  <a16:creationId xmlns:a16="http://schemas.microsoft.com/office/drawing/2014/main" id="{C5B96BE3-BB9B-4663-B98B-33ABD37498A7}"/>
                </a:ext>
              </a:extLst>
            </p:cNvPr>
            <p:cNvSpPr/>
            <p:nvPr/>
          </p:nvSpPr>
          <p:spPr>
            <a:xfrm>
              <a:off x="5589175" y="2127400"/>
              <a:ext cx="103675" cy="189475"/>
            </a:xfrm>
            <a:custGeom>
              <a:avLst/>
              <a:gdLst/>
              <a:ahLst/>
              <a:cxnLst/>
              <a:rect l="l" t="t" r="r" b="b"/>
              <a:pathLst>
                <a:path w="4147" h="7579" extrusionOk="0">
                  <a:moveTo>
                    <a:pt x="2057" y="1"/>
                  </a:moveTo>
                  <a:cubicBezTo>
                    <a:pt x="1993" y="1"/>
                    <a:pt x="1897" y="33"/>
                    <a:pt x="1832" y="97"/>
                  </a:cubicBezTo>
                  <a:cubicBezTo>
                    <a:pt x="1768" y="161"/>
                    <a:pt x="1736" y="226"/>
                    <a:pt x="1736" y="354"/>
                  </a:cubicBezTo>
                  <a:lnTo>
                    <a:pt x="1736" y="1351"/>
                  </a:lnTo>
                  <a:lnTo>
                    <a:pt x="1736" y="1351"/>
                  </a:lnTo>
                  <a:cubicBezTo>
                    <a:pt x="1278" y="1377"/>
                    <a:pt x="892" y="1479"/>
                    <a:pt x="579" y="1672"/>
                  </a:cubicBezTo>
                  <a:cubicBezTo>
                    <a:pt x="193" y="1929"/>
                    <a:pt x="0" y="2283"/>
                    <a:pt x="0" y="2765"/>
                  </a:cubicBezTo>
                  <a:cubicBezTo>
                    <a:pt x="0" y="2958"/>
                    <a:pt x="0" y="3119"/>
                    <a:pt x="64" y="3247"/>
                  </a:cubicBezTo>
                  <a:cubicBezTo>
                    <a:pt x="97" y="3408"/>
                    <a:pt x="161" y="3504"/>
                    <a:pt x="257" y="3601"/>
                  </a:cubicBezTo>
                  <a:cubicBezTo>
                    <a:pt x="322" y="3697"/>
                    <a:pt x="450" y="3794"/>
                    <a:pt x="611" y="3890"/>
                  </a:cubicBezTo>
                  <a:cubicBezTo>
                    <a:pt x="772" y="3954"/>
                    <a:pt x="900" y="4019"/>
                    <a:pt x="1061" y="4083"/>
                  </a:cubicBezTo>
                  <a:cubicBezTo>
                    <a:pt x="1222" y="4147"/>
                    <a:pt x="1415" y="4212"/>
                    <a:pt x="1672" y="4276"/>
                  </a:cubicBezTo>
                  <a:lnTo>
                    <a:pt x="2315" y="4437"/>
                  </a:lnTo>
                  <a:cubicBezTo>
                    <a:pt x="2507" y="4501"/>
                    <a:pt x="2636" y="4565"/>
                    <a:pt x="2732" y="4630"/>
                  </a:cubicBezTo>
                  <a:cubicBezTo>
                    <a:pt x="2861" y="4726"/>
                    <a:pt x="2893" y="4790"/>
                    <a:pt x="2893" y="4887"/>
                  </a:cubicBezTo>
                  <a:cubicBezTo>
                    <a:pt x="2893" y="4983"/>
                    <a:pt x="2861" y="5080"/>
                    <a:pt x="2797" y="5144"/>
                  </a:cubicBezTo>
                  <a:cubicBezTo>
                    <a:pt x="2732" y="5208"/>
                    <a:pt x="2636" y="5240"/>
                    <a:pt x="2540" y="5272"/>
                  </a:cubicBezTo>
                  <a:cubicBezTo>
                    <a:pt x="2443" y="5305"/>
                    <a:pt x="2347" y="5337"/>
                    <a:pt x="2218" y="5337"/>
                  </a:cubicBezTo>
                  <a:lnTo>
                    <a:pt x="1897" y="5337"/>
                  </a:lnTo>
                  <a:cubicBezTo>
                    <a:pt x="1768" y="5337"/>
                    <a:pt x="1607" y="5305"/>
                    <a:pt x="1479" y="5272"/>
                  </a:cubicBezTo>
                  <a:cubicBezTo>
                    <a:pt x="1350" y="5240"/>
                    <a:pt x="1254" y="5208"/>
                    <a:pt x="1190" y="5176"/>
                  </a:cubicBezTo>
                  <a:cubicBezTo>
                    <a:pt x="1093" y="5144"/>
                    <a:pt x="1029" y="5080"/>
                    <a:pt x="932" y="5047"/>
                  </a:cubicBezTo>
                  <a:cubicBezTo>
                    <a:pt x="836" y="4983"/>
                    <a:pt x="772" y="4951"/>
                    <a:pt x="739" y="4951"/>
                  </a:cubicBezTo>
                  <a:cubicBezTo>
                    <a:pt x="611" y="4887"/>
                    <a:pt x="514" y="4855"/>
                    <a:pt x="418" y="4855"/>
                  </a:cubicBezTo>
                  <a:cubicBezTo>
                    <a:pt x="322" y="4887"/>
                    <a:pt x="225" y="4919"/>
                    <a:pt x="161" y="4983"/>
                  </a:cubicBezTo>
                  <a:cubicBezTo>
                    <a:pt x="97" y="5047"/>
                    <a:pt x="64" y="5144"/>
                    <a:pt x="32" y="5240"/>
                  </a:cubicBezTo>
                  <a:cubicBezTo>
                    <a:pt x="0" y="5305"/>
                    <a:pt x="0" y="5401"/>
                    <a:pt x="32" y="5497"/>
                  </a:cubicBezTo>
                  <a:cubicBezTo>
                    <a:pt x="64" y="5594"/>
                    <a:pt x="97" y="5690"/>
                    <a:pt x="193" y="5755"/>
                  </a:cubicBezTo>
                  <a:cubicBezTo>
                    <a:pt x="660" y="6076"/>
                    <a:pt x="1206" y="6264"/>
                    <a:pt x="1832" y="6320"/>
                  </a:cubicBezTo>
                  <a:lnTo>
                    <a:pt x="1832" y="6320"/>
                  </a:lnTo>
                  <a:lnTo>
                    <a:pt x="1832" y="7233"/>
                  </a:lnTo>
                  <a:cubicBezTo>
                    <a:pt x="1832" y="7394"/>
                    <a:pt x="1865" y="7490"/>
                    <a:pt x="1993" y="7555"/>
                  </a:cubicBezTo>
                  <a:cubicBezTo>
                    <a:pt x="2041" y="7571"/>
                    <a:pt x="2098" y="7579"/>
                    <a:pt x="2154" y="7579"/>
                  </a:cubicBezTo>
                  <a:cubicBezTo>
                    <a:pt x="2210" y="7579"/>
                    <a:pt x="2266" y="7571"/>
                    <a:pt x="2315" y="7555"/>
                  </a:cubicBezTo>
                  <a:cubicBezTo>
                    <a:pt x="2443" y="7490"/>
                    <a:pt x="2475" y="7394"/>
                    <a:pt x="2475" y="7233"/>
                  </a:cubicBezTo>
                  <a:lnTo>
                    <a:pt x="2475" y="6316"/>
                  </a:lnTo>
                  <a:lnTo>
                    <a:pt x="2475" y="6316"/>
                  </a:lnTo>
                  <a:cubicBezTo>
                    <a:pt x="2707" y="6295"/>
                    <a:pt x="2919" y="6252"/>
                    <a:pt x="3118" y="6172"/>
                  </a:cubicBezTo>
                  <a:cubicBezTo>
                    <a:pt x="3440" y="6076"/>
                    <a:pt x="3697" y="5883"/>
                    <a:pt x="3890" y="5658"/>
                  </a:cubicBezTo>
                  <a:cubicBezTo>
                    <a:pt x="4083" y="5401"/>
                    <a:pt x="4147" y="5080"/>
                    <a:pt x="4147" y="4726"/>
                  </a:cubicBezTo>
                  <a:cubicBezTo>
                    <a:pt x="4147" y="4501"/>
                    <a:pt x="4115" y="4308"/>
                    <a:pt x="4050" y="4147"/>
                  </a:cubicBezTo>
                  <a:cubicBezTo>
                    <a:pt x="3954" y="3987"/>
                    <a:pt x="3857" y="3858"/>
                    <a:pt x="3697" y="3762"/>
                  </a:cubicBezTo>
                  <a:cubicBezTo>
                    <a:pt x="3568" y="3633"/>
                    <a:pt x="3407" y="3537"/>
                    <a:pt x="3215" y="3472"/>
                  </a:cubicBezTo>
                  <a:cubicBezTo>
                    <a:pt x="3022" y="3408"/>
                    <a:pt x="2797" y="3344"/>
                    <a:pt x="2540" y="3247"/>
                  </a:cubicBezTo>
                  <a:lnTo>
                    <a:pt x="1897" y="3087"/>
                  </a:lnTo>
                  <a:cubicBezTo>
                    <a:pt x="1704" y="3054"/>
                    <a:pt x="1543" y="2990"/>
                    <a:pt x="1479" y="2926"/>
                  </a:cubicBezTo>
                  <a:cubicBezTo>
                    <a:pt x="1382" y="2862"/>
                    <a:pt x="1350" y="2797"/>
                    <a:pt x="1350" y="2669"/>
                  </a:cubicBezTo>
                  <a:cubicBezTo>
                    <a:pt x="1350" y="2572"/>
                    <a:pt x="1382" y="2508"/>
                    <a:pt x="1511" y="2444"/>
                  </a:cubicBezTo>
                  <a:cubicBezTo>
                    <a:pt x="1607" y="2379"/>
                    <a:pt x="1704" y="2347"/>
                    <a:pt x="1832" y="2347"/>
                  </a:cubicBezTo>
                  <a:lnTo>
                    <a:pt x="2218" y="2347"/>
                  </a:lnTo>
                  <a:cubicBezTo>
                    <a:pt x="2540" y="2379"/>
                    <a:pt x="2893" y="2476"/>
                    <a:pt x="3182" y="2572"/>
                  </a:cubicBezTo>
                  <a:cubicBezTo>
                    <a:pt x="3273" y="2595"/>
                    <a:pt x="3364" y="2618"/>
                    <a:pt x="3444" y="2618"/>
                  </a:cubicBezTo>
                  <a:cubicBezTo>
                    <a:pt x="3477" y="2618"/>
                    <a:pt x="3508" y="2614"/>
                    <a:pt x="3536" y="2604"/>
                  </a:cubicBezTo>
                  <a:cubicBezTo>
                    <a:pt x="3632" y="2572"/>
                    <a:pt x="3697" y="2540"/>
                    <a:pt x="3761" y="2444"/>
                  </a:cubicBezTo>
                  <a:cubicBezTo>
                    <a:pt x="3793" y="2379"/>
                    <a:pt x="3825" y="2283"/>
                    <a:pt x="3857" y="2187"/>
                  </a:cubicBezTo>
                  <a:cubicBezTo>
                    <a:pt x="3857" y="2090"/>
                    <a:pt x="3825" y="1994"/>
                    <a:pt x="3761" y="1897"/>
                  </a:cubicBezTo>
                  <a:cubicBezTo>
                    <a:pt x="3729" y="1801"/>
                    <a:pt x="3632" y="1737"/>
                    <a:pt x="3536" y="1672"/>
                  </a:cubicBezTo>
                  <a:cubicBezTo>
                    <a:pt x="3375" y="1608"/>
                    <a:pt x="3247" y="1576"/>
                    <a:pt x="3150" y="1544"/>
                  </a:cubicBezTo>
                  <a:cubicBezTo>
                    <a:pt x="3086" y="1512"/>
                    <a:pt x="2925" y="1447"/>
                    <a:pt x="2765" y="1415"/>
                  </a:cubicBezTo>
                  <a:cubicBezTo>
                    <a:pt x="2649" y="1392"/>
                    <a:pt x="2516" y="1369"/>
                    <a:pt x="2379" y="1358"/>
                  </a:cubicBezTo>
                  <a:lnTo>
                    <a:pt x="2379" y="1358"/>
                  </a:lnTo>
                  <a:lnTo>
                    <a:pt x="2379" y="354"/>
                  </a:lnTo>
                  <a:cubicBezTo>
                    <a:pt x="2379" y="226"/>
                    <a:pt x="2347" y="161"/>
                    <a:pt x="2282" y="97"/>
                  </a:cubicBezTo>
                  <a:cubicBezTo>
                    <a:pt x="2218" y="33"/>
                    <a:pt x="2154" y="1"/>
                    <a:pt x="205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791;p63">
              <a:extLst>
                <a:ext uri="{FF2B5EF4-FFF2-40B4-BE49-F238E27FC236}">
                  <a16:creationId xmlns:a16="http://schemas.microsoft.com/office/drawing/2014/main" id="{82E615E3-A2FC-4CCD-917C-90EF29995C62}"/>
                </a:ext>
              </a:extLst>
            </p:cNvPr>
            <p:cNvSpPr/>
            <p:nvPr/>
          </p:nvSpPr>
          <p:spPr>
            <a:xfrm>
              <a:off x="5070850" y="2818525"/>
              <a:ext cx="197700" cy="144500"/>
            </a:xfrm>
            <a:custGeom>
              <a:avLst/>
              <a:gdLst/>
              <a:ahLst/>
              <a:cxnLst/>
              <a:rect l="l" t="t" r="r" b="b"/>
              <a:pathLst>
                <a:path w="7908" h="5780" extrusionOk="0">
                  <a:moveTo>
                    <a:pt x="7467" y="0"/>
                  </a:moveTo>
                  <a:cubicBezTo>
                    <a:pt x="5221" y="0"/>
                    <a:pt x="0" y="3825"/>
                    <a:pt x="0" y="3825"/>
                  </a:cubicBezTo>
                  <a:cubicBezTo>
                    <a:pt x="0" y="3825"/>
                    <a:pt x="579" y="4597"/>
                    <a:pt x="1286" y="5143"/>
                  </a:cubicBezTo>
                  <a:cubicBezTo>
                    <a:pt x="1752" y="5468"/>
                    <a:pt x="2475" y="5780"/>
                    <a:pt x="3187" y="5780"/>
                  </a:cubicBezTo>
                  <a:cubicBezTo>
                    <a:pt x="3603" y="5780"/>
                    <a:pt x="4016" y="5673"/>
                    <a:pt x="4372" y="5400"/>
                  </a:cubicBezTo>
                  <a:cubicBezTo>
                    <a:pt x="5336" y="4693"/>
                    <a:pt x="5818" y="3054"/>
                    <a:pt x="5818" y="3054"/>
                  </a:cubicBezTo>
                  <a:cubicBezTo>
                    <a:pt x="5818" y="3054"/>
                    <a:pt x="6911" y="3054"/>
                    <a:pt x="7200" y="3022"/>
                  </a:cubicBezTo>
                  <a:cubicBezTo>
                    <a:pt x="7490" y="3022"/>
                    <a:pt x="7908" y="64"/>
                    <a:pt x="7908" y="64"/>
                  </a:cubicBezTo>
                  <a:cubicBezTo>
                    <a:pt x="7779" y="21"/>
                    <a:pt x="7630" y="0"/>
                    <a:pt x="74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792;p63">
              <a:extLst>
                <a:ext uri="{FF2B5EF4-FFF2-40B4-BE49-F238E27FC236}">
                  <a16:creationId xmlns:a16="http://schemas.microsoft.com/office/drawing/2014/main" id="{B9FC855D-5454-47EB-BE3E-D47D7A169D7B}"/>
                </a:ext>
              </a:extLst>
            </p:cNvPr>
            <p:cNvSpPr/>
            <p:nvPr/>
          </p:nvSpPr>
          <p:spPr>
            <a:xfrm>
              <a:off x="5063600" y="2813700"/>
              <a:ext cx="210575" cy="154300"/>
            </a:xfrm>
            <a:custGeom>
              <a:avLst/>
              <a:gdLst/>
              <a:ahLst/>
              <a:cxnLst/>
              <a:rect l="l" t="t" r="r" b="b"/>
              <a:pathLst>
                <a:path w="8423" h="6172" extrusionOk="0">
                  <a:moveTo>
                    <a:pt x="7748" y="418"/>
                  </a:moveTo>
                  <a:cubicBezTo>
                    <a:pt x="7828" y="418"/>
                    <a:pt x="7901" y="426"/>
                    <a:pt x="7965" y="438"/>
                  </a:cubicBezTo>
                  <a:lnTo>
                    <a:pt x="7965" y="438"/>
                  </a:lnTo>
                  <a:cubicBezTo>
                    <a:pt x="7950" y="513"/>
                    <a:pt x="7931" y="604"/>
                    <a:pt x="7908" y="707"/>
                  </a:cubicBezTo>
                  <a:cubicBezTo>
                    <a:pt x="7844" y="1125"/>
                    <a:pt x="7748" y="1736"/>
                    <a:pt x="7619" y="2250"/>
                  </a:cubicBezTo>
                  <a:cubicBezTo>
                    <a:pt x="7587" y="2507"/>
                    <a:pt x="7523" y="2732"/>
                    <a:pt x="7458" y="2893"/>
                  </a:cubicBezTo>
                  <a:cubicBezTo>
                    <a:pt x="7435" y="2940"/>
                    <a:pt x="7428" y="2988"/>
                    <a:pt x="7414" y="3022"/>
                  </a:cubicBezTo>
                  <a:lnTo>
                    <a:pt x="7414" y="3022"/>
                  </a:lnTo>
                  <a:cubicBezTo>
                    <a:pt x="7042" y="3026"/>
                    <a:pt x="6076" y="3054"/>
                    <a:pt x="6076" y="3054"/>
                  </a:cubicBezTo>
                  <a:lnTo>
                    <a:pt x="5947" y="3054"/>
                  </a:lnTo>
                  <a:lnTo>
                    <a:pt x="5883" y="3215"/>
                  </a:lnTo>
                  <a:lnTo>
                    <a:pt x="5883" y="3279"/>
                  </a:lnTo>
                  <a:cubicBezTo>
                    <a:pt x="5787" y="3568"/>
                    <a:pt x="5305" y="4854"/>
                    <a:pt x="4533" y="5433"/>
                  </a:cubicBezTo>
                  <a:cubicBezTo>
                    <a:pt x="4244" y="5658"/>
                    <a:pt x="3858" y="5754"/>
                    <a:pt x="3472" y="5754"/>
                  </a:cubicBezTo>
                  <a:cubicBezTo>
                    <a:pt x="2829" y="5754"/>
                    <a:pt x="2122" y="5465"/>
                    <a:pt x="1704" y="5143"/>
                  </a:cubicBezTo>
                  <a:cubicBezTo>
                    <a:pt x="1383" y="4886"/>
                    <a:pt x="1062" y="4565"/>
                    <a:pt x="836" y="4307"/>
                  </a:cubicBezTo>
                  <a:cubicBezTo>
                    <a:pt x="727" y="4226"/>
                    <a:pt x="665" y="4121"/>
                    <a:pt x="609" y="4051"/>
                  </a:cubicBezTo>
                  <a:lnTo>
                    <a:pt x="609" y="4051"/>
                  </a:lnTo>
                  <a:cubicBezTo>
                    <a:pt x="620" y="4041"/>
                    <a:pt x="632" y="4030"/>
                    <a:pt x="644" y="4018"/>
                  </a:cubicBezTo>
                  <a:cubicBezTo>
                    <a:pt x="1158" y="3665"/>
                    <a:pt x="2476" y="2765"/>
                    <a:pt x="3890" y="1929"/>
                  </a:cubicBezTo>
                  <a:cubicBezTo>
                    <a:pt x="4597" y="1543"/>
                    <a:pt x="5337" y="1157"/>
                    <a:pt x="6012" y="868"/>
                  </a:cubicBezTo>
                  <a:cubicBezTo>
                    <a:pt x="6687" y="579"/>
                    <a:pt x="7298" y="418"/>
                    <a:pt x="7748" y="418"/>
                  </a:cubicBezTo>
                  <a:close/>
                  <a:moveTo>
                    <a:pt x="7748" y="0"/>
                  </a:moveTo>
                  <a:cubicBezTo>
                    <a:pt x="7137" y="0"/>
                    <a:pt x="6365" y="257"/>
                    <a:pt x="5530" y="611"/>
                  </a:cubicBezTo>
                  <a:cubicBezTo>
                    <a:pt x="3087" y="1704"/>
                    <a:pt x="194" y="3857"/>
                    <a:pt x="161" y="3857"/>
                  </a:cubicBezTo>
                  <a:lnTo>
                    <a:pt x="1" y="3986"/>
                  </a:lnTo>
                  <a:lnTo>
                    <a:pt x="129" y="4147"/>
                  </a:lnTo>
                  <a:cubicBezTo>
                    <a:pt x="129" y="4147"/>
                    <a:pt x="708" y="4918"/>
                    <a:pt x="1447" y="5497"/>
                  </a:cubicBezTo>
                  <a:cubicBezTo>
                    <a:pt x="1962" y="5850"/>
                    <a:pt x="2701" y="6172"/>
                    <a:pt x="3472" y="6172"/>
                  </a:cubicBezTo>
                  <a:cubicBezTo>
                    <a:pt x="3954" y="6172"/>
                    <a:pt x="4405" y="6075"/>
                    <a:pt x="4790" y="5786"/>
                  </a:cubicBezTo>
                  <a:cubicBezTo>
                    <a:pt x="5337" y="5368"/>
                    <a:pt x="5690" y="4758"/>
                    <a:pt x="5947" y="4243"/>
                  </a:cubicBezTo>
                  <a:cubicBezTo>
                    <a:pt x="6089" y="3920"/>
                    <a:pt x="6192" y="3635"/>
                    <a:pt x="6249" y="3468"/>
                  </a:cubicBezTo>
                  <a:lnTo>
                    <a:pt x="6249" y="3468"/>
                  </a:lnTo>
                  <a:cubicBezTo>
                    <a:pt x="6560" y="3459"/>
                    <a:pt x="7290" y="3440"/>
                    <a:pt x="7490" y="3440"/>
                  </a:cubicBezTo>
                  <a:cubicBezTo>
                    <a:pt x="7619" y="3440"/>
                    <a:pt x="7683" y="3375"/>
                    <a:pt x="7715" y="3343"/>
                  </a:cubicBezTo>
                  <a:cubicBezTo>
                    <a:pt x="7780" y="3247"/>
                    <a:pt x="7812" y="3150"/>
                    <a:pt x="7844" y="3054"/>
                  </a:cubicBezTo>
                  <a:cubicBezTo>
                    <a:pt x="8005" y="2668"/>
                    <a:pt x="8133" y="1993"/>
                    <a:pt x="8230" y="1382"/>
                  </a:cubicBezTo>
                  <a:cubicBezTo>
                    <a:pt x="8326" y="804"/>
                    <a:pt x="8423" y="289"/>
                    <a:pt x="8423" y="289"/>
                  </a:cubicBezTo>
                  <a:lnTo>
                    <a:pt x="8423" y="129"/>
                  </a:lnTo>
                  <a:lnTo>
                    <a:pt x="8262" y="64"/>
                  </a:lnTo>
                  <a:cubicBezTo>
                    <a:pt x="8101" y="0"/>
                    <a:pt x="7940" y="0"/>
                    <a:pt x="774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793;p63">
              <a:extLst>
                <a:ext uri="{FF2B5EF4-FFF2-40B4-BE49-F238E27FC236}">
                  <a16:creationId xmlns:a16="http://schemas.microsoft.com/office/drawing/2014/main" id="{AD9BB981-54A1-4F3A-8DBA-A3562048F8C5}"/>
                </a:ext>
              </a:extLst>
            </p:cNvPr>
            <p:cNvSpPr/>
            <p:nvPr/>
          </p:nvSpPr>
          <p:spPr>
            <a:xfrm>
              <a:off x="5134325" y="3466225"/>
              <a:ext cx="366475" cy="166375"/>
            </a:xfrm>
            <a:custGeom>
              <a:avLst/>
              <a:gdLst/>
              <a:ahLst/>
              <a:cxnLst/>
              <a:rect l="l" t="t" r="r" b="b"/>
              <a:pathLst>
                <a:path w="14659" h="6655" extrusionOk="0">
                  <a:moveTo>
                    <a:pt x="0" y="0"/>
                  </a:moveTo>
                  <a:lnTo>
                    <a:pt x="193" y="5465"/>
                  </a:lnTo>
                  <a:cubicBezTo>
                    <a:pt x="193" y="5465"/>
                    <a:pt x="7991" y="6655"/>
                    <a:pt x="8719" y="6655"/>
                  </a:cubicBezTo>
                  <a:cubicBezTo>
                    <a:pt x="8728" y="6655"/>
                    <a:pt x="8737" y="6655"/>
                    <a:pt x="8744" y="6654"/>
                  </a:cubicBezTo>
                  <a:cubicBezTo>
                    <a:pt x="9322" y="6654"/>
                    <a:pt x="11669" y="5690"/>
                    <a:pt x="12376" y="5529"/>
                  </a:cubicBezTo>
                  <a:cubicBezTo>
                    <a:pt x="13083" y="5369"/>
                    <a:pt x="14658" y="4083"/>
                    <a:pt x="14658" y="4083"/>
                  </a:cubicBezTo>
                  <a:lnTo>
                    <a:pt x="14658" y="4083"/>
                  </a:lnTo>
                  <a:lnTo>
                    <a:pt x="7715" y="4179"/>
                  </a:lnTo>
                  <a:lnTo>
                    <a:pt x="0"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794;p63">
              <a:extLst>
                <a:ext uri="{FF2B5EF4-FFF2-40B4-BE49-F238E27FC236}">
                  <a16:creationId xmlns:a16="http://schemas.microsoft.com/office/drawing/2014/main" id="{E30158D8-6EA5-49FA-A1D2-EC035C3CA0C2}"/>
                </a:ext>
              </a:extLst>
            </p:cNvPr>
            <p:cNvSpPr/>
            <p:nvPr/>
          </p:nvSpPr>
          <p:spPr>
            <a:xfrm>
              <a:off x="5128700" y="3457375"/>
              <a:ext cx="387375" cy="180850"/>
            </a:xfrm>
            <a:custGeom>
              <a:avLst/>
              <a:gdLst/>
              <a:ahLst/>
              <a:cxnLst/>
              <a:rect l="l" t="t" r="r" b="b"/>
              <a:pathLst>
                <a:path w="15495" h="7234" extrusionOk="0">
                  <a:moveTo>
                    <a:pt x="450" y="708"/>
                  </a:moveTo>
                  <a:lnTo>
                    <a:pt x="7908" y="4726"/>
                  </a:lnTo>
                  <a:lnTo>
                    <a:pt x="14229" y="4668"/>
                  </a:lnTo>
                  <a:lnTo>
                    <a:pt x="14229" y="4668"/>
                  </a:lnTo>
                  <a:cubicBezTo>
                    <a:pt x="14015" y="4823"/>
                    <a:pt x="13766" y="5000"/>
                    <a:pt x="13501" y="5176"/>
                  </a:cubicBezTo>
                  <a:cubicBezTo>
                    <a:pt x="13147" y="5433"/>
                    <a:pt x="12762" y="5626"/>
                    <a:pt x="12569" y="5690"/>
                  </a:cubicBezTo>
                  <a:cubicBezTo>
                    <a:pt x="12183" y="5755"/>
                    <a:pt x="11412" y="6044"/>
                    <a:pt x="10672" y="6301"/>
                  </a:cubicBezTo>
                  <a:cubicBezTo>
                    <a:pt x="10287" y="6430"/>
                    <a:pt x="9933" y="6558"/>
                    <a:pt x="9612" y="6655"/>
                  </a:cubicBezTo>
                  <a:cubicBezTo>
                    <a:pt x="9322" y="6751"/>
                    <a:pt x="9065" y="6816"/>
                    <a:pt x="8969" y="6816"/>
                  </a:cubicBezTo>
                  <a:cubicBezTo>
                    <a:pt x="8937" y="6816"/>
                    <a:pt x="8744" y="6783"/>
                    <a:pt x="8454" y="6751"/>
                  </a:cubicBezTo>
                  <a:cubicBezTo>
                    <a:pt x="7490" y="6655"/>
                    <a:pt x="5497" y="6333"/>
                    <a:pt x="3729" y="6076"/>
                  </a:cubicBezTo>
                  <a:cubicBezTo>
                    <a:pt x="2829" y="5948"/>
                    <a:pt x="2026" y="5851"/>
                    <a:pt x="1415" y="5755"/>
                  </a:cubicBezTo>
                  <a:cubicBezTo>
                    <a:pt x="1055" y="5695"/>
                    <a:pt x="770" y="5647"/>
                    <a:pt x="606" y="5620"/>
                  </a:cubicBezTo>
                  <a:lnTo>
                    <a:pt x="606" y="5620"/>
                  </a:lnTo>
                  <a:lnTo>
                    <a:pt x="450" y="708"/>
                  </a:lnTo>
                  <a:close/>
                  <a:moveTo>
                    <a:pt x="0" y="1"/>
                  </a:moveTo>
                  <a:lnTo>
                    <a:pt x="193" y="5980"/>
                  </a:lnTo>
                  <a:lnTo>
                    <a:pt x="386" y="6012"/>
                  </a:lnTo>
                  <a:cubicBezTo>
                    <a:pt x="386" y="6012"/>
                    <a:pt x="2347" y="6333"/>
                    <a:pt x="4436" y="6623"/>
                  </a:cubicBezTo>
                  <a:cubicBezTo>
                    <a:pt x="5465" y="6783"/>
                    <a:pt x="6494" y="6912"/>
                    <a:pt x="7329" y="7041"/>
                  </a:cubicBezTo>
                  <a:cubicBezTo>
                    <a:pt x="7747" y="7105"/>
                    <a:pt x="8133" y="7137"/>
                    <a:pt x="8390" y="7169"/>
                  </a:cubicBezTo>
                  <a:cubicBezTo>
                    <a:pt x="8679" y="7201"/>
                    <a:pt x="8872" y="7233"/>
                    <a:pt x="8969" y="7233"/>
                  </a:cubicBezTo>
                  <a:lnTo>
                    <a:pt x="9001" y="7233"/>
                  </a:lnTo>
                  <a:cubicBezTo>
                    <a:pt x="9162" y="7233"/>
                    <a:pt x="9419" y="7169"/>
                    <a:pt x="9740" y="7073"/>
                  </a:cubicBezTo>
                  <a:cubicBezTo>
                    <a:pt x="10222" y="6912"/>
                    <a:pt x="10833" y="6687"/>
                    <a:pt x="11380" y="6494"/>
                  </a:cubicBezTo>
                  <a:cubicBezTo>
                    <a:pt x="11926" y="6301"/>
                    <a:pt x="12408" y="6140"/>
                    <a:pt x="12633" y="6108"/>
                  </a:cubicBezTo>
                  <a:cubicBezTo>
                    <a:pt x="12858" y="6044"/>
                    <a:pt x="13115" y="5915"/>
                    <a:pt x="13340" y="5787"/>
                  </a:cubicBezTo>
                  <a:cubicBezTo>
                    <a:pt x="14112" y="5337"/>
                    <a:pt x="15012" y="4598"/>
                    <a:pt x="15012" y="4598"/>
                  </a:cubicBezTo>
                  <a:lnTo>
                    <a:pt x="15494" y="4212"/>
                  </a:lnTo>
                  <a:lnTo>
                    <a:pt x="8004" y="4308"/>
                  </a:lnTo>
                  <a:lnTo>
                    <a:pt x="0"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795;p63">
              <a:extLst>
                <a:ext uri="{FF2B5EF4-FFF2-40B4-BE49-F238E27FC236}">
                  <a16:creationId xmlns:a16="http://schemas.microsoft.com/office/drawing/2014/main" id="{A7499BDF-B6B0-48E0-AC27-291C1A26E255}"/>
                </a:ext>
              </a:extLst>
            </p:cNvPr>
            <p:cNvSpPr/>
            <p:nvPr/>
          </p:nvSpPr>
          <p:spPr>
            <a:xfrm>
              <a:off x="5301475" y="3568275"/>
              <a:ext cx="199325" cy="64325"/>
            </a:xfrm>
            <a:custGeom>
              <a:avLst/>
              <a:gdLst/>
              <a:ahLst/>
              <a:cxnLst/>
              <a:rect l="l" t="t" r="r" b="b"/>
              <a:pathLst>
                <a:path w="7973" h="2573" extrusionOk="0">
                  <a:moveTo>
                    <a:pt x="7972" y="1"/>
                  </a:moveTo>
                  <a:lnTo>
                    <a:pt x="1029" y="97"/>
                  </a:lnTo>
                  <a:cubicBezTo>
                    <a:pt x="1029" y="97"/>
                    <a:pt x="0" y="451"/>
                    <a:pt x="97" y="1512"/>
                  </a:cubicBezTo>
                  <a:cubicBezTo>
                    <a:pt x="129" y="1865"/>
                    <a:pt x="386" y="2187"/>
                    <a:pt x="708" y="2412"/>
                  </a:cubicBezTo>
                  <a:cubicBezTo>
                    <a:pt x="1415" y="2508"/>
                    <a:pt x="1929" y="2572"/>
                    <a:pt x="2058" y="2572"/>
                  </a:cubicBezTo>
                  <a:cubicBezTo>
                    <a:pt x="2636" y="2572"/>
                    <a:pt x="4983" y="1608"/>
                    <a:pt x="5690" y="1447"/>
                  </a:cubicBezTo>
                  <a:cubicBezTo>
                    <a:pt x="6397" y="1287"/>
                    <a:pt x="7972" y="1"/>
                    <a:pt x="79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796;p63">
              <a:extLst>
                <a:ext uri="{FF2B5EF4-FFF2-40B4-BE49-F238E27FC236}">
                  <a16:creationId xmlns:a16="http://schemas.microsoft.com/office/drawing/2014/main" id="{A902988A-3007-4B79-AFCC-62E5B5BDAF0A}"/>
                </a:ext>
              </a:extLst>
            </p:cNvPr>
            <p:cNvSpPr/>
            <p:nvPr/>
          </p:nvSpPr>
          <p:spPr>
            <a:xfrm>
              <a:off x="5298250" y="3562650"/>
              <a:ext cx="217825" cy="75575"/>
            </a:xfrm>
            <a:custGeom>
              <a:avLst/>
              <a:gdLst/>
              <a:ahLst/>
              <a:cxnLst/>
              <a:rect l="l" t="t" r="r" b="b"/>
              <a:pathLst>
                <a:path w="8713" h="3023" extrusionOk="0">
                  <a:moveTo>
                    <a:pt x="7446" y="457"/>
                  </a:moveTo>
                  <a:cubicBezTo>
                    <a:pt x="7233" y="612"/>
                    <a:pt x="6984" y="789"/>
                    <a:pt x="6719" y="965"/>
                  </a:cubicBezTo>
                  <a:cubicBezTo>
                    <a:pt x="6365" y="1222"/>
                    <a:pt x="5980" y="1415"/>
                    <a:pt x="5787" y="1479"/>
                  </a:cubicBezTo>
                  <a:cubicBezTo>
                    <a:pt x="5401" y="1544"/>
                    <a:pt x="4630" y="1833"/>
                    <a:pt x="3890" y="2090"/>
                  </a:cubicBezTo>
                  <a:cubicBezTo>
                    <a:pt x="3505" y="2219"/>
                    <a:pt x="3151" y="2347"/>
                    <a:pt x="2830" y="2444"/>
                  </a:cubicBezTo>
                  <a:cubicBezTo>
                    <a:pt x="2540" y="2540"/>
                    <a:pt x="2283" y="2605"/>
                    <a:pt x="2187" y="2605"/>
                  </a:cubicBezTo>
                  <a:cubicBezTo>
                    <a:pt x="2155" y="2605"/>
                    <a:pt x="1994" y="2572"/>
                    <a:pt x="1737" y="2540"/>
                  </a:cubicBezTo>
                  <a:cubicBezTo>
                    <a:pt x="1525" y="2540"/>
                    <a:pt x="1257" y="2483"/>
                    <a:pt x="932" y="2450"/>
                  </a:cubicBezTo>
                  <a:lnTo>
                    <a:pt x="932" y="2450"/>
                  </a:lnTo>
                  <a:cubicBezTo>
                    <a:pt x="659" y="2231"/>
                    <a:pt x="450" y="1983"/>
                    <a:pt x="419" y="1704"/>
                  </a:cubicBezTo>
                  <a:lnTo>
                    <a:pt x="419" y="1608"/>
                  </a:lnTo>
                  <a:cubicBezTo>
                    <a:pt x="419" y="1190"/>
                    <a:pt x="612" y="933"/>
                    <a:pt x="837" y="772"/>
                  </a:cubicBezTo>
                  <a:cubicBezTo>
                    <a:pt x="933" y="676"/>
                    <a:pt x="1030" y="612"/>
                    <a:pt x="1126" y="579"/>
                  </a:cubicBezTo>
                  <a:lnTo>
                    <a:pt x="1222" y="515"/>
                  </a:lnTo>
                  <a:lnTo>
                    <a:pt x="1222" y="515"/>
                  </a:lnTo>
                  <a:lnTo>
                    <a:pt x="1222" y="515"/>
                  </a:lnTo>
                  <a:lnTo>
                    <a:pt x="7446" y="457"/>
                  </a:lnTo>
                  <a:close/>
                  <a:moveTo>
                    <a:pt x="8712" y="1"/>
                  </a:moveTo>
                  <a:lnTo>
                    <a:pt x="1126" y="97"/>
                  </a:lnTo>
                  <a:lnTo>
                    <a:pt x="1094" y="97"/>
                  </a:lnTo>
                  <a:cubicBezTo>
                    <a:pt x="1094" y="97"/>
                    <a:pt x="805" y="194"/>
                    <a:pt x="547" y="451"/>
                  </a:cubicBezTo>
                  <a:cubicBezTo>
                    <a:pt x="290" y="676"/>
                    <a:pt x="1" y="1062"/>
                    <a:pt x="1" y="1608"/>
                  </a:cubicBezTo>
                  <a:cubicBezTo>
                    <a:pt x="1" y="1640"/>
                    <a:pt x="1" y="1704"/>
                    <a:pt x="1" y="1737"/>
                  </a:cubicBezTo>
                  <a:cubicBezTo>
                    <a:pt x="33" y="2219"/>
                    <a:pt x="354" y="2572"/>
                    <a:pt x="708" y="2830"/>
                  </a:cubicBezTo>
                  <a:lnTo>
                    <a:pt x="772" y="2862"/>
                  </a:lnTo>
                  <a:lnTo>
                    <a:pt x="805" y="2862"/>
                  </a:lnTo>
                  <a:cubicBezTo>
                    <a:pt x="1158" y="2894"/>
                    <a:pt x="1480" y="2958"/>
                    <a:pt x="1705" y="2990"/>
                  </a:cubicBezTo>
                  <a:cubicBezTo>
                    <a:pt x="1930" y="2990"/>
                    <a:pt x="2090" y="3022"/>
                    <a:pt x="2187" y="3022"/>
                  </a:cubicBezTo>
                  <a:lnTo>
                    <a:pt x="2219" y="3022"/>
                  </a:lnTo>
                  <a:cubicBezTo>
                    <a:pt x="2380" y="3022"/>
                    <a:pt x="2637" y="2958"/>
                    <a:pt x="2958" y="2862"/>
                  </a:cubicBezTo>
                  <a:cubicBezTo>
                    <a:pt x="3440" y="2701"/>
                    <a:pt x="4051" y="2476"/>
                    <a:pt x="4598" y="2283"/>
                  </a:cubicBezTo>
                  <a:cubicBezTo>
                    <a:pt x="5144" y="2090"/>
                    <a:pt x="5626" y="1929"/>
                    <a:pt x="5851" y="1897"/>
                  </a:cubicBezTo>
                  <a:cubicBezTo>
                    <a:pt x="6076" y="1833"/>
                    <a:pt x="6333" y="1704"/>
                    <a:pt x="6558" y="1576"/>
                  </a:cubicBezTo>
                  <a:cubicBezTo>
                    <a:pt x="7330" y="1126"/>
                    <a:pt x="8230" y="387"/>
                    <a:pt x="8230" y="387"/>
                  </a:cubicBezTo>
                  <a:lnTo>
                    <a:pt x="8712"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797;p63">
              <a:extLst>
                <a:ext uri="{FF2B5EF4-FFF2-40B4-BE49-F238E27FC236}">
                  <a16:creationId xmlns:a16="http://schemas.microsoft.com/office/drawing/2014/main" id="{52899ABC-FAC2-49F7-84DD-025DD8AE47A7}"/>
                </a:ext>
              </a:extLst>
            </p:cNvPr>
            <p:cNvSpPr/>
            <p:nvPr/>
          </p:nvSpPr>
          <p:spPr>
            <a:xfrm>
              <a:off x="4830550" y="3803825"/>
              <a:ext cx="219425" cy="1071950"/>
            </a:xfrm>
            <a:custGeom>
              <a:avLst/>
              <a:gdLst/>
              <a:ahLst/>
              <a:cxnLst/>
              <a:rect l="l" t="t" r="r" b="b"/>
              <a:pathLst>
                <a:path w="8777" h="42878" extrusionOk="0">
                  <a:moveTo>
                    <a:pt x="3190" y="0"/>
                  </a:moveTo>
                  <a:cubicBezTo>
                    <a:pt x="3112" y="0"/>
                    <a:pt x="3034" y="10"/>
                    <a:pt x="2958" y="29"/>
                  </a:cubicBezTo>
                  <a:cubicBezTo>
                    <a:pt x="1544" y="383"/>
                    <a:pt x="1930" y="2215"/>
                    <a:pt x="1930" y="2215"/>
                  </a:cubicBezTo>
                  <a:cubicBezTo>
                    <a:pt x="1930" y="2215"/>
                    <a:pt x="2476" y="16873"/>
                    <a:pt x="2508" y="19220"/>
                  </a:cubicBezTo>
                  <a:cubicBezTo>
                    <a:pt x="2572" y="21598"/>
                    <a:pt x="1" y="26934"/>
                    <a:pt x="290" y="30727"/>
                  </a:cubicBezTo>
                  <a:cubicBezTo>
                    <a:pt x="579" y="34488"/>
                    <a:pt x="997" y="42878"/>
                    <a:pt x="997" y="42878"/>
                  </a:cubicBezTo>
                  <a:lnTo>
                    <a:pt x="3890" y="42814"/>
                  </a:lnTo>
                  <a:cubicBezTo>
                    <a:pt x="3890" y="42814"/>
                    <a:pt x="4276" y="40660"/>
                    <a:pt x="5080" y="38056"/>
                  </a:cubicBezTo>
                  <a:cubicBezTo>
                    <a:pt x="5883" y="35453"/>
                    <a:pt x="6880" y="31306"/>
                    <a:pt x="7137" y="27770"/>
                  </a:cubicBezTo>
                  <a:cubicBezTo>
                    <a:pt x="7362" y="24202"/>
                    <a:pt x="8776" y="14141"/>
                    <a:pt x="7458" y="8323"/>
                  </a:cubicBezTo>
                  <a:cubicBezTo>
                    <a:pt x="6213" y="2856"/>
                    <a:pt x="4537" y="0"/>
                    <a:pt x="3190" y="0"/>
                  </a:cubicBezTo>
                  <a:close/>
                </a:path>
              </a:pathLst>
            </a:custGeom>
            <a:solidFill>
              <a:srgbClr val="3A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798;p63">
              <a:extLst>
                <a:ext uri="{FF2B5EF4-FFF2-40B4-BE49-F238E27FC236}">
                  <a16:creationId xmlns:a16="http://schemas.microsoft.com/office/drawing/2014/main" id="{E7DD466E-A6CD-4E84-8384-DA37986A561F}"/>
                </a:ext>
              </a:extLst>
            </p:cNvPr>
            <p:cNvSpPr/>
            <p:nvPr/>
          </p:nvSpPr>
          <p:spPr>
            <a:xfrm>
              <a:off x="4832175" y="3798125"/>
              <a:ext cx="204125" cy="1083275"/>
            </a:xfrm>
            <a:custGeom>
              <a:avLst/>
              <a:gdLst/>
              <a:ahLst/>
              <a:cxnLst/>
              <a:rect l="l" t="t" r="r" b="b"/>
              <a:pathLst>
                <a:path w="8165" h="43331" extrusionOk="0">
                  <a:moveTo>
                    <a:pt x="3118" y="418"/>
                  </a:moveTo>
                  <a:cubicBezTo>
                    <a:pt x="3375" y="418"/>
                    <a:pt x="3697" y="579"/>
                    <a:pt x="4050" y="900"/>
                  </a:cubicBezTo>
                  <a:cubicBezTo>
                    <a:pt x="4565" y="1415"/>
                    <a:pt x="5111" y="2315"/>
                    <a:pt x="5658" y="3600"/>
                  </a:cubicBezTo>
                  <a:cubicBezTo>
                    <a:pt x="6204" y="4886"/>
                    <a:pt x="6718" y="6558"/>
                    <a:pt x="7168" y="8615"/>
                  </a:cubicBezTo>
                  <a:cubicBezTo>
                    <a:pt x="7586" y="10383"/>
                    <a:pt x="7715" y="12601"/>
                    <a:pt x="7715" y="14915"/>
                  </a:cubicBezTo>
                  <a:cubicBezTo>
                    <a:pt x="7715" y="19994"/>
                    <a:pt x="7008" y="25491"/>
                    <a:pt x="6847" y="27966"/>
                  </a:cubicBezTo>
                  <a:cubicBezTo>
                    <a:pt x="6622" y="31502"/>
                    <a:pt x="5625" y="35616"/>
                    <a:pt x="4822" y="38220"/>
                  </a:cubicBezTo>
                  <a:cubicBezTo>
                    <a:pt x="4145" y="40412"/>
                    <a:pt x="3765" y="42308"/>
                    <a:pt x="3662" y="42852"/>
                  </a:cubicBezTo>
                  <a:lnTo>
                    <a:pt x="3662" y="42852"/>
                  </a:lnTo>
                  <a:lnTo>
                    <a:pt x="1147" y="42908"/>
                  </a:lnTo>
                  <a:lnTo>
                    <a:pt x="1147" y="42908"/>
                  </a:lnTo>
                  <a:cubicBezTo>
                    <a:pt x="1083" y="41618"/>
                    <a:pt x="713" y="34343"/>
                    <a:pt x="450" y="30923"/>
                  </a:cubicBezTo>
                  <a:cubicBezTo>
                    <a:pt x="418" y="30730"/>
                    <a:pt x="418" y="30505"/>
                    <a:pt x="418" y="30312"/>
                  </a:cubicBezTo>
                  <a:cubicBezTo>
                    <a:pt x="418" y="28512"/>
                    <a:pt x="964" y="26391"/>
                    <a:pt x="1543" y="24462"/>
                  </a:cubicBezTo>
                  <a:cubicBezTo>
                    <a:pt x="2090" y="22501"/>
                    <a:pt x="2668" y="20733"/>
                    <a:pt x="2668" y="19544"/>
                  </a:cubicBezTo>
                  <a:lnTo>
                    <a:pt x="2668" y="19448"/>
                  </a:lnTo>
                  <a:cubicBezTo>
                    <a:pt x="2604" y="17069"/>
                    <a:pt x="2057" y="2411"/>
                    <a:pt x="2057" y="2411"/>
                  </a:cubicBezTo>
                  <a:lnTo>
                    <a:pt x="2057" y="2379"/>
                  </a:lnTo>
                  <a:lnTo>
                    <a:pt x="2057" y="2347"/>
                  </a:lnTo>
                  <a:cubicBezTo>
                    <a:pt x="2057" y="2282"/>
                    <a:pt x="2025" y="2122"/>
                    <a:pt x="2025" y="1929"/>
                  </a:cubicBezTo>
                  <a:cubicBezTo>
                    <a:pt x="2025" y="1640"/>
                    <a:pt x="2057" y="1318"/>
                    <a:pt x="2186" y="1061"/>
                  </a:cubicBezTo>
                  <a:cubicBezTo>
                    <a:pt x="2347" y="772"/>
                    <a:pt x="2540" y="547"/>
                    <a:pt x="2925" y="450"/>
                  </a:cubicBezTo>
                  <a:cubicBezTo>
                    <a:pt x="2990" y="450"/>
                    <a:pt x="3054" y="418"/>
                    <a:pt x="3118" y="418"/>
                  </a:cubicBezTo>
                  <a:close/>
                  <a:moveTo>
                    <a:pt x="3118" y="0"/>
                  </a:moveTo>
                  <a:cubicBezTo>
                    <a:pt x="3022" y="0"/>
                    <a:pt x="2925" y="32"/>
                    <a:pt x="2829" y="32"/>
                  </a:cubicBezTo>
                  <a:cubicBezTo>
                    <a:pt x="2315" y="161"/>
                    <a:pt x="1993" y="514"/>
                    <a:pt x="1800" y="868"/>
                  </a:cubicBezTo>
                  <a:cubicBezTo>
                    <a:pt x="1640" y="1222"/>
                    <a:pt x="1607" y="1607"/>
                    <a:pt x="1607" y="1929"/>
                  </a:cubicBezTo>
                  <a:cubicBezTo>
                    <a:pt x="1607" y="2250"/>
                    <a:pt x="1640" y="2475"/>
                    <a:pt x="1640" y="2475"/>
                  </a:cubicBezTo>
                  <a:lnTo>
                    <a:pt x="1641" y="2475"/>
                  </a:lnTo>
                  <a:lnTo>
                    <a:pt x="1641" y="2475"/>
                  </a:lnTo>
                  <a:cubicBezTo>
                    <a:pt x="1647" y="2647"/>
                    <a:pt x="1679" y="3498"/>
                    <a:pt x="1736" y="4758"/>
                  </a:cubicBezTo>
                  <a:cubicBezTo>
                    <a:pt x="1897" y="9001"/>
                    <a:pt x="2186" y="17680"/>
                    <a:pt x="2250" y="19448"/>
                  </a:cubicBezTo>
                  <a:lnTo>
                    <a:pt x="2250" y="19544"/>
                  </a:lnTo>
                  <a:cubicBezTo>
                    <a:pt x="2250" y="20605"/>
                    <a:pt x="1704" y="22373"/>
                    <a:pt x="1125" y="24334"/>
                  </a:cubicBezTo>
                  <a:cubicBezTo>
                    <a:pt x="547" y="26294"/>
                    <a:pt x="0" y="28416"/>
                    <a:pt x="0" y="30312"/>
                  </a:cubicBezTo>
                  <a:cubicBezTo>
                    <a:pt x="0" y="30537"/>
                    <a:pt x="0" y="30730"/>
                    <a:pt x="0" y="30955"/>
                  </a:cubicBezTo>
                  <a:cubicBezTo>
                    <a:pt x="161" y="32852"/>
                    <a:pt x="354" y="35873"/>
                    <a:pt x="482" y="38445"/>
                  </a:cubicBezTo>
                  <a:cubicBezTo>
                    <a:pt x="547" y="39731"/>
                    <a:pt x="611" y="40920"/>
                    <a:pt x="643" y="41756"/>
                  </a:cubicBezTo>
                  <a:cubicBezTo>
                    <a:pt x="707" y="42592"/>
                    <a:pt x="707" y="43138"/>
                    <a:pt x="707" y="43138"/>
                  </a:cubicBezTo>
                  <a:lnTo>
                    <a:pt x="739" y="43331"/>
                  </a:lnTo>
                  <a:lnTo>
                    <a:pt x="4018" y="43267"/>
                  </a:lnTo>
                  <a:lnTo>
                    <a:pt x="4050" y="43074"/>
                  </a:lnTo>
                  <a:cubicBezTo>
                    <a:pt x="4050" y="43074"/>
                    <a:pt x="4082" y="42945"/>
                    <a:pt x="4115" y="42720"/>
                  </a:cubicBezTo>
                  <a:cubicBezTo>
                    <a:pt x="4275" y="41981"/>
                    <a:pt x="4629" y="40277"/>
                    <a:pt x="5240" y="38349"/>
                  </a:cubicBezTo>
                  <a:cubicBezTo>
                    <a:pt x="6043" y="35713"/>
                    <a:pt x="7040" y="31598"/>
                    <a:pt x="7265" y="27998"/>
                  </a:cubicBezTo>
                  <a:cubicBezTo>
                    <a:pt x="7458" y="25555"/>
                    <a:pt x="8165" y="20026"/>
                    <a:pt x="8165" y="14915"/>
                  </a:cubicBezTo>
                  <a:cubicBezTo>
                    <a:pt x="8165" y="12601"/>
                    <a:pt x="8004" y="10351"/>
                    <a:pt x="7586" y="8518"/>
                  </a:cubicBezTo>
                  <a:cubicBezTo>
                    <a:pt x="6975" y="5754"/>
                    <a:pt x="6236" y="3665"/>
                    <a:pt x="5497" y="2250"/>
                  </a:cubicBezTo>
                  <a:cubicBezTo>
                    <a:pt x="5111" y="1511"/>
                    <a:pt x="4725" y="964"/>
                    <a:pt x="4340" y="611"/>
                  </a:cubicBezTo>
                  <a:cubicBezTo>
                    <a:pt x="3954" y="225"/>
                    <a:pt x="3536" y="0"/>
                    <a:pt x="311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799;p63">
              <a:extLst>
                <a:ext uri="{FF2B5EF4-FFF2-40B4-BE49-F238E27FC236}">
                  <a16:creationId xmlns:a16="http://schemas.microsoft.com/office/drawing/2014/main" id="{3C5F4C33-C5F3-4F1D-A76B-0B53DEF7F67E}"/>
                </a:ext>
              </a:extLst>
            </p:cNvPr>
            <p:cNvSpPr/>
            <p:nvPr/>
          </p:nvSpPr>
          <p:spPr>
            <a:xfrm>
              <a:off x="4814475" y="3655075"/>
              <a:ext cx="331925" cy="1231150"/>
            </a:xfrm>
            <a:custGeom>
              <a:avLst/>
              <a:gdLst/>
              <a:ahLst/>
              <a:cxnLst/>
              <a:rect l="l" t="t" r="r" b="b"/>
              <a:pathLst>
                <a:path w="13277" h="49246" extrusionOk="0">
                  <a:moveTo>
                    <a:pt x="772" y="0"/>
                  </a:moveTo>
                  <a:cubicBezTo>
                    <a:pt x="772" y="1"/>
                    <a:pt x="1" y="4340"/>
                    <a:pt x="1030" y="6558"/>
                  </a:cubicBezTo>
                  <a:cubicBezTo>
                    <a:pt x="2026" y="8808"/>
                    <a:pt x="3665" y="14690"/>
                    <a:pt x="4630" y="18130"/>
                  </a:cubicBezTo>
                  <a:cubicBezTo>
                    <a:pt x="5562" y="21569"/>
                    <a:pt x="5755" y="25234"/>
                    <a:pt x="4855" y="28384"/>
                  </a:cubicBezTo>
                  <a:cubicBezTo>
                    <a:pt x="3955" y="31534"/>
                    <a:pt x="4565" y="35617"/>
                    <a:pt x="5305" y="38927"/>
                  </a:cubicBezTo>
                  <a:cubicBezTo>
                    <a:pt x="6012" y="42270"/>
                    <a:pt x="7137" y="49246"/>
                    <a:pt x="7137" y="49246"/>
                  </a:cubicBezTo>
                  <a:lnTo>
                    <a:pt x="9837" y="49182"/>
                  </a:lnTo>
                  <a:cubicBezTo>
                    <a:pt x="9837" y="49182"/>
                    <a:pt x="11059" y="35584"/>
                    <a:pt x="11734" y="32338"/>
                  </a:cubicBezTo>
                  <a:cubicBezTo>
                    <a:pt x="12409" y="29059"/>
                    <a:pt x="13052" y="23980"/>
                    <a:pt x="13180" y="19448"/>
                  </a:cubicBezTo>
                  <a:cubicBezTo>
                    <a:pt x="13277" y="14915"/>
                    <a:pt x="12955" y="4565"/>
                    <a:pt x="12955" y="4565"/>
                  </a:cubicBezTo>
                  <a:lnTo>
                    <a:pt x="13084" y="1029"/>
                  </a:lnTo>
                  <a:lnTo>
                    <a:pt x="772"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800;p63">
              <a:extLst>
                <a:ext uri="{FF2B5EF4-FFF2-40B4-BE49-F238E27FC236}">
                  <a16:creationId xmlns:a16="http://schemas.microsoft.com/office/drawing/2014/main" id="{DB71D991-433B-404C-A384-3E5ED73AFEA2}"/>
                </a:ext>
              </a:extLst>
            </p:cNvPr>
            <p:cNvSpPr/>
            <p:nvPr/>
          </p:nvSpPr>
          <p:spPr>
            <a:xfrm>
              <a:off x="4821725" y="3649450"/>
              <a:ext cx="327900" cy="1242400"/>
            </a:xfrm>
            <a:custGeom>
              <a:avLst/>
              <a:gdLst/>
              <a:ahLst/>
              <a:cxnLst/>
              <a:rect l="l" t="t" r="r" b="b"/>
              <a:pathLst>
                <a:path w="13116" h="49696" extrusionOk="0">
                  <a:moveTo>
                    <a:pt x="657" y="436"/>
                  </a:moveTo>
                  <a:lnTo>
                    <a:pt x="12569" y="1447"/>
                  </a:lnTo>
                  <a:lnTo>
                    <a:pt x="12440" y="4790"/>
                  </a:lnTo>
                  <a:lnTo>
                    <a:pt x="12440" y="4822"/>
                  </a:lnTo>
                  <a:cubicBezTo>
                    <a:pt x="12440" y="4822"/>
                    <a:pt x="12472" y="5272"/>
                    <a:pt x="12472" y="6076"/>
                  </a:cubicBezTo>
                  <a:cubicBezTo>
                    <a:pt x="12569" y="8422"/>
                    <a:pt x="12697" y="13630"/>
                    <a:pt x="12697" y="17391"/>
                  </a:cubicBezTo>
                  <a:cubicBezTo>
                    <a:pt x="12697" y="18258"/>
                    <a:pt x="12697" y="19030"/>
                    <a:pt x="12665" y="19673"/>
                  </a:cubicBezTo>
                  <a:cubicBezTo>
                    <a:pt x="12569" y="24205"/>
                    <a:pt x="11926" y="29284"/>
                    <a:pt x="11219" y="32499"/>
                  </a:cubicBezTo>
                  <a:cubicBezTo>
                    <a:pt x="10897" y="34170"/>
                    <a:pt x="10415" y="38349"/>
                    <a:pt x="10029" y="42174"/>
                  </a:cubicBezTo>
                  <a:cubicBezTo>
                    <a:pt x="9697" y="45469"/>
                    <a:pt x="9436" y="48453"/>
                    <a:pt x="9370" y="49218"/>
                  </a:cubicBezTo>
                  <a:lnTo>
                    <a:pt x="9370" y="49218"/>
                  </a:lnTo>
                  <a:lnTo>
                    <a:pt x="7045" y="49273"/>
                  </a:lnTo>
                  <a:lnTo>
                    <a:pt x="7045" y="49273"/>
                  </a:lnTo>
                  <a:cubicBezTo>
                    <a:pt x="6870" y="48199"/>
                    <a:pt x="5880" y="42159"/>
                    <a:pt x="5208" y="39120"/>
                  </a:cubicBezTo>
                  <a:cubicBezTo>
                    <a:pt x="4758" y="36967"/>
                    <a:pt x="4340" y="34524"/>
                    <a:pt x="4340" y="32209"/>
                  </a:cubicBezTo>
                  <a:cubicBezTo>
                    <a:pt x="4340" y="30956"/>
                    <a:pt x="4468" y="29734"/>
                    <a:pt x="4758" y="28673"/>
                  </a:cubicBezTo>
                  <a:cubicBezTo>
                    <a:pt x="5176" y="27227"/>
                    <a:pt x="5368" y="25716"/>
                    <a:pt x="5368" y="24173"/>
                  </a:cubicBezTo>
                  <a:cubicBezTo>
                    <a:pt x="5368" y="22244"/>
                    <a:pt x="5047" y="20219"/>
                    <a:pt x="4533" y="18291"/>
                  </a:cubicBezTo>
                  <a:cubicBezTo>
                    <a:pt x="4050" y="16587"/>
                    <a:pt x="3408" y="14273"/>
                    <a:pt x="2765" y="12055"/>
                  </a:cubicBezTo>
                  <a:cubicBezTo>
                    <a:pt x="2122" y="9869"/>
                    <a:pt x="1447" y="7844"/>
                    <a:pt x="932" y="6719"/>
                  </a:cubicBezTo>
                  <a:cubicBezTo>
                    <a:pt x="547" y="5851"/>
                    <a:pt x="418" y="4661"/>
                    <a:pt x="418" y="3504"/>
                  </a:cubicBezTo>
                  <a:cubicBezTo>
                    <a:pt x="418" y="2668"/>
                    <a:pt x="482" y="1833"/>
                    <a:pt x="547" y="1254"/>
                  </a:cubicBezTo>
                  <a:cubicBezTo>
                    <a:pt x="579" y="933"/>
                    <a:pt x="611" y="708"/>
                    <a:pt x="643" y="515"/>
                  </a:cubicBezTo>
                  <a:cubicBezTo>
                    <a:pt x="649" y="486"/>
                    <a:pt x="654" y="460"/>
                    <a:pt x="657" y="436"/>
                  </a:cubicBezTo>
                  <a:close/>
                  <a:moveTo>
                    <a:pt x="290" y="0"/>
                  </a:moveTo>
                  <a:lnTo>
                    <a:pt x="257" y="193"/>
                  </a:lnTo>
                  <a:cubicBezTo>
                    <a:pt x="257" y="193"/>
                    <a:pt x="0" y="1768"/>
                    <a:pt x="0" y="3504"/>
                  </a:cubicBezTo>
                  <a:cubicBezTo>
                    <a:pt x="0" y="4694"/>
                    <a:pt x="97" y="5947"/>
                    <a:pt x="547" y="6879"/>
                  </a:cubicBezTo>
                  <a:cubicBezTo>
                    <a:pt x="1029" y="7972"/>
                    <a:pt x="1704" y="10029"/>
                    <a:pt x="2347" y="12183"/>
                  </a:cubicBezTo>
                  <a:cubicBezTo>
                    <a:pt x="3022" y="14369"/>
                    <a:pt x="3665" y="16716"/>
                    <a:pt x="4115" y="18419"/>
                  </a:cubicBezTo>
                  <a:cubicBezTo>
                    <a:pt x="4629" y="20316"/>
                    <a:pt x="4918" y="22277"/>
                    <a:pt x="4918" y="24173"/>
                  </a:cubicBezTo>
                  <a:cubicBezTo>
                    <a:pt x="4918" y="25684"/>
                    <a:pt x="4758" y="27163"/>
                    <a:pt x="4340" y="28545"/>
                  </a:cubicBezTo>
                  <a:cubicBezTo>
                    <a:pt x="4018" y="29670"/>
                    <a:pt x="3890" y="30923"/>
                    <a:pt x="3890" y="32209"/>
                  </a:cubicBezTo>
                  <a:cubicBezTo>
                    <a:pt x="3890" y="34556"/>
                    <a:pt x="4340" y="37031"/>
                    <a:pt x="4790" y="39217"/>
                  </a:cubicBezTo>
                  <a:cubicBezTo>
                    <a:pt x="5176" y="40856"/>
                    <a:pt x="5626" y="43428"/>
                    <a:pt x="6011" y="45613"/>
                  </a:cubicBezTo>
                  <a:cubicBezTo>
                    <a:pt x="6172" y="46674"/>
                    <a:pt x="6333" y="47671"/>
                    <a:pt x="6461" y="48378"/>
                  </a:cubicBezTo>
                  <a:cubicBezTo>
                    <a:pt x="6590" y="49085"/>
                    <a:pt x="6654" y="49503"/>
                    <a:pt x="6654" y="49503"/>
                  </a:cubicBezTo>
                  <a:lnTo>
                    <a:pt x="6686" y="49696"/>
                  </a:lnTo>
                  <a:lnTo>
                    <a:pt x="9740" y="49632"/>
                  </a:lnTo>
                  <a:lnTo>
                    <a:pt x="9772" y="49439"/>
                  </a:lnTo>
                  <a:cubicBezTo>
                    <a:pt x="9772" y="49439"/>
                    <a:pt x="9836" y="48571"/>
                    <a:pt x="9965" y="47253"/>
                  </a:cubicBezTo>
                  <a:cubicBezTo>
                    <a:pt x="10158" y="45260"/>
                    <a:pt x="10447" y="42206"/>
                    <a:pt x="10769" y="39345"/>
                  </a:cubicBezTo>
                  <a:cubicBezTo>
                    <a:pt x="11058" y="36484"/>
                    <a:pt x="11412" y="33784"/>
                    <a:pt x="11637" y="32595"/>
                  </a:cubicBezTo>
                  <a:cubicBezTo>
                    <a:pt x="12344" y="29316"/>
                    <a:pt x="12987" y="24237"/>
                    <a:pt x="13083" y="19673"/>
                  </a:cubicBezTo>
                  <a:cubicBezTo>
                    <a:pt x="13115" y="19030"/>
                    <a:pt x="13115" y="18258"/>
                    <a:pt x="13115" y="17391"/>
                  </a:cubicBezTo>
                  <a:cubicBezTo>
                    <a:pt x="13115" y="12518"/>
                    <a:pt x="12872" y="5216"/>
                    <a:pt x="12859" y="4808"/>
                  </a:cubicBezTo>
                  <a:lnTo>
                    <a:pt x="12859" y="4808"/>
                  </a:lnTo>
                  <a:lnTo>
                    <a:pt x="13019" y="1029"/>
                  </a:lnTo>
                  <a:lnTo>
                    <a:pt x="290"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801;p63">
              <a:extLst>
                <a:ext uri="{FF2B5EF4-FFF2-40B4-BE49-F238E27FC236}">
                  <a16:creationId xmlns:a16="http://schemas.microsoft.com/office/drawing/2014/main" id="{00CC6804-673F-49F8-B642-4E07D20AE93B}"/>
                </a:ext>
              </a:extLst>
            </p:cNvPr>
            <p:cNvSpPr/>
            <p:nvPr/>
          </p:nvSpPr>
          <p:spPr>
            <a:xfrm>
              <a:off x="4835375" y="4872550"/>
              <a:ext cx="217000" cy="65925"/>
            </a:xfrm>
            <a:custGeom>
              <a:avLst/>
              <a:gdLst/>
              <a:ahLst/>
              <a:cxnLst/>
              <a:rect l="l" t="t" r="r" b="b"/>
              <a:pathLst>
                <a:path w="8680" h="2637" extrusionOk="0">
                  <a:moveTo>
                    <a:pt x="804" y="0"/>
                  </a:moveTo>
                  <a:lnTo>
                    <a:pt x="772" y="65"/>
                  </a:lnTo>
                  <a:cubicBezTo>
                    <a:pt x="1" y="965"/>
                    <a:pt x="258" y="2636"/>
                    <a:pt x="258" y="2636"/>
                  </a:cubicBezTo>
                  <a:lnTo>
                    <a:pt x="8680" y="2636"/>
                  </a:lnTo>
                  <a:lnTo>
                    <a:pt x="8680" y="2379"/>
                  </a:lnTo>
                  <a:cubicBezTo>
                    <a:pt x="8680" y="2379"/>
                    <a:pt x="8390" y="2025"/>
                    <a:pt x="8230" y="1929"/>
                  </a:cubicBezTo>
                  <a:cubicBezTo>
                    <a:pt x="8069" y="1833"/>
                    <a:pt x="5594" y="1415"/>
                    <a:pt x="5047" y="997"/>
                  </a:cubicBezTo>
                  <a:cubicBezTo>
                    <a:pt x="4469" y="579"/>
                    <a:pt x="3729" y="0"/>
                    <a:pt x="37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802;p63">
              <a:extLst>
                <a:ext uri="{FF2B5EF4-FFF2-40B4-BE49-F238E27FC236}">
                  <a16:creationId xmlns:a16="http://schemas.microsoft.com/office/drawing/2014/main" id="{DBA4E2CA-3E70-4C48-87C5-0314B90FA487}"/>
                </a:ext>
              </a:extLst>
            </p:cNvPr>
            <p:cNvSpPr/>
            <p:nvPr/>
          </p:nvSpPr>
          <p:spPr>
            <a:xfrm>
              <a:off x="4835375" y="4867725"/>
              <a:ext cx="222625" cy="76375"/>
            </a:xfrm>
            <a:custGeom>
              <a:avLst/>
              <a:gdLst/>
              <a:ahLst/>
              <a:cxnLst/>
              <a:rect l="l" t="t" r="r" b="b"/>
              <a:pathLst>
                <a:path w="8905" h="3055" extrusionOk="0">
                  <a:moveTo>
                    <a:pt x="3644" y="418"/>
                  </a:moveTo>
                  <a:cubicBezTo>
                    <a:pt x="3811" y="541"/>
                    <a:pt x="4424" y="993"/>
                    <a:pt x="4919" y="1351"/>
                  </a:cubicBezTo>
                  <a:cubicBezTo>
                    <a:pt x="5112" y="1479"/>
                    <a:pt x="5369" y="1608"/>
                    <a:pt x="5690" y="1704"/>
                  </a:cubicBezTo>
                  <a:cubicBezTo>
                    <a:pt x="6172" y="1833"/>
                    <a:pt x="6751" y="1993"/>
                    <a:pt x="7265" y="2090"/>
                  </a:cubicBezTo>
                  <a:cubicBezTo>
                    <a:pt x="7490" y="2154"/>
                    <a:pt x="7715" y="2186"/>
                    <a:pt x="7876" y="2218"/>
                  </a:cubicBezTo>
                  <a:cubicBezTo>
                    <a:pt x="7940" y="2251"/>
                    <a:pt x="8037" y="2283"/>
                    <a:pt x="8069" y="2283"/>
                  </a:cubicBezTo>
                  <a:lnTo>
                    <a:pt x="8101" y="2283"/>
                  </a:lnTo>
                  <a:cubicBezTo>
                    <a:pt x="8101" y="2283"/>
                    <a:pt x="8101" y="2283"/>
                    <a:pt x="8101" y="2283"/>
                  </a:cubicBezTo>
                  <a:lnTo>
                    <a:pt x="8101" y="2283"/>
                  </a:lnTo>
                  <a:lnTo>
                    <a:pt x="8133" y="2315"/>
                  </a:lnTo>
                  <a:lnTo>
                    <a:pt x="8135" y="2306"/>
                  </a:lnTo>
                  <a:lnTo>
                    <a:pt x="8135" y="2306"/>
                  </a:lnTo>
                  <a:cubicBezTo>
                    <a:pt x="8197" y="2357"/>
                    <a:pt x="8278" y="2459"/>
                    <a:pt x="8358" y="2540"/>
                  </a:cubicBezTo>
                  <a:cubicBezTo>
                    <a:pt x="8382" y="2563"/>
                    <a:pt x="8403" y="2585"/>
                    <a:pt x="8423" y="2604"/>
                  </a:cubicBezTo>
                  <a:lnTo>
                    <a:pt x="440" y="2604"/>
                  </a:lnTo>
                  <a:cubicBezTo>
                    <a:pt x="431" y="2489"/>
                    <a:pt x="419" y="2334"/>
                    <a:pt x="419" y="2154"/>
                  </a:cubicBezTo>
                  <a:cubicBezTo>
                    <a:pt x="419" y="1608"/>
                    <a:pt x="515" y="836"/>
                    <a:pt x="933" y="418"/>
                  </a:cubicBezTo>
                  <a:close/>
                  <a:moveTo>
                    <a:pt x="708" y="0"/>
                  </a:moveTo>
                  <a:lnTo>
                    <a:pt x="611" y="129"/>
                  </a:lnTo>
                  <a:cubicBezTo>
                    <a:pt x="97" y="708"/>
                    <a:pt x="1" y="1543"/>
                    <a:pt x="1" y="2154"/>
                  </a:cubicBezTo>
                  <a:cubicBezTo>
                    <a:pt x="1" y="2572"/>
                    <a:pt x="65" y="2861"/>
                    <a:pt x="65" y="2861"/>
                  </a:cubicBezTo>
                  <a:lnTo>
                    <a:pt x="65" y="3054"/>
                  </a:lnTo>
                  <a:lnTo>
                    <a:pt x="8905" y="3054"/>
                  </a:lnTo>
                  <a:lnTo>
                    <a:pt x="8905" y="2572"/>
                  </a:lnTo>
                  <a:lnTo>
                    <a:pt x="8905" y="2508"/>
                  </a:lnTo>
                  <a:lnTo>
                    <a:pt x="8840" y="2443"/>
                  </a:lnTo>
                  <a:cubicBezTo>
                    <a:pt x="8840" y="2443"/>
                    <a:pt x="8776" y="2347"/>
                    <a:pt x="8680" y="2251"/>
                  </a:cubicBezTo>
                  <a:cubicBezTo>
                    <a:pt x="8583" y="2122"/>
                    <a:pt x="8455" y="2026"/>
                    <a:pt x="8358" y="1929"/>
                  </a:cubicBezTo>
                  <a:lnTo>
                    <a:pt x="8230" y="1897"/>
                  </a:lnTo>
                  <a:cubicBezTo>
                    <a:pt x="8133" y="1865"/>
                    <a:pt x="7908" y="1801"/>
                    <a:pt x="7651" y="1736"/>
                  </a:cubicBezTo>
                  <a:cubicBezTo>
                    <a:pt x="7233" y="1640"/>
                    <a:pt x="6687" y="1543"/>
                    <a:pt x="6205" y="1415"/>
                  </a:cubicBezTo>
                  <a:cubicBezTo>
                    <a:pt x="5980" y="1351"/>
                    <a:pt x="5755" y="1286"/>
                    <a:pt x="5562" y="1190"/>
                  </a:cubicBezTo>
                  <a:cubicBezTo>
                    <a:pt x="5369" y="1126"/>
                    <a:pt x="5240" y="1061"/>
                    <a:pt x="5176" y="1029"/>
                  </a:cubicBezTo>
                  <a:cubicBezTo>
                    <a:pt x="4597" y="611"/>
                    <a:pt x="3858" y="33"/>
                    <a:pt x="3858" y="33"/>
                  </a:cubicBezTo>
                  <a:lnTo>
                    <a:pt x="3794"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803;p63">
              <a:extLst>
                <a:ext uri="{FF2B5EF4-FFF2-40B4-BE49-F238E27FC236}">
                  <a16:creationId xmlns:a16="http://schemas.microsoft.com/office/drawing/2014/main" id="{5582D4BE-C521-4254-8500-B108DC11B75F}"/>
                </a:ext>
              </a:extLst>
            </p:cNvPr>
            <p:cNvSpPr/>
            <p:nvPr/>
          </p:nvSpPr>
          <p:spPr>
            <a:xfrm>
              <a:off x="4841000" y="4927200"/>
              <a:ext cx="211375" cy="11275"/>
            </a:xfrm>
            <a:custGeom>
              <a:avLst/>
              <a:gdLst/>
              <a:ahLst/>
              <a:cxnLst/>
              <a:rect l="l" t="t" r="r" b="b"/>
              <a:pathLst>
                <a:path w="8455" h="451" extrusionOk="0">
                  <a:moveTo>
                    <a:pt x="1" y="0"/>
                  </a:moveTo>
                  <a:cubicBezTo>
                    <a:pt x="1" y="289"/>
                    <a:pt x="33" y="450"/>
                    <a:pt x="33" y="450"/>
                  </a:cubicBezTo>
                  <a:lnTo>
                    <a:pt x="8455" y="450"/>
                  </a:lnTo>
                  <a:lnTo>
                    <a:pt x="8455" y="193"/>
                  </a:lnTo>
                  <a:cubicBezTo>
                    <a:pt x="8455" y="193"/>
                    <a:pt x="8390" y="97"/>
                    <a:pt x="8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804;p63">
              <a:extLst>
                <a:ext uri="{FF2B5EF4-FFF2-40B4-BE49-F238E27FC236}">
                  <a16:creationId xmlns:a16="http://schemas.microsoft.com/office/drawing/2014/main" id="{3482E107-4455-4959-ABD8-C39876417352}"/>
                </a:ext>
              </a:extLst>
            </p:cNvPr>
            <p:cNvSpPr/>
            <p:nvPr/>
          </p:nvSpPr>
          <p:spPr>
            <a:xfrm>
              <a:off x="4835375" y="4921575"/>
              <a:ext cx="222625" cy="22525"/>
            </a:xfrm>
            <a:custGeom>
              <a:avLst/>
              <a:gdLst/>
              <a:ahLst/>
              <a:cxnLst/>
              <a:rect l="l" t="t" r="r" b="b"/>
              <a:pathLst>
                <a:path w="8905" h="901" extrusionOk="0">
                  <a:moveTo>
                    <a:pt x="1" y="0"/>
                  </a:moveTo>
                  <a:lnTo>
                    <a:pt x="1" y="225"/>
                  </a:lnTo>
                  <a:cubicBezTo>
                    <a:pt x="33" y="514"/>
                    <a:pt x="65" y="707"/>
                    <a:pt x="65" y="707"/>
                  </a:cubicBezTo>
                  <a:lnTo>
                    <a:pt x="65" y="900"/>
                  </a:lnTo>
                  <a:lnTo>
                    <a:pt x="8905" y="900"/>
                  </a:lnTo>
                  <a:lnTo>
                    <a:pt x="8905" y="418"/>
                  </a:lnTo>
                  <a:lnTo>
                    <a:pt x="8905" y="354"/>
                  </a:lnTo>
                  <a:lnTo>
                    <a:pt x="8840" y="289"/>
                  </a:lnTo>
                  <a:cubicBezTo>
                    <a:pt x="8840" y="289"/>
                    <a:pt x="8776" y="193"/>
                    <a:pt x="8680" y="97"/>
                  </a:cubicBezTo>
                  <a:lnTo>
                    <a:pt x="861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805;p63">
              <a:extLst>
                <a:ext uri="{FF2B5EF4-FFF2-40B4-BE49-F238E27FC236}">
                  <a16:creationId xmlns:a16="http://schemas.microsoft.com/office/drawing/2014/main" id="{36FBD13F-A219-41FF-B527-36846659751A}"/>
                </a:ext>
              </a:extLst>
            </p:cNvPr>
            <p:cNvSpPr/>
            <p:nvPr/>
          </p:nvSpPr>
          <p:spPr>
            <a:xfrm>
              <a:off x="4983250" y="4884600"/>
              <a:ext cx="230400" cy="70475"/>
            </a:xfrm>
            <a:custGeom>
              <a:avLst/>
              <a:gdLst/>
              <a:ahLst/>
              <a:cxnLst/>
              <a:rect l="l" t="t" r="r" b="b"/>
              <a:pathLst>
                <a:path w="9216" h="2819" extrusionOk="0">
                  <a:moveTo>
                    <a:pt x="3086" y="1"/>
                  </a:moveTo>
                  <a:lnTo>
                    <a:pt x="386" y="65"/>
                  </a:lnTo>
                  <a:cubicBezTo>
                    <a:pt x="386" y="65"/>
                    <a:pt x="0" y="676"/>
                    <a:pt x="0" y="1704"/>
                  </a:cubicBezTo>
                  <a:cubicBezTo>
                    <a:pt x="0" y="2733"/>
                    <a:pt x="322" y="2733"/>
                    <a:pt x="322" y="2733"/>
                  </a:cubicBezTo>
                  <a:cubicBezTo>
                    <a:pt x="322" y="2733"/>
                    <a:pt x="4293" y="2819"/>
                    <a:pt x="6922" y="2819"/>
                  </a:cubicBezTo>
                  <a:cubicBezTo>
                    <a:pt x="8236" y="2819"/>
                    <a:pt x="9215" y="2797"/>
                    <a:pt x="9194" y="2733"/>
                  </a:cubicBezTo>
                  <a:cubicBezTo>
                    <a:pt x="9161" y="2508"/>
                    <a:pt x="8165" y="2058"/>
                    <a:pt x="6847" y="1801"/>
                  </a:cubicBezTo>
                  <a:cubicBezTo>
                    <a:pt x="5497" y="1543"/>
                    <a:pt x="3086" y="1"/>
                    <a:pt x="30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806;p63">
              <a:extLst>
                <a:ext uri="{FF2B5EF4-FFF2-40B4-BE49-F238E27FC236}">
                  <a16:creationId xmlns:a16="http://schemas.microsoft.com/office/drawing/2014/main" id="{645C236B-3F62-405B-AD49-93C4E5DD821E}"/>
                </a:ext>
              </a:extLst>
            </p:cNvPr>
            <p:cNvSpPr/>
            <p:nvPr/>
          </p:nvSpPr>
          <p:spPr>
            <a:xfrm>
              <a:off x="4977625" y="4879775"/>
              <a:ext cx="241100" cy="80400"/>
            </a:xfrm>
            <a:custGeom>
              <a:avLst/>
              <a:gdLst/>
              <a:ahLst/>
              <a:cxnLst/>
              <a:rect l="l" t="t" r="r" b="b"/>
              <a:pathLst>
                <a:path w="9644" h="3216" extrusionOk="0">
                  <a:moveTo>
                    <a:pt x="3268" y="420"/>
                  </a:moveTo>
                  <a:cubicBezTo>
                    <a:pt x="3432" y="522"/>
                    <a:pt x="3960" y="845"/>
                    <a:pt x="4597" y="1190"/>
                  </a:cubicBezTo>
                  <a:cubicBezTo>
                    <a:pt x="5368" y="1608"/>
                    <a:pt x="6301" y="2058"/>
                    <a:pt x="7008" y="2186"/>
                  </a:cubicBezTo>
                  <a:cubicBezTo>
                    <a:pt x="7683" y="2315"/>
                    <a:pt x="8229" y="2508"/>
                    <a:pt x="8647" y="2669"/>
                  </a:cubicBezTo>
                  <a:cubicBezTo>
                    <a:pt x="8731" y="2710"/>
                    <a:pt x="8808" y="2746"/>
                    <a:pt x="8877" y="2779"/>
                  </a:cubicBezTo>
                  <a:lnTo>
                    <a:pt x="8877" y="2779"/>
                  </a:lnTo>
                  <a:cubicBezTo>
                    <a:pt x="8470" y="2797"/>
                    <a:pt x="7859" y="2797"/>
                    <a:pt x="7136" y="2797"/>
                  </a:cubicBezTo>
                  <a:cubicBezTo>
                    <a:pt x="5818" y="2797"/>
                    <a:pt x="4179" y="2765"/>
                    <a:pt x="2861" y="2765"/>
                  </a:cubicBezTo>
                  <a:cubicBezTo>
                    <a:pt x="1681" y="2736"/>
                    <a:pt x="759" y="2708"/>
                    <a:pt x="579" y="2702"/>
                  </a:cubicBezTo>
                  <a:lnTo>
                    <a:pt x="579" y="2702"/>
                  </a:lnTo>
                  <a:lnTo>
                    <a:pt x="579" y="2701"/>
                  </a:lnTo>
                  <a:cubicBezTo>
                    <a:pt x="579" y="2701"/>
                    <a:pt x="450" y="2540"/>
                    <a:pt x="450" y="1897"/>
                  </a:cubicBezTo>
                  <a:cubicBezTo>
                    <a:pt x="450" y="1415"/>
                    <a:pt x="547" y="1029"/>
                    <a:pt x="611" y="772"/>
                  </a:cubicBezTo>
                  <a:cubicBezTo>
                    <a:pt x="675" y="644"/>
                    <a:pt x="707" y="547"/>
                    <a:pt x="740" y="483"/>
                  </a:cubicBezTo>
                  <a:lnTo>
                    <a:pt x="741" y="480"/>
                  </a:lnTo>
                  <a:lnTo>
                    <a:pt x="741" y="480"/>
                  </a:lnTo>
                  <a:lnTo>
                    <a:pt x="3268" y="420"/>
                  </a:lnTo>
                  <a:close/>
                  <a:moveTo>
                    <a:pt x="3311" y="1"/>
                  </a:moveTo>
                  <a:lnTo>
                    <a:pt x="515" y="65"/>
                  </a:lnTo>
                  <a:lnTo>
                    <a:pt x="450" y="161"/>
                  </a:lnTo>
                  <a:cubicBezTo>
                    <a:pt x="418" y="161"/>
                    <a:pt x="0" y="804"/>
                    <a:pt x="0" y="1897"/>
                  </a:cubicBezTo>
                  <a:cubicBezTo>
                    <a:pt x="0" y="2411"/>
                    <a:pt x="97" y="2701"/>
                    <a:pt x="193" y="2894"/>
                  </a:cubicBezTo>
                  <a:cubicBezTo>
                    <a:pt x="274" y="3055"/>
                    <a:pt x="422" y="3127"/>
                    <a:pt x="506" y="3127"/>
                  </a:cubicBezTo>
                  <a:cubicBezTo>
                    <a:pt x="522" y="3127"/>
                    <a:pt x="535" y="3124"/>
                    <a:pt x="545" y="3119"/>
                  </a:cubicBezTo>
                  <a:lnTo>
                    <a:pt x="545" y="3119"/>
                  </a:lnTo>
                  <a:cubicBezTo>
                    <a:pt x="919" y="3128"/>
                    <a:pt x="4635" y="3215"/>
                    <a:pt x="7136" y="3215"/>
                  </a:cubicBezTo>
                  <a:lnTo>
                    <a:pt x="8776" y="3215"/>
                  </a:lnTo>
                  <a:cubicBezTo>
                    <a:pt x="9001" y="3183"/>
                    <a:pt x="9161" y="3183"/>
                    <a:pt x="9258" y="3183"/>
                  </a:cubicBezTo>
                  <a:cubicBezTo>
                    <a:pt x="9322" y="3151"/>
                    <a:pt x="9386" y="3151"/>
                    <a:pt x="9419" y="3151"/>
                  </a:cubicBezTo>
                  <a:lnTo>
                    <a:pt x="9515" y="3119"/>
                  </a:lnTo>
                  <a:lnTo>
                    <a:pt x="9579" y="3054"/>
                  </a:lnTo>
                  <a:cubicBezTo>
                    <a:pt x="9611" y="3054"/>
                    <a:pt x="9644" y="2990"/>
                    <a:pt x="9644" y="2926"/>
                  </a:cubicBezTo>
                  <a:lnTo>
                    <a:pt x="9644" y="2894"/>
                  </a:lnTo>
                  <a:lnTo>
                    <a:pt x="9644" y="2862"/>
                  </a:lnTo>
                  <a:cubicBezTo>
                    <a:pt x="9611" y="2765"/>
                    <a:pt x="9547" y="2733"/>
                    <a:pt x="9515" y="2669"/>
                  </a:cubicBezTo>
                  <a:cubicBezTo>
                    <a:pt x="9354" y="2508"/>
                    <a:pt x="9065" y="2379"/>
                    <a:pt x="8647" y="2219"/>
                  </a:cubicBezTo>
                  <a:cubicBezTo>
                    <a:pt x="8229" y="2058"/>
                    <a:pt x="7683" y="1897"/>
                    <a:pt x="7104" y="1769"/>
                  </a:cubicBezTo>
                  <a:cubicBezTo>
                    <a:pt x="6493" y="1672"/>
                    <a:pt x="5561" y="1222"/>
                    <a:pt x="4790" y="804"/>
                  </a:cubicBezTo>
                  <a:cubicBezTo>
                    <a:pt x="4404" y="611"/>
                    <a:pt x="4083" y="419"/>
                    <a:pt x="3825" y="258"/>
                  </a:cubicBezTo>
                  <a:cubicBezTo>
                    <a:pt x="3568" y="129"/>
                    <a:pt x="3440" y="33"/>
                    <a:pt x="3440" y="33"/>
                  </a:cubicBezTo>
                  <a:lnTo>
                    <a:pt x="337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807;p63">
              <a:extLst>
                <a:ext uri="{FF2B5EF4-FFF2-40B4-BE49-F238E27FC236}">
                  <a16:creationId xmlns:a16="http://schemas.microsoft.com/office/drawing/2014/main" id="{E77CDEF2-E0A7-415B-B942-17520004A190}"/>
                </a:ext>
              </a:extLst>
            </p:cNvPr>
            <p:cNvSpPr/>
            <p:nvPr/>
          </p:nvSpPr>
          <p:spPr>
            <a:xfrm>
              <a:off x="4984050" y="4940850"/>
              <a:ext cx="229600" cy="14225"/>
            </a:xfrm>
            <a:custGeom>
              <a:avLst/>
              <a:gdLst/>
              <a:ahLst/>
              <a:cxnLst/>
              <a:rect l="l" t="t" r="r" b="b"/>
              <a:pathLst>
                <a:path w="9184" h="569" extrusionOk="0">
                  <a:moveTo>
                    <a:pt x="0" y="1"/>
                  </a:moveTo>
                  <a:cubicBezTo>
                    <a:pt x="97" y="483"/>
                    <a:pt x="290" y="483"/>
                    <a:pt x="290" y="483"/>
                  </a:cubicBezTo>
                  <a:cubicBezTo>
                    <a:pt x="290" y="483"/>
                    <a:pt x="4261" y="569"/>
                    <a:pt x="6890" y="569"/>
                  </a:cubicBezTo>
                  <a:cubicBezTo>
                    <a:pt x="8204" y="569"/>
                    <a:pt x="9183" y="547"/>
                    <a:pt x="9162" y="483"/>
                  </a:cubicBezTo>
                  <a:cubicBezTo>
                    <a:pt x="9129" y="354"/>
                    <a:pt x="8840" y="193"/>
                    <a:pt x="8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808;p63">
              <a:extLst>
                <a:ext uri="{FF2B5EF4-FFF2-40B4-BE49-F238E27FC236}">
                  <a16:creationId xmlns:a16="http://schemas.microsoft.com/office/drawing/2014/main" id="{1F6B292F-99FB-4E15-9D95-C3BD149FE461}"/>
                </a:ext>
              </a:extLst>
            </p:cNvPr>
            <p:cNvSpPr/>
            <p:nvPr/>
          </p:nvSpPr>
          <p:spPr>
            <a:xfrm>
              <a:off x="4977625" y="4935225"/>
              <a:ext cx="241100" cy="24950"/>
            </a:xfrm>
            <a:custGeom>
              <a:avLst/>
              <a:gdLst/>
              <a:ahLst/>
              <a:cxnLst/>
              <a:rect l="l" t="t" r="r" b="b"/>
              <a:pathLst>
                <a:path w="9644" h="998" extrusionOk="0">
                  <a:moveTo>
                    <a:pt x="8551" y="418"/>
                  </a:moveTo>
                  <a:cubicBezTo>
                    <a:pt x="8676" y="472"/>
                    <a:pt x="8791" y="516"/>
                    <a:pt x="8885" y="560"/>
                  </a:cubicBezTo>
                  <a:lnTo>
                    <a:pt x="8885" y="560"/>
                  </a:lnTo>
                  <a:cubicBezTo>
                    <a:pt x="8478" y="579"/>
                    <a:pt x="7863" y="579"/>
                    <a:pt x="7136" y="579"/>
                  </a:cubicBezTo>
                  <a:cubicBezTo>
                    <a:pt x="5818" y="579"/>
                    <a:pt x="4179" y="547"/>
                    <a:pt x="2861" y="547"/>
                  </a:cubicBezTo>
                  <a:cubicBezTo>
                    <a:pt x="1681" y="518"/>
                    <a:pt x="759" y="490"/>
                    <a:pt x="579" y="484"/>
                  </a:cubicBezTo>
                  <a:lnTo>
                    <a:pt x="579" y="484"/>
                  </a:lnTo>
                  <a:lnTo>
                    <a:pt x="579" y="483"/>
                  </a:lnTo>
                  <a:cubicBezTo>
                    <a:pt x="579" y="483"/>
                    <a:pt x="565" y="461"/>
                    <a:pt x="546" y="418"/>
                  </a:cubicBezTo>
                  <a:close/>
                  <a:moveTo>
                    <a:pt x="0" y="1"/>
                  </a:moveTo>
                  <a:lnTo>
                    <a:pt x="65" y="258"/>
                  </a:lnTo>
                  <a:cubicBezTo>
                    <a:pt x="97" y="515"/>
                    <a:pt x="193" y="676"/>
                    <a:pt x="290" y="772"/>
                  </a:cubicBezTo>
                  <a:cubicBezTo>
                    <a:pt x="354" y="869"/>
                    <a:pt x="482" y="901"/>
                    <a:pt x="515" y="901"/>
                  </a:cubicBezTo>
                  <a:cubicBezTo>
                    <a:pt x="515" y="901"/>
                    <a:pt x="4501" y="997"/>
                    <a:pt x="7136" y="997"/>
                  </a:cubicBezTo>
                  <a:lnTo>
                    <a:pt x="8776" y="997"/>
                  </a:lnTo>
                  <a:cubicBezTo>
                    <a:pt x="9001" y="965"/>
                    <a:pt x="9161" y="965"/>
                    <a:pt x="9258" y="965"/>
                  </a:cubicBezTo>
                  <a:cubicBezTo>
                    <a:pt x="9322" y="933"/>
                    <a:pt x="9386" y="933"/>
                    <a:pt x="9419" y="933"/>
                  </a:cubicBezTo>
                  <a:lnTo>
                    <a:pt x="9515" y="901"/>
                  </a:lnTo>
                  <a:lnTo>
                    <a:pt x="9579" y="836"/>
                  </a:lnTo>
                  <a:cubicBezTo>
                    <a:pt x="9611" y="836"/>
                    <a:pt x="9644" y="772"/>
                    <a:pt x="9644" y="708"/>
                  </a:cubicBezTo>
                  <a:lnTo>
                    <a:pt x="9644" y="676"/>
                  </a:lnTo>
                  <a:lnTo>
                    <a:pt x="9644" y="644"/>
                  </a:lnTo>
                  <a:cubicBezTo>
                    <a:pt x="9611" y="547"/>
                    <a:pt x="9547" y="483"/>
                    <a:pt x="9483" y="451"/>
                  </a:cubicBezTo>
                  <a:cubicBezTo>
                    <a:pt x="9322" y="290"/>
                    <a:pt x="9065" y="161"/>
                    <a:pt x="8711" y="33"/>
                  </a:cubicBezTo>
                  <a:lnTo>
                    <a:pt x="8647"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809;p63">
              <a:extLst>
                <a:ext uri="{FF2B5EF4-FFF2-40B4-BE49-F238E27FC236}">
                  <a16:creationId xmlns:a16="http://schemas.microsoft.com/office/drawing/2014/main" id="{AEDCA740-DE10-4FEB-A46D-4B573F552529}"/>
                </a:ext>
              </a:extLst>
            </p:cNvPr>
            <p:cNvSpPr/>
            <p:nvPr/>
          </p:nvSpPr>
          <p:spPr>
            <a:xfrm>
              <a:off x="4779925" y="2559250"/>
              <a:ext cx="598725" cy="1158975"/>
            </a:xfrm>
            <a:custGeom>
              <a:avLst/>
              <a:gdLst/>
              <a:ahLst/>
              <a:cxnLst/>
              <a:rect l="l" t="t" r="r" b="b"/>
              <a:pathLst>
                <a:path w="23949" h="46359" extrusionOk="0">
                  <a:moveTo>
                    <a:pt x="12715" y="0"/>
                  </a:moveTo>
                  <a:cubicBezTo>
                    <a:pt x="12193" y="0"/>
                    <a:pt x="11622" y="44"/>
                    <a:pt x="10994" y="149"/>
                  </a:cubicBezTo>
                  <a:cubicBezTo>
                    <a:pt x="8069" y="631"/>
                    <a:pt x="6044" y="4039"/>
                    <a:pt x="5594" y="7607"/>
                  </a:cubicBezTo>
                  <a:cubicBezTo>
                    <a:pt x="5144" y="11175"/>
                    <a:pt x="5562" y="15128"/>
                    <a:pt x="5562" y="15128"/>
                  </a:cubicBezTo>
                  <a:cubicBezTo>
                    <a:pt x="5626" y="15675"/>
                    <a:pt x="4437" y="17025"/>
                    <a:pt x="4115" y="17411"/>
                  </a:cubicBezTo>
                  <a:cubicBezTo>
                    <a:pt x="3440" y="18311"/>
                    <a:pt x="2604" y="19018"/>
                    <a:pt x="1994" y="19982"/>
                  </a:cubicBezTo>
                  <a:cubicBezTo>
                    <a:pt x="740" y="21911"/>
                    <a:pt x="1" y="24354"/>
                    <a:pt x="258" y="26668"/>
                  </a:cubicBezTo>
                  <a:cubicBezTo>
                    <a:pt x="515" y="29079"/>
                    <a:pt x="1704" y="39815"/>
                    <a:pt x="1737" y="40780"/>
                  </a:cubicBezTo>
                  <a:cubicBezTo>
                    <a:pt x="1737" y="41712"/>
                    <a:pt x="1062" y="43191"/>
                    <a:pt x="1190" y="44348"/>
                  </a:cubicBezTo>
                  <a:cubicBezTo>
                    <a:pt x="1319" y="45473"/>
                    <a:pt x="1704" y="44958"/>
                    <a:pt x="4147" y="45312"/>
                  </a:cubicBezTo>
                  <a:cubicBezTo>
                    <a:pt x="6129" y="45629"/>
                    <a:pt x="11150" y="46359"/>
                    <a:pt x="13340" y="46359"/>
                  </a:cubicBezTo>
                  <a:cubicBezTo>
                    <a:pt x="13815" y="46359"/>
                    <a:pt x="14156" y="46324"/>
                    <a:pt x="14305" y="46244"/>
                  </a:cubicBezTo>
                  <a:cubicBezTo>
                    <a:pt x="15141" y="45794"/>
                    <a:pt x="15752" y="44541"/>
                    <a:pt x="15719" y="43898"/>
                  </a:cubicBezTo>
                  <a:cubicBezTo>
                    <a:pt x="15719" y="43287"/>
                    <a:pt x="15623" y="38690"/>
                    <a:pt x="15141" y="36279"/>
                  </a:cubicBezTo>
                  <a:cubicBezTo>
                    <a:pt x="14659" y="33869"/>
                    <a:pt x="15076" y="28951"/>
                    <a:pt x="14916" y="26443"/>
                  </a:cubicBezTo>
                  <a:cubicBezTo>
                    <a:pt x="14755" y="23936"/>
                    <a:pt x="13823" y="19886"/>
                    <a:pt x="12955" y="18536"/>
                  </a:cubicBezTo>
                  <a:cubicBezTo>
                    <a:pt x="12087" y="17186"/>
                    <a:pt x="11123" y="16157"/>
                    <a:pt x="11444" y="15643"/>
                  </a:cubicBezTo>
                  <a:cubicBezTo>
                    <a:pt x="11733" y="15096"/>
                    <a:pt x="15462" y="12814"/>
                    <a:pt x="17327" y="12043"/>
                  </a:cubicBezTo>
                  <a:cubicBezTo>
                    <a:pt x="19191" y="11271"/>
                    <a:pt x="23948" y="9278"/>
                    <a:pt x="23209" y="8571"/>
                  </a:cubicBezTo>
                  <a:cubicBezTo>
                    <a:pt x="22470" y="7864"/>
                    <a:pt x="19641" y="3621"/>
                    <a:pt x="19641" y="3621"/>
                  </a:cubicBezTo>
                  <a:cubicBezTo>
                    <a:pt x="19641" y="3621"/>
                    <a:pt x="17905" y="1467"/>
                    <a:pt x="16748" y="953"/>
                  </a:cubicBezTo>
                  <a:cubicBezTo>
                    <a:pt x="15842" y="575"/>
                    <a:pt x="14600" y="0"/>
                    <a:pt x="1271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810;p63">
              <a:extLst>
                <a:ext uri="{FF2B5EF4-FFF2-40B4-BE49-F238E27FC236}">
                  <a16:creationId xmlns:a16="http://schemas.microsoft.com/office/drawing/2014/main" id="{C879C29D-2E28-4798-BD4F-526A2D954F32}"/>
                </a:ext>
              </a:extLst>
            </p:cNvPr>
            <p:cNvSpPr/>
            <p:nvPr/>
          </p:nvSpPr>
          <p:spPr>
            <a:xfrm>
              <a:off x="4779925" y="2554125"/>
              <a:ext cx="587475" cy="1169275"/>
            </a:xfrm>
            <a:custGeom>
              <a:avLst/>
              <a:gdLst/>
              <a:ahLst/>
              <a:cxnLst/>
              <a:rect l="l" t="t" r="r" b="b"/>
              <a:pathLst>
                <a:path w="23499" h="46771" extrusionOk="0">
                  <a:moveTo>
                    <a:pt x="12730" y="418"/>
                  </a:moveTo>
                  <a:cubicBezTo>
                    <a:pt x="14562" y="418"/>
                    <a:pt x="15752" y="965"/>
                    <a:pt x="16684" y="1351"/>
                  </a:cubicBezTo>
                  <a:cubicBezTo>
                    <a:pt x="17198" y="1576"/>
                    <a:pt x="17905" y="2218"/>
                    <a:pt x="18484" y="2829"/>
                  </a:cubicBezTo>
                  <a:cubicBezTo>
                    <a:pt x="18773" y="3118"/>
                    <a:pt x="19030" y="3408"/>
                    <a:pt x="19191" y="3633"/>
                  </a:cubicBezTo>
                  <a:cubicBezTo>
                    <a:pt x="19384" y="3826"/>
                    <a:pt x="19480" y="3954"/>
                    <a:pt x="19480" y="3954"/>
                  </a:cubicBezTo>
                  <a:cubicBezTo>
                    <a:pt x="19480" y="3954"/>
                    <a:pt x="20155" y="5015"/>
                    <a:pt x="20959" y="6140"/>
                  </a:cubicBezTo>
                  <a:cubicBezTo>
                    <a:pt x="21377" y="6719"/>
                    <a:pt x="21795" y="7329"/>
                    <a:pt x="22180" y="7812"/>
                  </a:cubicBezTo>
                  <a:cubicBezTo>
                    <a:pt x="22534" y="8326"/>
                    <a:pt x="22855" y="8712"/>
                    <a:pt x="23048" y="8937"/>
                  </a:cubicBezTo>
                  <a:lnTo>
                    <a:pt x="23080" y="8937"/>
                  </a:lnTo>
                  <a:cubicBezTo>
                    <a:pt x="23080" y="8937"/>
                    <a:pt x="23048" y="9033"/>
                    <a:pt x="22952" y="9162"/>
                  </a:cubicBezTo>
                  <a:cubicBezTo>
                    <a:pt x="22759" y="9355"/>
                    <a:pt x="22405" y="9612"/>
                    <a:pt x="21955" y="9869"/>
                  </a:cubicBezTo>
                  <a:cubicBezTo>
                    <a:pt x="20573" y="10672"/>
                    <a:pt x="18387" y="11572"/>
                    <a:pt x="17230" y="12055"/>
                  </a:cubicBezTo>
                  <a:cubicBezTo>
                    <a:pt x="16298" y="12440"/>
                    <a:pt x="14884" y="13212"/>
                    <a:pt x="13662" y="13951"/>
                  </a:cubicBezTo>
                  <a:cubicBezTo>
                    <a:pt x="13084" y="14337"/>
                    <a:pt x="12505" y="14690"/>
                    <a:pt x="12087" y="14980"/>
                  </a:cubicBezTo>
                  <a:cubicBezTo>
                    <a:pt x="11894" y="15141"/>
                    <a:pt x="11701" y="15269"/>
                    <a:pt x="11541" y="15398"/>
                  </a:cubicBezTo>
                  <a:cubicBezTo>
                    <a:pt x="11412" y="15526"/>
                    <a:pt x="11316" y="15623"/>
                    <a:pt x="11251" y="15719"/>
                  </a:cubicBezTo>
                  <a:cubicBezTo>
                    <a:pt x="11187" y="15848"/>
                    <a:pt x="11155" y="15944"/>
                    <a:pt x="11155" y="16073"/>
                  </a:cubicBezTo>
                  <a:cubicBezTo>
                    <a:pt x="11155" y="16266"/>
                    <a:pt x="11219" y="16458"/>
                    <a:pt x="11316" y="16651"/>
                  </a:cubicBezTo>
                  <a:cubicBezTo>
                    <a:pt x="11605" y="17262"/>
                    <a:pt x="12216" y="17969"/>
                    <a:pt x="12794" y="18837"/>
                  </a:cubicBezTo>
                  <a:cubicBezTo>
                    <a:pt x="13180" y="19480"/>
                    <a:pt x="13630" y="20830"/>
                    <a:pt x="13984" y="22309"/>
                  </a:cubicBezTo>
                  <a:cubicBezTo>
                    <a:pt x="14369" y="23787"/>
                    <a:pt x="14626" y="25427"/>
                    <a:pt x="14691" y="26648"/>
                  </a:cubicBezTo>
                  <a:cubicBezTo>
                    <a:pt x="14723" y="27098"/>
                    <a:pt x="14755" y="27645"/>
                    <a:pt x="14755" y="28223"/>
                  </a:cubicBezTo>
                  <a:cubicBezTo>
                    <a:pt x="14755" y="29573"/>
                    <a:pt x="14691" y="31213"/>
                    <a:pt x="14691" y="32756"/>
                  </a:cubicBezTo>
                  <a:cubicBezTo>
                    <a:pt x="14691" y="34202"/>
                    <a:pt x="14723" y="35552"/>
                    <a:pt x="14916" y="36517"/>
                  </a:cubicBezTo>
                  <a:cubicBezTo>
                    <a:pt x="15398" y="38895"/>
                    <a:pt x="15494" y="43492"/>
                    <a:pt x="15527" y="44135"/>
                  </a:cubicBezTo>
                  <a:cubicBezTo>
                    <a:pt x="15527" y="44392"/>
                    <a:pt x="15366" y="44842"/>
                    <a:pt x="15141" y="45260"/>
                  </a:cubicBezTo>
                  <a:cubicBezTo>
                    <a:pt x="14916" y="45678"/>
                    <a:pt x="14562" y="46064"/>
                    <a:pt x="14209" y="46256"/>
                  </a:cubicBezTo>
                  <a:cubicBezTo>
                    <a:pt x="14176" y="46289"/>
                    <a:pt x="14080" y="46321"/>
                    <a:pt x="13951" y="46321"/>
                  </a:cubicBezTo>
                  <a:cubicBezTo>
                    <a:pt x="13791" y="46353"/>
                    <a:pt x="13598" y="46353"/>
                    <a:pt x="13373" y="46353"/>
                  </a:cubicBezTo>
                  <a:cubicBezTo>
                    <a:pt x="11251" y="46353"/>
                    <a:pt x="6140" y="45614"/>
                    <a:pt x="4180" y="45324"/>
                  </a:cubicBezTo>
                  <a:cubicBezTo>
                    <a:pt x="2958" y="45131"/>
                    <a:pt x="2219" y="45163"/>
                    <a:pt x="1833" y="45131"/>
                  </a:cubicBezTo>
                  <a:cubicBezTo>
                    <a:pt x="1737" y="45099"/>
                    <a:pt x="1672" y="45099"/>
                    <a:pt x="1608" y="45067"/>
                  </a:cubicBezTo>
                  <a:cubicBezTo>
                    <a:pt x="1544" y="45035"/>
                    <a:pt x="1544" y="45003"/>
                    <a:pt x="1479" y="44938"/>
                  </a:cubicBezTo>
                  <a:cubicBezTo>
                    <a:pt x="1447" y="44874"/>
                    <a:pt x="1415" y="44713"/>
                    <a:pt x="1383" y="44521"/>
                  </a:cubicBezTo>
                  <a:cubicBezTo>
                    <a:pt x="1383" y="44424"/>
                    <a:pt x="1383" y="44328"/>
                    <a:pt x="1383" y="44231"/>
                  </a:cubicBezTo>
                  <a:cubicBezTo>
                    <a:pt x="1383" y="43749"/>
                    <a:pt x="1512" y="43171"/>
                    <a:pt x="1640" y="42592"/>
                  </a:cubicBezTo>
                  <a:cubicBezTo>
                    <a:pt x="1801" y="42045"/>
                    <a:pt x="1929" y="41499"/>
                    <a:pt x="1929" y="41017"/>
                  </a:cubicBezTo>
                  <a:lnTo>
                    <a:pt x="1929" y="40985"/>
                  </a:lnTo>
                  <a:lnTo>
                    <a:pt x="1929" y="40953"/>
                  </a:lnTo>
                  <a:cubicBezTo>
                    <a:pt x="1929" y="40695"/>
                    <a:pt x="1865" y="39860"/>
                    <a:pt x="1737" y="38702"/>
                  </a:cubicBezTo>
                  <a:cubicBezTo>
                    <a:pt x="1383" y="35167"/>
                    <a:pt x="676" y="28641"/>
                    <a:pt x="483" y="26841"/>
                  </a:cubicBezTo>
                  <a:cubicBezTo>
                    <a:pt x="451" y="26552"/>
                    <a:pt x="419" y="26230"/>
                    <a:pt x="419" y="25941"/>
                  </a:cubicBezTo>
                  <a:cubicBezTo>
                    <a:pt x="419" y="23948"/>
                    <a:pt x="1094" y="21955"/>
                    <a:pt x="2154" y="20284"/>
                  </a:cubicBezTo>
                  <a:cubicBezTo>
                    <a:pt x="2765" y="19384"/>
                    <a:pt x="3601" y="18676"/>
                    <a:pt x="4276" y="17744"/>
                  </a:cubicBezTo>
                  <a:cubicBezTo>
                    <a:pt x="4437" y="17551"/>
                    <a:pt x="4790" y="17133"/>
                    <a:pt x="5112" y="16683"/>
                  </a:cubicBezTo>
                  <a:cubicBezTo>
                    <a:pt x="5272" y="16458"/>
                    <a:pt x="5433" y="16233"/>
                    <a:pt x="5562" y="16008"/>
                  </a:cubicBezTo>
                  <a:cubicBezTo>
                    <a:pt x="5690" y="15783"/>
                    <a:pt x="5755" y="15591"/>
                    <a:pt x="5755" y="15366"/>
                  </a:cubicBezTo>
                  <a:lnTo>
                    <a:pt x="5755" y="15333"/>
                  </a:lnTo>
                  <a:cubicBezTo>
                    <a:pt x="5755" y="15333"/>
                    <a:pt x="5755" y="15205"/>
                    <a:pt x="5755" y="15044"/>
                  </a:cubicBezTo>
                  <a:cubicBezTo>
                    <a:pt x="5690" y="14465"/>
                    <a:pt x="5594" y="13148"/>
                    <a:pt x="5594" y="11572"/>
                  </a:cubicBezTo>
                  <a:cubicBezTo>
                    <a:pt x="5594" y="10383"/>
                    <a:pt x="5658" y="9097"/>
                    <a:pt x="5819" y="7844"/>
                  </a:cubicBezTo>
                  <a:cubicBezTo>
                    <a:pt x="6012" y="6076"/>
                    <a:pt x="6623" y="4372"/>
                    <a:pt x="7523" y="3054"/>
                  </a:cubicBezTo>
                  <a:cubicBezTo>
                    <a:pt x="8455" y="1704"/>
                    <a:pt x="9644" y="804"/>
                    <a:pt x="11026" y="547"/>
                  </a:cubicBezTo>
                  <a:cubicBezTo>
                    <a:pt x="11637" y="450"/>
                    <a:pt x="12216" y="418"/>
                    <a:pt x="12730" y="418"/>
                  </a:cubicBezTo>
                  <a:close/>
                  <a:moveTo>
                    <a:pt x="12730" y="0"/>
                  </a:moveTo>
                  <a:cubicBezTo>
                    <a:pt x="12183" y="0"/>
                    <a:pt x="11605" y="33"/>
                    <a:pt x="10930" y="129"/>
                  </a:cubicBezTo>
                  <a:cubicBezTo>
                    <a:pt x="9419" y="386"/>
                    <a:pt x="8133" y="1415"/>
                    <a:pt x="7169" y="2797"/>
                  </a:cubicBezTo>
                  <a:cubicBezTo>
                    <a:pt x="6237" y="4179"/>
                    <a:pt x="5626" y="5947"/>
                    <a:pt x="5401" y="7779"/>
                  </a:cubicBezTo>
                  <a:cubicBezTo>
                    <a:pt x="5240" y="9065"/>
                    <a:pt x="5176" y="10383"/>
                    <a:pt x="5176" y="11572"/>
                  </a:cubicBezTo>
                  <a:cubicBezTo>
                    <a:pt x="5176" y="13694"/>
                    <a:pt x="5337" y="15366"/>
                    <a:pt x="5337" y="15366"/>
                  </a:cubicBezTo>
                  <a:cubicBezTo>
                    <a:pt x="5337" y="15462"/>
                    <a:pt x="5305" y="15623"/>
                    <a:pt x="5176" y="15816"/>
                  </a:cubicBezTo>
                  <a:cubicBezTo>
                    <a:pt x="5047" y="16105"/>
                    <a:pt x="4790" y="16458"/>
                    <a:pt x="4533" y="16748"/>
                  </a:cubicBezTo>
                  <a:cubicBezTo>
                    <a:pt x="4308" y="17069"/>
                    <a:pt x="4083" y="17326"/>
                    <a:pt x="3955" y="17487"/>
                  </a:cubicBezTo>
                  <a:cubicBezTo>
                    <a:pt x="3312" y="18355"/>
                    <a:pt x="2444" y="19062"/>
                    <a:pt x="1801" y="20059"/>
                  </a:cubicBezTo>
                  <a:cubicBezTo>
                    <a:pt x="708" y="21762"/>
                    <a:pt x="1" y="23852"/>
                    <a:pt x="1" y="25941"/>
                  </a:cubicBezTo>
                  <a:cubicBezTo>
                    <a:pt x="1" y="26263"/>
                    <a:pt x="33" y="26584"/>
                    <a:pt x="65" y="26905"/>
                  </a:cubicBezTo>
                  <a:cubicBezTo>
                    <a:pt x="194" y="28095"/>
                    <a:pt x="547" y="31373"/>
                    <a:pt x="869" y="34492"/>
                  </a:cubicBezTo>
                  <a:cubicBezTo>
                    <a:pt x="1029" y="36034"/>
                    <a:pt x="1190" y="37545"/>
                    <a:pt x="1319" y="38735"/>
                  </a:cubicBezTo>
                  <a:cubicBezTo>
                    <a:pt x="1447" y="39892"/>
                    <a:pt x="1512" y="40760"/>
                    <a:pt x="1512" y="40985"/>
                  </a:cubicBezTo>
                  <a:lnTo>
                    <a:pt x="1512" y="41017"/>
                  </a:lnTo>
                  <a:cubicBezTo>
                    <a:pt x="1512" y="41403"/>
                    <a:pt x="1383" y="41917"/>
                    <a:pt x="1254" y="42495"/>
                  </a:cubicBezTo>
                  <a:cubicBezTo>
                    <a:pt x="1094" y="43074"/>
                    <a:pt x="965" y="43653"/>
                    <a:pt x="965" y="44231"/>
                  </a:cubicBezTo>
                  <a:cubicBezTo>
                    <a:pt x="965" y="44360"/>
                    <a:pt x="965" y="44456"/>
                    <a:pt x="965" y="44585"/>
                  </a:cubicBezTo>
                  <a:cubicBezTo>
                    <a:pt x="997" y="44874"/>
                    <a:pt x="1062" y="45099"/>
                    <a:pt x="1190" y="45260"/>
                  </a:cubicBezTo>
                  <a:cubicBezTo>
                    <a:pt x="1287" y="45388"/>
                    <a:pt x="1447" y="45485"/>
                    <a:pt x="1608" y="45517"/>
                  </a:cubicBezTo>
                  <a:cubicBezTo>
                    <a:pt x="1833" y="45581"/>
                    <a:pt x="2122" y="45581"/>
                    <a:pt x="2540" y="45581"/>
                  </a:cubicBezTo>
                  <a:cubicBezTo>
                    <a:pt x="2926" y="45614"/>
                    <a:pt x="3440" y="45646"/>
                    <a:pt x="4115" y="45742"/>
                  </a:cubicBezTo>
                  <a:cubicBezTo>
                    <a:pt x="6108" y="46031"/>
                    <a:pt x="11155" y="46771"/>
                    <a:pt x="13373" y="46771"/>
                  </a:cubicBezTo>
                  <a:cubicBezTo>
                    <a:pt x="13630" y="46771"/>
                    <a:pt x="13823" y="46771"/>
                    <a:pt x="13984" y="46739"/>
                  </a:cubicBezTo>
                  <a:cubicBezTo>
                    <a:pt x="14144" y="46739"/>
                    <a:pt x="14305" y="46706"/>
                    <a:pt x="14401" y="46642"/>
                  </a:cubicBezTo>
                  <a:cubicBezTo>
                    <a:pt x="14884" y="46385"/>
                    <a:pt x="15237" y="45935"/>
                    <a:pt x="15527" y="45485"/>
                  </a:cubicBezTo>
                  <a:cubicBezTo>
                    <a:pt x="15784" y="45003"/>
                    <a:pt x="15944" y="44521"/>
                    <a:pt x="15944" y="44135"/>
                  </a:cubicBezTo>
                  <a:lnTo>
                    <a:pt x="15944" y="44103"/>
                  </a:lnTo>
                  <a:cubicBezTo>
                    <a:pt x="15912" y="43492"/>
                    <a:pt x="15816" y="38863"/>
                    <a:pt x="15334" y="36452"/>
                  </a:cubicBezTo>
                  <a:cubicBezTo>
                    <a:pt x="15173" y="35520"/>
                    <a:pt x="15109" y="34170"/>
                    <a:pt x="15109" y="32756"/>
                  </a:cubicBezTo>
                  <a:cubicBezTo>
                    <a:pt x="15109" y="31245"/>
                    <a:pt x="15173" y="29606"/>
                    <a:pt x="15173" y="28223"/>
                  </a:cubicBezTo>
                  <a:cubicBezTo>
                    <a:pt x="15173" y="27645"/>
                    <a:pt x="15173" y="27098"/>
                    <a:pt x="15141" y="26648"/>
                  </a:cubicBezTo>
                  <a:cubicBezTo>
                    <a:pt x="15044" y="25362"/>
                    <a:pt x="14787" y="23723"/>
                    <a:pt x="14401" y="22212"/>
                  </a:cubicBezTo>
                  <a:cubicBezTo>
                    <a:pt x="14048" y="20702"/>
                    <a:pt x="13598" y="19351"/>
                    <a:pt x="13148" y="18612"/>
                  </a:cubicBezTo>
                  <a:cubicBezTo>
                    <a:pt x="12762" y="18034"/>
                    <a:pt x="12344" y="17487"/>
                    <a:pt x="12055" y="17069"/>
                  </a:cubicBezTo>
                  <a:cubicBezTo>
                    <a:pt x="11926" y="16844"/>
                    <a:pt x="11798" y="16651"/>
                    <a:pt x="11701" y="16458"/>
                  </a:cubicBezTo>
                  <a:cubicBezTo>
                    <a:pt x="11637" y="16298"/>
                    <a:pt x="11573" y="16169"/>
                    <a:pt x="11573" y="16073"/>
                  </a:cubicBezTo>
                  <a:cubicBezTo>
                    <a:pt x="11573" y="16008"/>
                    <a:pt x="11605" y="15976"/>
                    <a:pt x="11605" y="15944"/>
                  </a:cubicBezTo>
                  <a:cubicBezTo>
                    <a:pt x="11637" y="15912"/>
                    <a:pt x="11701" y="15816"/>
                    <a:pt x="11830" y="15719"/>
                  </a:cubicBezTo>
                  <a:cubicBezTo>
                    <a:pt x="12280" y="15333"/>
                    <a:pt x="13276" y="14690"/>
                    <a:pt x="14369" y="14048"/>
                  </a:cubicBezTo>
                  <a:cubicBezTo>
                    <a:pt x="15430" y="13405"/>
                    <a:pt x="16587" y="12794"/>
                    <a:pt x="17391" y="12440"/>
                  </a:cubicBezTo>
                  <a:cubicBezTo>
                    <a:pt x="18259" y="12087"/>
                    <a:pt x="19770" y="11476"/>
                    <a:pt x="21055" y="10833"/>
                  </a:cubicBezTo>
                  <a:cubicBezTo>
                    <a:pt x="21698" y="10512"/>
                    <a:pt x="22277" y="10190"/>
                    <a:pt x="22727" y="9869"/>
                  </a:cubicBezTo>
                  <a:cubicBezTo>
                    <a:pt x="22952" y="9740"/>
                    <a:pt x="23113" y="9580"/>
                    <a:pt x="23241" y="9451"/>
                  </a:cubicBezTo>
                  <a:cubicBezTo>
                    <a:pt x="23402" y="9290"/>
                    <a:pt x="23498" y="9129"/>
                    <a:pt x="23498" y="8937"/>
                  </a:cubicBezTo>
                  <a:cubicBezTo>
                    <a:pt x="23498" y="8808"/>
                    <a:pt x="23434" y="8712"/>
                    <a:pt x="23370" y="8615"/>
                  </a:cubicBezTo>
                  <a:cubicBezTo>
                    <a:pt x="23177" y="8454"/>
                    <a:pt x="22855" y="8069"/>
                    <a:pt x="22502" y="7554"/>
                  </a:cubicBezTo>
                  <a:cubicBezTo>
                    <a:pt x="21955" y="6815"/>
                    <a:pt x="21280" y="5851"/>
                    <a:pt x="20734" y="5079"/>
                  </a:cubicBezTo>
                  <a:cubicBezTo>
                    <a:pt x="20220" y="4308"/>
                    <a:pt x="19834" y="3697"/>
                    <a:pt x="19834" y="3697"/>
                  </a:cubicBezTo>
                  <a:lnTo>
                    <a:pt x="19802" y="3697"/>
                  </a:lnTo>
                  <a:cubicBezTo>
                    <a:pt x="19802" y="3697"/>
                    <a:pt x="19384" y="3151"/>
                    <a:pt x="18805" y="2540"/>
                  </a:cubicBezTo>
                  <a:cubicBezTo>
                    <a:pt x="18194" y="1929"/>
                    <a:pt x="17487" y="1254"/>
                    <a:pt x="16844" y="965"/>
                  </a:cubicBezTo>
                  <a:cubicBezTo>
                    <a:pt x="15944" y="579"/>
                    <a:pt x="14659" y="0"/>
                    <a:pt x="1273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811;p63">
              <a:extLst>
                <a:ext uri="{FF2B5EF4-FFF2-40B4-BE49-F238E27FC236}">
                  <a16:creationId xmlns:a16="http://schemas.microsoft.com/office/drawing/2014/main" id="{AA1C8616-6FDA-4196-A75C-BDF6BAA6F685}"/>
                </a:ext>
              </a:extLst>
            </p:cNvPr>
            <p:cNvSpPr/>
            <p:nvPr/>
          </p:nvSpPr>
          <p:spPr>
            <a:xfrm>
              <a:off x="4852250" y="3131925"/>
              <a:ext cx="629250" cy="449325"/>
            </a:xfrm>
            <a:custGeom>
              <a:avLst/>
              <a:gdLst/>
              <a:ahLst/>
              <a:cxnLst/>
              <a:rect l="l" t="t" r="r" b="b"/>
              <a:pathLst>
                <a:path w="25170" h="17973" extrusionOk="0">
                  <a:moveTo>
                    <a:pt x="1737" y="0"/>
                  </a:moveTo>
                  <a:cubicBezTo>
                    <a:pt x="1737" y="0"/>
                    <a:pt x="1" y="1286"/>
                    <a:pt x="65" y="3311"/>
                  </a:cubicBezTo>
                  <a:cubicBezTo>
                    <a:pt x="97" y="5336"/>
                    <a:pt x="2508" y="15655"/>
                    <a:pt x="2862" y="16715"/>
                  </a:cubicBezTo>
                  <a:cubicBezTo>
                    <a:pt x="3247" y="17744"/>
                    <a:pt x="4855" y="17841"/>
                    <a:pt x="5208" y="17969"/>
                  </a:cubicBezTo>
                  <a:cubicBezTo>
                    <a:pt x="5213" y="17972"/>
                    <a:pt x="5222" y="17973"/>
                    <a:pt x="5233" y="17973"/>
                  </a:cubicBezTo>
                  <a:cubicBezTo>
                    <a:pt x="5966" y="17973"/>
                    <a:pt x="19384" y="12762"/>
                    <a:pt x="19384" y="12762"/>
                  </a:cubicBezTo>
                  <a:cubicBezTo>
                    <a:pt x="19384" y="12762"/>
                    <a:pt x="21023" y="13919"/>
                    <a:pt x="21666" y="13919"/>
                  </a:cubicBezTo>
                  <a:cubicBezTo>
                    <a:pt x="22277" y="13887"/>
                    <a:pt x="24045" y="13855"/>
                    <a:pt x="24045" y="13855"/>
                  </a:cubicBezTo>
                  <a:cubicBezTo>
                    <a:pt x="24045" y="13855"/>
                    <a:pt x="24752" y="15012"/>
                    <a:pt x="24977" y="15012"/>
                  </a:cubicBezTo>
                  <a:cubicBezTo>
                    <a:pt x="25170" y="15012"/>
                    <a:pt x="25106" y="14465"/>
                    <a:pt x="25009" y="14048"/>
                  </a:cubicBezTo>
                  <a:cubicBezTo>
                    <a:pt x="24945" y="13630"/>
                    <a:pt x="24559" y="12569"/>
                    <a:pt x="24559" y="12569"/>
                  </a:cubicBezTo>
                  <a:cubicBezTo>
                    <a:pt x="24559" y="12569"/>
                    <a:pt x="22663" y="11444"/>
                    <a:pt x="21730" y="11251"/>
                  </a:cubicBezTo>
                  <a:cubicBezTo>
                    <a:pt x="20974" y="11089"/>
                    <a:pt x="20149" y="10836"/>
                    <a:pt x="19580" y="10836"/>
                  </a:cubicBezTo>
                  <a:cubicBezTo>
                    <a:pt x="19473" y="10836"/>
                    <a:pt x="19374" y="10845"/>
                    <a:pt x="19287" y="10865"/>
                  </a:cubicBezTo>
                  <a:cubicBezTo>
                    <a:pt x="18709" y="11026"/>
                    <a:pt x="7555" y="12826"/>
                    <a:pt x="7555" y="12826"/>
                  </a:cubicBezTo>
                  <a:cubicBezTo>
                    <a:pt x="7555" y="12826"/>
                    <a:pt x="7812" y="5304"/>
                    <a:pt x="7619" y="3697"/>
                  </a:cubicBezTo>
                  <a:cubicBezTo>
                    <a:pt x="7458" y="2090"/>
                    <a:pt x="6783" y="450"/>
                    <a:pt x="5530" y="193"/>
                  </a:cubicBezTo>
                  <a:lnTo>
                    <a:pt x="1737"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812;p63">
              <a:extLst>
                <a:ext uri="{FF2B5EF4-FFF2-40B4-BE49-F238E27FC236}">
                  <a16:creationId xmlns:a16="http://schemas.microsoft.com/office/drawing/2014/main" id="{897C8658-92C8-4D7B-8E41-E5B1ACF3A499}"/>
                </a:ext>
              </a:extLst>
            </p:cNvPr>
            <p:cNvSpPr/>
            <p:nvPr/>
          </p:nvSpPr>
          <p:spPr>
            <a:xfrm>
              <a:off x="4848250" y="3127100"/>
              <a:ext cx="637275" cy="459700"/>
            </a:xfrm>
            <a:custGeom>
              <a:avLst/>
              <a:gdLst/>
              <a:ahLst/>
              <a:cxnLst/>
              <a:rect l="l" t="t" r="r" b="b"/>
              <a:pathLst>
                <a:path w="25491" h="18388" extrusionOk="0">
                  <a:moveTo>
                    <a:pt x="1768" y="0"/>
                  </a:moveTo>
                  <a:cubicBezTo>
                    <a:pt x="1768" y="33"/>
                    <a:pt x="1318" y="354"/>
                    <a:pt x="868" y="933"/>
                  </a:cubicBezTo>
                  <a:cubicBezTo>
                    <a:pt x="450" y="1511"/>
                    <a:pt x="0" y="2379"/>
                    <a:pt x="0" y="3440"/>
                  </a:cubicBezTo>
                  <a:lnTo>
                    <a:pt x="0" y="3536"/>
                  </a:lnTo>
                  <a:lnTo>
                    <a:pt x="2" y="3536"/>
                  </a:lnTo>
                  <a:lnTo>
                    <a:pt x="2" y="3536"/>
                  </a:lnTo>
                  <a:cubicBezTo>
                    <a:pt x="37" y="4090"/>
                    <a:pt x="166" y="5104"/>
                    <a:pt x="418" y="6365"/>
                  </a:cubicBezTo>
                  <a:cubicBezTo>
                    <a:pt x="772" y="8262"/>
                    <a:pt x="1318" y="10705"/>
                    <a:pt x="1800" y="12794"/>
                  </a:cubicBezTo>
                  <a:cubicBezTo>
                    <a:pt x="2025" y="13823"/>
                    <a:pt x="2250" y="14755"/>
                    <a:pt x="2443" y="15494"/>
                  </a:cubicBezTo>
                  <a:cubicBezTo>
                    <a:pt x="2636" y="16233"/>
                    <a:pt x="2764" y="16748"/>
                    <a:pt x="2829" y="16973"/>
                  </a:cubicBezTo>
                  <a:cubicBezTo>
                    <a:pt x="2957" y="17262"/>
                    <a:pt x="3150" y="17519"/>
                    <a:pt x="3375" y="17680"/>
                  </a:cubicBezTo>
                  <a:cubicBezTo>
                    <a:pt x="3729" y="17969"/>
                    <a:pt x="4147" y="18098"/>
                    <a:pt x="4532" y="18194"/>
                  </a:cubicBezTo>
                  <a:cubicBezTo>
                    <a:pt x="4725" y="18259"/>
                    <a:pt x="4886" y="18291"/>
                    <a:pt x="5015" y="18323"/>
                  </a:cubicBezTo>
                  <a:cubicBezTo>
                    <a:pt x="5143" y="18323"/>
                    <a:pt x="5272" y="18355"/>
                    <a:pt x="5304" y="18387"/>
                  </a:cubicBezTo>
                  <a:lnTo>
                    <a:pt x="5529" y="18387"/>
                  </a:lnTo>
                  <a:cubicBezTo>
                    <a:pt x="5722" y="18323"/>
                    <a:pt x="6075" y="18226"/>
                    <a:pt x="6557" y="18066"/>
                  </a:cubicBezTo>
                  <a:cubicBezTo>
                    <a:pt x="9694" y="16990"/>
                    <a:pt x="18272" y="13666"/>
                    <a:pt x="19495" y="13202"/>
                  </a:cubicBezTo>
                  <a:lnTo>
                    <a:pt x="19495" y="13202"/>
                  </a:lnTo>
                  <a:cubicBezTo>
                    <a:pt x="19638" y="13299"/>
                    <a:pt x="19959" y="13512"/>
                    <a:pt x="20315" y="13726"/>
                  </a:cubicBezTo>
                  <a:cubicBezTo>
                    <a:pt x="20572" y="13855"/>
                    <a:pt x="20830" y="14015"/>
                    <a:pt x="21087" y="14112"/>
                  </a:cubicBezTo>
                  <a:cubicBezTo>
                    <a:pt x="21344" y="14241"/>
                    <a:pt x="21601" y="14305"/>
                    <a:pt x="21826" y="14305"/>
                  </a:cubicBezTo>
                  <a:cubicBezTo>
                    <a:pt x="22344" y="14305"/>
                    <a:pt x="23692" y="14282"/>
                    <a:pt x="24091" y="14275"/>
                  </a:cubicBezTo>
                  <a:lnTo>
                    <a:pt x="24091" y="14275"/>
                  </a:lnTo>
                  <a:cubicBezTo>
                    <a:pt x="24166" y="14395"/>
                    <a:pt x="24282" y="14581"/>
                    <a:pt x="24398" y="14755"/>
                  </a:cubicBezTo>
                  <a:cubicBezTo>
                    <a:pt x="24526" y="14916"/>
                    <a:pt x="24623" y="15044"/>
                    <a:pt x="24751" y="15173"/>
                  </a:cubicBezTo>
                  <a:cubicBezTo>
                    <a:pt x="24783" y="15237"/>
                    <a:pt x="24848" y="15301"/>
                    <a:pt x="24912" y="15333"/>
                  </a:cubicBezTo>
                  <a:cubicBezTo>
                    <a:pt x="24944" y="15366"/>
                    <a:pt x="25008" y="15430"/>
                    <a:pt x="25137" y="15430"/>
                  </a:cubicBezTo>
                  <a:cubicBezTo>
                    <a:pt x="25201" y="15430"/>
                    <a:pt x="25266" y="15398"/>
                    <a:pt x="25330" y="15366"/>
                  </a:cubicBezTo>
                  <a:cubicBezTo>
                    <a:pt x="25426" y="15269"/>
                    <a:pt x="25426" y="15205"/>
                    <a:pt x="25458" y="15141"/>
                  </a:cubicBezTo>
                  <a:cubicBezTo>
                    <a:pt x="25458" y="15076"/>
                    <a:pt x="25491" y="14980"/>
                    <a:pt x="25491" y="14916"/>
                  </a:cubicBezTo>
                  <a:cubicBezTo>
                    <a:pt x="25491" y="14691"/>
                    <a:pt x="25426" y="14433"/>
                    <a:pt x="25394" y="14208"/>
                  </a:cubicBezTo>
                  <a:cubicBezTo>
                    <a:pt x="25330" y="13951"/>
                    <a:pt x="25233" y="13598"/>
                    <a:pt x="25137" y="13276"/>
                  </a:cubicBezTo>
                  <a:cubicBezTo>
                    <a:pt x="25008" y="12955"/>
                    <a:pt x="24912" y="12698"/>
                    <a:pt x="24912" y="12698"/>
                  </a:cubicBezTo>
                  <a:lnTo>
                    <a:pt x="24912" y="12633"/>
                  </a:lnTo>
                  <a:lnTo>
                    <a:pt x="24848" y="12601"/>
                  </a:lnTo>
                  <a:cubicBezTo>
                    <a:pt x="24848" y="12601"/>
                    <a:pt x="24365" y="12312"/>
                    <a:pt x="23755" y="11990"/>
                  </a:cubicBezTo>
                  <a:cubicBezTo>
                    <a:pt x="23144" y="11669"/>
                    <a:pt x="22437" y="11347"/>
                    <a:pt x="21923" y="11219"/>
                  </a:cubicBezTo>
                  <a:cubicBezTo>
                    <a:pt x="21183" y="11090"/>
                    <a:pt x="20412" y="10833"/>
                    <a:pt x="19769" y="10833"/>
                  </a:cubicBezTo>
                  <a:cubicBezTo>
                    <a:pt x="19640" y="10833"/>
                    <a:pt x="19512" y="10833"/>
                    <a:pt x="19383" y="10865"/>
                  </a:cubicBezTo>
                  <a:cubicBezTo>
                    <a:pt x="19319" y="10865"/>
                    <a:pt x="19094" y="10930"/>
                    <a:pt x="18740" y="10994"/>
                  </a:cubicBezTo>
                  <a:cubicBezTo>
                    <a:pt x="17487" y="11219"/>
                    <a:pt x="14722" y="11669"/>
                    <a:pt x="12279" y="12055"/>
                  </a:cubicBezTo>
                  <a:cubicBezTo>
                    <a:pt x="11026" y="12248"/>
                    <a:pt x="9901" y="12440"/>
                    <a:pt x="9065" y="12569"/>
                  </a:cubicBezTo>
                  <a:cubicBezTo>
                    <a:pt x="8565" y="12662"/>
                    <a:pt x="8182" y="12722"/>
                    <a:pt x="7948" y="12757"/>
                  </a:cubicBezTo>
                  <a:lnTo>
                    <a:pt x="7948" y="12757"/>
                  </a:lnTo>
                  <a:cubicBezTo>
                    <a:pt x="7976" y="11808"/>
                    <a:pt x="8068" y="8483"/>
                    <a:pt x="8068" y="6108"/>
                  </a:cubicBezTo>
                  <a:cubicBezTo>
                    <a:pt x="8068" y="5111"/>
                    <a:pt x="8036" y="4308"/>
                    <a:pt x="8004" y="3890"/>
                  </a:cubicBezTo>
                  <a:cubicBezTo>
                    <a:pt x="7908" y="3054"/>
                    <a:pt x="7683" y="2218"/>
                    <a:pt x="7329" y="1543"/>
                  </a:cubicBezTo>
                  <a:cubicBezTo>
                    <a:pt x="6975" y="868"/>
                    <a:pt x="6429" y="322"/>
                    <a:pt x="5722" y="161"/>
                  </a:cubicBezTo>
                  <a:lnTo>
                    <a:pt x="5625" y="579"/>
                  </a:lnTo>
                  <a:cubicBezTo>
                    <a:pt x="6172" y="708"/>
                    <a:pt x="6622" y="1126"/>
                    <a:pt x="6943" y="1736"/>
                  </a:cubicBezTo>
                  <a:cubicBezTo>
                    <a:pt x="7297" y="2347"/>
                    <a:pt x="7490" y="3151"/>
                    <a:pt x="7586" y="3922"/>
                  </a:cubicBezTo>
                  <a:cubicBezTo>
                    <a:pt x="7618" y="4308"/>
                    <a:pt x="7650" y="5144"/>
                    <a:pt x="7650" y="6108"/>
                  </a:cubicBezTo>
                  <a:cubicBezTo>
                    <a:pt x="7650" y="7490"/>
                    <a:pt x="7618" y="9226"/>
                    <a:pt x="7554" y="10608"/>
                  </a:cubicBezTo>
                  <a:cubicBezTo>
                    <a:pt x="7522" y="11958"/>
                    <a:pt x="7490" y="12987"/>
                    <a:pt x="7490" y="13019"/>
                  </a:cubicBezTo>
                  <a:lnTo>
                    <a:pt x="7490" y="13276"/>
                  </a:lnTo>
                  <a:lnTo>
                    <a:pt x="7747" y="13212"/>
                  </a:lnTo>
                  <a:cubicBezTo>
                    <a:pt x="7747" y="13212"/>
                    <a:pt x="10543" y="12762"/>
                    <a:pt x="13404" y="12312"/>
                  </a:cubicBezTo>
                  <a:cubicBezTo>
                    <a:pt x="14819" y="12087"/>
                    <a:pt x="16265" y="11830"/>
                    <a:pt x="17390" y="11637"/>
                  </a:cubicBezTo>
                  <a:cubicBezTo>
                    <a:pt x="17969" y="11540"/>
                    <a:pt x="18451" y="11476"/>
                    <a:pt x="18805" y="11412"/>
                  </a:cubicBezTo>
                  <a:cubicBezTo>
                    <a:pt x="19158" y="11347"/>
                    <a:pt x="19383" y="11315"/>
                    <a:pt x="19480" y="11283"/>
                  </a:cubicBezTo>
                  <a:cubicBezTo>
                    <a:pt x="19576" y="11251"/>
                    <a:pt x="19672" y="11251"/>
                    <a:pt x="19769" y="11251"/>
                  </a:cubicBezTo>
                  <a:cubicBezTo>
                    <a:pt x="20283" y="11251"/>
                    <a:pt x="21087" y="11476"/>
                    <a:pt x="21858" y="11637"/>
                  </a:cubicBezTo>
                  <a:cubicBezTo>
                    <a:pt x="22276" y="11733"/>
                    <a:pt x="22983" y="12055"/>
                    <a:pt x="23562" y="12376"/>
                  </a:cubicBezTo>
                  <a:cubicBezTo>
                    <a:pt x="23851" y="12505"/>
                    <a:pt x="24108" y="12665"/>
                    <a:pt x="24301" y="12762"/>
                  </a:cubicBezTo>
                  <a:cubicBezTo>
                    <a:pt x="24405" y="12831"/>
                    <a:pt x="24490" y="12882"/>
                    <a:pt x="24547" y="12914"/>
                  </a:cubicBezTo>
                  <a:lnTo>
                    <a:pt x="24547" y="12914"/>
                  </a:lnTo>
                  <a:cubicBezTo>
                    <a:pt x="24580" y="13004"/>
                    <a:pt x="24650" y="13196"/>
                    <a:pt x="24719" y="13405"/>
                  </a:cubicBezTo>
                  <a:cubicBezTo>
                    <a:pt x="24816" y="13726"/>
                    <a:pt x="24944" y="14080"/>
                    <a:pt x="24976" y="14273"/>
                  </a:cubicBezTo>
                  <a:cubicBezTo>
                    <a:pt x="25006" y="14479"/>
                    <a:pt x="25035" y="14712"/>
                    <a:pt x="25040" y="14873"/>
                  </a:cubicBezTo>
                  <a:lnTo>
                    <a:pt x="25040" y="14873"/>
                  </a:lnTo>
                  <a:cubicBezTo>
                    <a:pt x="25010" y="14838"/>
                    <a:pt x="24977" y="14799"/>
                    <a:pt x="24944" y="14755"/>
                  </a:cubicBezTo>
                  <a:cubicBezTo>
                    <a:pt x="24816" y="14594"/>
                    <a:pt x="24687" y="14401"/>
                    <a:pt x="24558" y="14241"/>
                  </a:cubicBezTo>
                  <a:cubicBezTo>
                    <a:pt x="24462" y="14048"/>
                    <a:pt x="24365" y="13919"/>
                    <a:pt x="24365" y="13919"/>
                  </a:cubicBezTo>
                  <a:lnTo>
                    <a:pt x="24301" y="13823"/>
                  </a:lnTo>
                  <a:lnTo>
                    <a:pt x="24205" y="13823"/>
                  </a:lnTo>
                  <a:cubicBezTo>
                    <a:pt x="24205" y="13823"/>
                    <a:pt x="22485" y="13885"/>
                    <a:pt x="21821" y="13887"/>
                  </a:cubicBezTo>
                  <a:lnTo>
                    <a:pt x="21821" y="13887"/>
                  </a:lnTo>
                  <a:cubicBezTo>
                    <a:pt x="21692" y="13885"/>
                    <a:pt x="21502" y="13821"/>
                    <a:pt x="21280" y="13726"/>
                  </a:cubicBezTo>
                  <a:cubicBezTo>
                    <a:pt x="20926" y="13565"/>
                    <a:pt x="20508" y="13340"/>
                    <a:pt x="20219" y="13148"/>
                  </a:cubicBezTo>
                  <a:cubicBezTo>
                    <a:pt x="20058" y="13051"/>
                    <a:pt x="19930" y="12955"/>
                    <a:pt x="19833" y="12890"/>
                  </a:cubicBezTo>
                  <a:cubicBezTo>
                    <a:pt x="19737" y="12826"/>
                    <a:pt x="19672" y="12794"/>
                    <a:pt x="19672" y="12794"/>
                  </a:cubicBezTo>
                  <a:lnTo>
                    <a:pt x="19576" y="12730"/>
                  </a:lnTo>
                  <a:lnTo>
                    <a:pt x="19480" y="12762"/>
                  </a:lnTo>
                  <a:cubicBezTo>
                    <a:pt x="19480" y="12762"/>
                    <a:pt x="18644" y="13083"/>
                    <a:pt x="17358" y="13565"/>
                  </a:cubicBezTo>
                  <a:cubicBezTo>
                    <a:pt x="15429" y="14305"/>
                    <a:pt x="12568" y="15398"/>
                    <a:pt x="10093" y="16330"/>
                  </a:cubicBezTo>
                  <a:cubicBezTo>
                    <a:pt x="8872" y="16780"/>
                    <a:pt x="7715" y="17198"/>
                    <a:pt x="6879" y="17487"/>
                  </a:cubicBezTo>
                  <a:cubicBezTo>
                    <a:pt x="6461" y="17648"/>
                    <a:pt x="6107" y="17776"/>
                    <a:pt x="5850" y="17841"/>
                  </a:cubicBezTo>
                  <a:cubicBezTo>
                    <a:pt x="5690" y="17873"/>
                    <a:pt x="5593" y="17905"/>
                    <a:pt x="5529" y="17937"/>
                  </a:cubicBezTo>
                  <a:lnTo>
                    <a:pt x="5446" y="17965"/>
                  </a:lnTo>
                  <a:lnTo>
                    <a:pt x="5446" y="17965"/>
                  </a:lnTo>
                  <a:cubicBezTo>
                    <a:pt x="5321" y="17934"/>
                    <a:pt x="5165" y="17903"/>
                    <a:pt x="4950" y="17873"/>
                  </a:cubicBezTo>
                  <a:cubicBezTo>
                    <a:pt x="4661" y="17809"/>
                    <a:pt x="4275" y="17712"/>
                    <a:pt x="3954" y="17551"/>
                  </a:cubicBezTo>
                  <a:cubicBezTo>
                    <a:pt x="3600" y="17359"/>
                    <a:pt x="3343" y="17134"/>
                    <a:pt x="3247" y="16812"/>
                  </a:cubicBezTo>
                  <a:cubicBezTo>
                    <a:pt x="3150" y="16587"/>
                    <a:pt x="2925" y="15751"/>
                    <a:pt x="2636" y="14594"/>
                  </a:cubicBezTo>
                  <a:cubicBezTo>
                    <a:pt x="2218" y="12890"/>
                    <a:pt x="1672" y="10480"/>
                    <a:pt x="1254" y="8326"/>
                  </a:cubicBezTo>
                  <a:cubicBezTo>
                    <a:pt x="804" y="6172"/>
                    <a:pt x="450" y="4244"/>
                    <a:pt x="418" y="3504"/>
                  </a:cubicBezTo>
                  <a:lnTo>
                    <a:pt x="418" y="3440"/>
                  </a:lnTo>
                  <a:cubicBezTo>
                    <a:pt x="418" y="2508"/>
                    <a:pt x="836" y="1736"/>
                    <a:pt x="1222" y="1190"/>
                  </a:cubicBezTo>
                  <a:cubicBezTo>
                    <a:pt x="1414" y="933"/>
                    <a:pt x="1639" y="708"/>
                    <a:pt x="1768" y="579"/>
                  </a:cubicBezTo>
                  <a:cubicBezTo>
                    <a:pt x="1864" y="483"/>
                    <a:pt x="1929" y="451"/>
                    <a:pt x="1961" y="418"/>
                  </a:cubicBezTo>
                  <a:lnTo>
                    <a:pt x="1993" y="354"/>
                  </a:lnTo>
                  <a:lnTo>
                    <a:pt x="2025" y="354"/>
                  </a:lnTo>
                  <a:lnTo>
                    <a:pt x="1768"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813;p63">
              <a:extLst>
                <a:ext uri="{FF2B5EF4-FFF2-40B4-BE49-F238E27FC236}">
                  <a16:creationId xmlns:a16="http://schemas.microsoft.com/office/drawing/2014/main" id="{0462CEF8-BB80-46B8-8FD7-DD7D2BDD5BAF}"/>
                </a:ext>
              </a:extLst>
            </p:cNvPr>
            <p:cNvSpPr/>
            <p:nvPr/>
          </p:nvSpPr>
          <p:spPr>
            <a:xfrm>
              <a:off x="4853050" y="3111825"/>
              <a:ext cx="245950" cy="480600"/>
            </a:xfrm>
            <a:custGeom>
              <a:avLst/>
              <a:gdLst/>
              <a:ahLst/>
              <a:cxnLst/>
              <a:rect l="l" t="t" r="r" b="b"/>
              <a:pathLst>
                <a:path w="9838" h="19224" extrusionOk="0">
                  <a:moveTo>
                    <a:pt x="1962" y="1"/>
                  </a:moveTo>
                  <a:cubicBezTo>
                    <a:pt x="1962" y="1"/>
                    <a:pt x="1480" y="354"/>
                    <a:pt x="965" y="965"/>
                  </a:cubicBezTo>
                  <a:cubicBezTo>
                    <a:pt x="483" y="1576"/>
                    <a:pt x="1" y="2508"/>
                    <a:pt x="1" y="3633"/>
                  </a:cubicBezTo>
                  <a:cubicBezTo>
                    <a:pt x="1" y="4758"/>
                    <a:pt x="322" y="6944"/>
                    <a:pt x="644" y="9098"/>
                  </a:cubicBezTo>
                  <a:cubicBezTo>
                    <a:pt x="965" y="11251"/>
                    <a:pt x="1287" y="13405"/>
                    <a:pt x="1287" y="14369"/>
                  </a:cubicBezTo>
                  <a:cubicBezTo>
                    <a:pt x="1287" y="15430"/>
                    <a:pt x="1544" y="16587"/>
                    <a:pt x="1994" y="17552"/>
                  </a:cubicBezTo>
                  <a:cubicBezTo>
                    <a:pt x="2187" y="18002"/>
                    <a:pt x="2444" y="18420"/>
                    <a:pt x="2765" y="18709"/>
                  </a:cubicBezTo>
                  <a:cubicBezTo>
                    <a:pt x="3055" y="19030"/>
                    <a:pt x="3440" y="19223"/>
                    <a:pt x="3826" y="19223"/>
                  </a:cubicBezTo>
                  <a:cubicBezTo>
                    <a:pt x="4180" y="19223"/>
                    <a:pt x="4726" y="19127"/>
                    <a:pt x="5337" y="18966"/>
                  </a:cubicBezTo>
                  <a:cubicBezTo>
                    <a:pt x="7233" y="18516"/>
                    <a:pt x="9837" y="17616"/>
                    <a:pt x="9837" y="17616"/>
                  </a:cubicBezTo>
                  <a:lnTo>
                    <a:pt x="9709" y="17198"/>
                  </a:lnTo>
                  <a:cubicBezTo>
                    <a:pt x="9709" y="17198"/>
                    <a:pt x="9419" y="17294"/>
                    <a:pt x="8969" y="17455"/>
                  </a:cubicBezTo>
                  <a:cubicBezTo>
                    <a:pt x="8262" y="17680"/>
                    <a:pt x="7233" y="18002"/>
                    <a:pt x="6205" y="18291"/>
                  </a:cubicBezTo>
                  <a:cubicBezTo>
                    <a:pt x="5208" y="18580"/>
                    <a:pt x="4244" y="18805"/>
                    <a:pt x="3826" y="18805"/>
                  </a:cubicBezTo>
                  <a:cubicBezTo>
                    <a:pt x="3569" y="18805"/>
                    <a:pt x="3312" y="18677"/>
                    <a:pt x="3055" y="18420"/>
                  </a:cubicBezTo>
                  <a:cubicBezTo>
                    <a:pt x="2669" y="18034"/>
                    <a:pt x="2347" y="17391"/>
                    <a:pt x="2090" y="16652"/>
                  </a:cubicBezTo>
                  <a:cubicBezTo>
                    <a:pt x="1865" y="15912"/>
                    <a:pt x="1705" y="15109"/>
                    <a:pt x="1705" y="14369"/>
                  </a:cubicBezTo>
                  <a:cubicBezTo>
                    <a:pt x="1705" y="13309"/>
                    <a:pt x="1383" y="11187"/>
                    <a:pt x="1062" y="9033"/>
                  </a:cubicBezTo>
                  <a:cubicBezTo>
                    <a:pt x="740" y="6880"/>
                    <a:pt x="419" y="4694"/>
                    <a:pt x="419" y="3633"/>
                  </a:cubicBezTo>
                  <a:cubicBezTo>
                    <a:pt x="419" y="2637"/>
                    <a:pt x="869" y="1801"/>
                    <a:pt x="1319" y="1222"/>
                  </a:cubicBezTo>
                  <a:cubicBezTo>
                    <a:pt x="1544" y="933"/>
                    <a:pt x="1769" y="708"/>
                    <a:pt x="1930" y="579"/>
                  </a:cubicBezTo>
                  <a:cubicBezTo>
                    <a:pt x="2026" y="483"/>
                    <a:pt x="2090" y="419"/>
                    <a:pt x="2122" y="386"/>
                  </a:cubicBezTo>
                  <a:lnTo>
                    <a:pt x="2187" y="354"/>
                  </a:lnTo>
                  <a:lnTo>
                    <a:pt x="2219" y="354"/>
                  </a:lnTo>
                  <a:lnTo>
                    <a:pt x="1962"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814;p63">
              <a:extLst>
                <a:ext uri="{FF2B5EF4-FFF2-40B4-BE49-F238E27FC236}">
                  <a16:creationId xmlns:a16="http://schemas.microsoft.com/office/drawing/2014/main" id="{F3C250BC-3D82-4707-8D23-8C3291392073}"/>
                </a:ext>
              </a:extLst>
            </p:cNvPr>
            <p:cNvSpPr/>
            <p:nvPr/>
          </p:nvSpPr>
          <p:spPr>
            <a:xfrm>
              <a:off x="5006550" y="3155225"/>
              <a:ext cx="124575" cy="303800"/>
            </a:xfrm>
            <a:custGeom>
              <a:avLst/>
              <a:gdLst/>
              <a:ahLst/>
              <a:cxnLst/>
              <a:rect l="l" t="t" r="r" b="b"/>
              <a:pathLst>
                <a:path w="4983" h="12152" extrusionOk="0">
                  <a:moveTo>
                    <a:pt x="290" y="1"/>
                  </a:moveTo>
                  <a:lnTo>
                    <a:pt x="0" y="322"/>
                  </a:lnTo>
                  <a:cubicBezTo>
                    <a:pt x="33" y="354"/>
                    <a:pt x="1126" y="1383"/>
                    <a:pt x="1126" y="3954"/>
                  </a:cubicBezTo>
                  <a:cubicBezTo>
                    <a:pt x="1126" y="4211"/>
                    <a:pt x="1126" y="4501"/>
                    <a:pt x="1093" y="4790"/>
                  </a:cubicBezTo>
                  <a:cubicBezTo>
                    <a:pt x="1061" y="5208"/>
                    <a:pt x="1061" y="5851"/>
                    <a:pt x="1061" y="6590"/>
                  </a:cubicBezTo>
                  <a:cubicBezTo>
                    <a:pt x="1061" y="8840"/>
                    <a:pt x="1158" y="11894"/>
                    <a:pt x="1158" y="11894"/>
                  </a:cubicBezTo>
                  <a:lnTo>
                    <a:pt x="1190" y="12151"/>
                  </a:lnTo>
                  <a:lnTo>
                    <a:pt x="4983" y="11251"/>
                  </a:lnTo>
                  <a:lnTo>
                    <a:pt x="4886" y="10833"/>
                  </a:lnTo>
                  <a:lnTo>
                    <a:pt x="1597" y="11604"/>
                  </a:lnTo>
                  <a:lnTo>
                    <a:pt x="1597" y="11604"/>
                  </a:lnTo>
                  <a:cubicBezTo>
                    <a:pt x="1585" y="11290"/>
                    <a:pt x="1564" y="10742"/>
                    <a:pt x="1543" y="10062"/>
                  </a:cubicBezTo>
                  <a:cubicBezTo>
                    <a:pt x="1511" y="9033"/>
                    <a:pt x="1479" y="7715"/>
                    <a:pt x="1479" y="6590"/>
                  </a:cubicBezTo>
                  <a:cubicBezTo>
                    <a:pt x="1479" y="5851"/>
                    <a:pt x="1479" y="5208"/>
                    <a:pt x="1511" y="4822"/>
                  </a:cubicBezTo>
                  <a:cubicBezTo>
                    <a:pt x="1543" y="4533"/>
                    <a:pt x="1543" y="4211"/>
                    <a:pt x="1543" y="3954"/>
                  </a:cubicBezTo>
                  <a:cubicBezTo>
                    <a:pt x="1543" y="1190"/>
                    <a:pt x="322" y="33"/>
                    <a:pt x="290"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815;p63">
              <a:extLst>
                <a:ext uri="{FF2B5EF4-FFF2-40B4-BE49-F238E27FC236}">
                  <a16:creationId xmlns:a16="http://schemas.microsoft.com/office/drawing/2014/main" id="{32A3AFFA-F7C5-40AF-97DF-74616E35EE7B}"/>
                </a:ext>
              </a:extLst>
            </p:cNvPr>
            <p:cNvSpPr/>
            <p:nvPr/>
          </p:nvSpPr>
          <p:spPr>
            <a:xfrm>
              <a:off x="5276575" y="3402800"/>
              <a:ext cx="204925" cy="104425"/>
            </a:xfrm>
            <a:custGeom>
              <a:avLst/>
              <a:gdLst/>
              <a:ahLst/>
              <a:cxnLst/>
              <a:rect l="l" t="t" r="r" b="b"/>
              <a:pathLst>
                <a:path w="8197" h="4177" extrusionOk="0">
                  <a:moveTo>
                    <a:pt x="2607" y="1"/>
                  </a:moveTo>
                  <a:cubicBezTo>
                    <a:pt x="2500" y="1"/>
                    <a:pt x="2401" y="10"/>
                    <a:pt x="2314" y="30"/>
                  </a:cubicBezTo>
                  <a:cubicBezTo>
                    <a:pt x="2154" y="94"/>
                    <a:pt x="1254" y="255"/>
                    <a:pt x="0" y="448"/>
                  </a:cubicBezTo>
                  <a:lnTo>
                    <a:pt x="482" y="2666"/>
                  </a:lnTo>
                  <a:cubicBezTo>
                    <a:pt x="1672" y="2216"/>
                    <a:pt x="2411" y="1927"/>
                    <a:pt x="2411" y="1927"/>
                  </a:cubicBezTo>
                  <a:cubicBezTo>
                    <a:pt x="2411" y="1927"/>
                    <a:pt x="4050" y="3084"/>
                    <a:pt x="4693" y="3084"/>
                  </a:cubicBezTo>
                  <a:cubicBezTo>
                    <a:pt x="5304" y="3052"/>
                    <a:pt x="7072" y="3020"/>
                    <a:pt x="7072" y="3020"/>
                  </a:cubicBezTo>
                  <a:cubicBezTo>
                    <a:pt x="7072" y="3020"/>
                    <a:pt x="7779" y="4177"/>
                    <a:pt x="8004" y="4177"/>
                  </a:cubicBezTo>
                  <a:cubicBezTo>
                    <a:pt x="8197" y="4177"/>
                    <a:pt x="8133" y="3630"/>
                    <a:pt x="8036" y="3213"/>
                  </a:cubicBezTo>
                  <a:cubicBezTo>
                    <a:pt x="7972" y="2795"/>
                    <a:pt x="7586" y="1734"/>
                    <a:pt x="7586" y="1734"/>
                  </a:cubicBezTo>
                  <a:cubicBezTo>
                    <a:pt x="7586" y="1734"/>
                    <a:pt x="5690" y="609"/>
                    <a:pt x="4757" y="416"/>
                  </a:cubicBezTo>
                  <a:cubicBezTo>
                    <a:pt x="4001" y="254"/>
                    <a:pt x="3176" y="1"/>
                    <a:pt x="26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816;p63">
              <a:extLst>
                <a:ext uri="{FF2B5EF4-FFF2-40B4-BE49-F238E27FC236}">
                  <a16:creationId xmlns:a16="http://schemas.microsoft.com/office/drawing/2014/main" id="{AD6E22C6-6FBF-44C6-A0B1-9F2DF2E8D67F}"/>
                </a:ext>
              </a:extLst>
            </p:cNvPr>
            <p:cNvSpPr/>
            <p:nvPr/>
          </p:nvSpPr>
          <p:spPr>
            <a:xfrm>
              <a:off x="5270125" y="3397925"/>
              <a:ext cx="215400" cy="114925"/>
            </a:xfrm>
            <a:custGeom>
              <a:avLst/>
              <a:gdLst/>
              <a:ahLst/>
              <a:cxnLst/>
              <a:rect l="l" t="t" r="r" b="b"/>
              <a:pathLst>
                <a:path w="8616" h="4597" extrusionOk="0">
                  <a:moveTo>
                    <a:pt x="2894" y="418"/>
                  </a:moveTo>
                  <a:cubicBezTo>
                    <a:pt x="3408" y="418"/>
                    <a:pt x="4212" y="643"/>
                    <a:pt x="4983" y="804"/>
                  </a:cubicBezTo>
                  <a:cubicBezTo>
                    <a:pt x="5401" y="900"/>
                    <a:pt x="6108" y="1222"/>
                    <a:pt x="6687" y="1543"/>
                  </a:cubicBezTo>
                  <a:cubicBezTo>
                    <a:pt x="6976" y="1672"/>
                    <a:pt x="7233" y="1832"/>
                    <a:pt x="7426" y="1929"/>
                  </a:cubicBezTo>
                  <a:cubicBezTo>
                    <a:pt x="7530" y="1998"/>
                    <a:pt x="7615" y="2049"/>
                    <a:pt x="7672" y="2081"/>
                  </a:cubicBezTo>
                  <a:lnTo>
                    <a:pt x="7672" y="2081"/>
                  </a:lnTo>
                  <a:cubicBezTo>
                    <a:pt x="7705" y="2171"/>
                    <a:pt x="7775" y="2363"/>
                    <a:pt x="7844" y="2572"/>
                  </a:cubicBezTo>
                  <a:cubicBezTo>
                    <a:pt x="7941" y="2893"/>
                    <a:pt x="8069" y="3247"/>
                    <a:pt x="8101" y="3440"/>
                  </a:cubicBezTo>
                  <a:cubicBezTo>
                    <a:pt x="8131" y="3646"/>
                    <a:pt x="8160" y="3879"/>
                    <a:pt x="8165" y="4040"/>
                  </a:cubicBezTo>
                  <a:lnTo>
                    <a:pt x="8165" y="4040"/>
                  </a:lnTo>
                  <a:cubicBezTo>
                    <a:pt x="8135" y="4005"/>
                    <a:pt x="8102" y="3966"/>
                    <a:pt x="8069" y="3922"/>
                  </a:cubicBezTo>
                  <a:cubicBezTo>
                    <a:pt x="7941" y="3761"/>
                    <a:pt x="7812" y="3568"/>
                    <a:pt x="7683" y="3408"/>
                  </a:cubicBezTo>
                  <a:cubicBezTo>
                    <a:pt x="7587" y="3215"/>
                    <a:pt x="7490" y="3086"/>
                    <a:pt x="7490" y="3086"/>
                  </a:cubicBezTo>
                  <a:lnTo>
                    <a:pt x="7426" y="2990"/>
                  </a:lnTo>
                  <a:lnTo>
                    <a:pt x="7330" y="2990"/>
                  </a:lnTo>
                  <a:cubicBezTo>
                    <a:pt x="7330" y="2990"/>
                    <a:pt x="5610" y="3052"/>
                    <a:pt x="4946" y="3054"/>
                  </a:cubicBezTo>
                  <a:lnTo>
                    <a:pt x="4946" y="3054"/>
                  </a:lnTo>
                  <a:cubicBezTo>
                    <a:pt x="4817" y="3052"/>
                    <a:pt x="4627" y="2988"/>
                    <a:pt x="4405" y="2893"/>
                  </a:cubicBezTo>
                  <a:cubicBezTo>
                    <a:pt x="4051" y="2732"/>
                    <a:pt x="3633" y="2507"/>
                    <a:pt x="3344" y="2315"/>
                  </a:cubicBezTo>
                  <a:cubicBezTo>
                    <a:pt x="3183" y="2218"/>
                    <a:pt x="3055" y="2122"/>
                    <a:pt x="2958" y="2057"/>
                  </a:cubicBezTo>
                  <a:cubicBezTo>
                    <a:pt x="2862" y="1993"/>
                    <a:pt x="2797" y="1961"/>
                    <a:pt x="2797" y="1961"/>
                  </a:cubicBezTo>
                  <a:lnTo>
                    <a:pt x="2701" y="1897"/>
                  </a:lnTo>
                  <a:lnTo>
                    <a:pt x="2605" y="1929"/>
                  </a:lnTo>
                  <a:cubicBezTo>
                    <a:pt x="2605" y="1929"/>
                    <a:pt x="1936" y="2180"/>
                    <a:pt x="910" y="2577"/>
                  </a:cubicBezTo>
                  <a:lnTo>
                    <a:pt x="910" y="2577"/>
                  </a:lnTo>
                  <a:lnTo>
                    <a:pt x="529" y="821"/>
                  </a:lnTo>
                  <a:lnTo>
                    <a:pt x="529" y="821"/>
                  </a:lnTo>
                  <a:cubicBezTo>
                    <a:pt x="1062" y="716"/>
                    <a:pt x="1500" y="635"/>
                    <a:pt x="1865" y="579"/>
                  </a:cubicBezTo>
                  <a:cubicBezTo>
                    <a:pt x="2251" y="514"/>
                    <a:pt x="2508" y="482"/>
                    <a:pt x="2605" y="450"/>
                  </a:cubicBezTo>
                  <a:cubicBezTo>
                    <a:pt x="2701" y="418"/>
                    <a:pt x="2797" y="418"/>
                    <a:pt x="2894" y="418"/>
                  </a:cubicBezTo>
                  <a:close/>
                  <a:moveTo>
                    <a:pt x="2894" y="0"/>
                  </a:moveTo>
                  <a:cubicBezTo>
                    <a:pt x="2765" y="0"/>
                    <a:pt x="2637" y="0"/>
                    <a:pt x="2508" y="32"/>
                  </a:cubicBezTo>
                  <a:cubicBezTo>
                    <a:pt x="2444" y="32"/>
                    <a:pt x="2187" y="97"/>
                    <a:pt x="1801" y="161"/>
                  </a:cubicBezTo>
                  <a:cubicBezTo>
                    <a:pt x="1383" y="225"/>
                    <a:pt x="837" y="322"/>
                    <a:pt x="226" y="418"/>
                  </a:cubicBezTo>
                  <a:lnTo>
                    <a:pt x="1" y="482"/>
                  </a:lnTo>
                  <a:lnTo>
                    <a:pt x="612" y="3150"/>
                  </a:lnTo>
                  <a:lnTo>
                    <a:pt x="837" y="3054"/>
                  </a:lnTo>
                  <a:cubicBezTo>
                    <a:pt x="1707" y="2715"/>
                    <a:pt x="2341" y="2468"/>
                    <a:pt x="2615" y="2366"/>
                  </a:cubicBezTo>
                  <a:lnTo>
                    <a:pt x="2615" y="2366"/>
                  </a:lnTo>
                  <a:cubicBezTo>
                    <a:pt x="2757" y="2462"/>
                    <a:pt x="3081" y="2677"/>
                    <a:pt x="3440" y="2893"/>
                  </a:cubicBezTo>
                  <a:cubicBezTo>
                    <a:pt x="3697" y="3022"/>
                    <a:pt x="3955" y="3182"/>
                    <a:pt x="4212" y="3279"/>
                  </a:cubicBezTo>
                  <a:cubicBezTo>
                    <a:pt x="4469" y="3408"/>
                    <a:pt x="4726" y="3472"/>
                    <a:pt x="4951" y="3472"/>
                  </a:cubicBezTo>
                  <a:cubicBezTo>
                    <a:pt x="5469" y="3472"/>
                    <a:pt x="6817" y="3449"/>
                    <a:pt x="7216" y="3442"/>
                  </a:cubicBezTo>
                  <a:lnTo>
                    <a:pt x="7216" y="3442"/>
                  </a:lnTo>
                  <a:cubicBezTo>
                    <a:pt x="7291" y="3562"/>
                    <a:pt x="7407" y="3748"/>
                    <a:pt x="7523" y="3922"/>
                  </a:cubicBezTo>
                  <a:cubicBezTo>
                    <a:pt x="7651" y="4083"/>
                    <a:pt x="7748" y="4211"/>
                    <a:pt x="7876" y="4340"/>
                  </a:cubicBezTo>
                  <a:cubicBezTo>
                    <a:pt x="7908" y="4404"/>
                    <a:pt x="7973" y="4468"/>
                    <a:pt x="8037" y="4500"/>
                  </a:cubicBezTo>
                  <a:cubicBezTo>
                    <a:pt x="8069" y="4533"/>
                    <a:pt x="8133" y="4597"/>
                    <a:pt x="8262" y="4597"/>
                  </a:cubicBezTo>
                  <a:cubicBezTo>
                    <a:pt x="8326" y="4597"/>
                    <a:pt x="8391" y="4565"/>
                    <a:pt x="8455" y="4533"/>
                  </a:cubicBezTo>
                  <a:cubicBezTo>
                    <a:pt x="8551" y="4436"/>
                    <a:pt x="8551" y="4372"/>
                    <a:pt x="8583" y="4308"/>
                  </a:cubicBezTo>
                  <a:cubicBezTo>
                    <a:pt x="8583" y="4243"/>
                    <a:pt x="8616" y="4147"/>
                    <a:pt x="8616" y="4083"/>
                  </a:cubicBezTo>
                  <a:cubicBezTo>
                    <a:pt x="8616" y="3858"/>
                    <a:pt x="8551" y="3600"/>
                    <a:pt x="8519" y="3375"/>
                  </a:cubicBezTo>
                  <a:cubicBezTo>
                    <a:pt x="8455" y="3118"/>
                    <a:pt x="8358" y="2765"/>
                    <a:pt x="8262" y="2443"/>
                  </a:cubicBezTo>
                  <a:cubicBezTo>
                    <a:pt x="8133" y="2122"/>
                    <a:pt x="8037" y="1865"/>
                    <a:pt x="8037" y="1865"/>
                  </a:cubicBezTo>
                  <a:lnTo>
                    <a:pt x="8037" y="1800"/>
                  </a:lnTo>
                  <a:lnTo>
                    <a:pt x="7973" y="1768"/>
                  </a:lnTo>
                  <a:cubicBezTo>
                    <a:pt x="7973" y="1768"/>
                    <a:pt x="7490" y="1479"/>
                    <a:pt x="6880" y="1157"/>
                  </a:cubicBezTo>
                  <a:cubicBezTo>
                    <a:pt x="6269" y="836"/>
                    <a:pt x="5562" y="514"/>
                    <a:pt x="5048" y="386"/>
                  </a:cubicBezTo>
                  <a:cubicBezTo>
                    <a:pt x="4308" y="257"/>
                    <a:pt x="3537" y="0"/>
                    <a:pt x="289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817;p63">
              <a:extLst>
                <a:ext uri="{FF2B5EF4-FFF2-40B4-BE49-F238E27FC236}">
                  <a16:creationId xmlns:a16="http://schemas.microsoft.com/office/drawing/2014/main" id="{282EEE9E-DA54-44A8-BC02-2A679437BF34}"/>
                </a:ext>
              </a:extLst>
            </p:cNvPr>
            <p:cNvSpPr/>
            <p:nvPr/>
          </p:nvSpPr>
          <p:spPr>
            <a:xfrm>
              <a:off x="5526475" y="3239600"/>
              <a:ext cx="90850" cy="322275"/>
            </a:xfrm>
            <a:custGeom>
              <a:avLst/>
              <a:gdLst/>
              <a:ahLst/>
              <a:cxnLst/>
              <a:rect l="l" t="t" r="r" b="b"/>
              <a:pathLst>
                <a:path w="3634" h="12891" extrusionOk="0">
                  <a:moveTo>
                    <a:pt x="2894" y="1"/>
                  </a:moveTo>
                  <a:lnTo>
                    <a:pt x="1" y="12698"/>
                  </a:lnTo>
                  <a:lnTo>
                    <a:pt x="740" y="12891"/>
                  </a:lnTo>
                  <a:lnTo>
                    <a:pt x="3633" y="194"/>
                  </a:lnTo>
                  <a:lnTo>
                    <a:pt x="2894"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818;p63">
              <a:extLst>
                <a:ext uri="{FF2B5EF4-FFF2-40B4-BE49-F238E27FC236}">
                  <a16:creationId xmlns:a16="http://schemas.microsoft.com/office/drawing/2014/main" id="{721531E9-2242-459F-B064-3174D4FC5056}"/>
                </a:ext>
              </a:extLst>
            </p:cNvPr>
            <p:cNvSpPr/>
            <p:nvPr/>
          </p:nvSpPr>
          <p:spPr>
            <a:xfrm>
              <a:off x="5520050" y="3233175"/>
              <a:ext cx="103700" cy="335125"/>
            </a:xfrm>
            <a:custGeom>
              <a:avLst/>
              <a:gdLst/>
              <a:ahLst/>
              <a:cxnLst/>
              <a:rect l="l" t="t" r="r" b="b"/>
              <a:pathLst>
                <a:path w="4148" h="13405" extrusionOk="0">
                  <a:moveTo>
                    <a:pt x="3312" y="515"/>
                  </a:moveTo>
                  <a:lnTo>
                    <a:pt x="3633" y="611"/>
                  </a:lnTo>
                  <a:lnTo>
                    <a:pt x="852" y="12873"/>
                  </a:lnTo>
                  <a:lnTo>
                    <a:pt x="852" y="12873"/>
                  </a:lnTo>
                  <a:lnTo>
                    <a:pt x="515" y="12794"/>
                  </a:lnTo>
                  <a:lnTo>
                    <a:pt x="3312" y="515"/>
                  </a:lnTo>
                  <a:close/>
                  <a:moveTo>
                    <a:pt x="2990" y="1"/>
                  </a:moveTo>
                  <a:lnTo>
                    <a:pt x="1" y="13116"/>
                  </a:lnTo>
                  <a:lnTo>
                    <a:pt x="1158" y="13405"/>
                  </a:lnTo>
                  <a:lnTo>
                    <a:pt x="1222" y="13180"/>
                  </a:lnTo>
                  <a:lnTo>
                    <a:pt x="4147" y="290"/>
                  </a:lnTo>
                  <a:lnTo>
                    <a:pt x="2990"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819;p63">
              <a:extLst>
                <a:ext uri="{FF2B5EF4-FFF2-40B4-BE49-F238E27FC236}">
                  <a16:creationId xmlns:a16="http://schemas.microsoft.com/office/drawing/2014/main" id="{1DDCC10D-D590-40D6-B1C5-BFAD5C0F6C27}"/>
                </a:ext>
              </a:extLst>
            </p:cNvPr>
            <p:cNvSpPr/>
            <p:nvPr/>
          </p:nvSpPr>
          <p:spPr>
            <a:xfrm>
              <a:off x="5156825" y="3548200"/>
              <a:ext cx="391375" cy="27350"/>
            </a:xfrm>
            <a:custGeom>
              <a:avLst/>
              <a:gdLst/>
              <a:ahLst/>
              <a:cxnLst/>
              <a:rect l="l" t="t" r="r" b="b"/>
              <a:pathLst>
                <a:path w="15655" h="1094" extrusionOk="0">
                  <a:moveTo>
                    <a:pt x="15623" y="0"/>
                  </a:moveTo>
                  <a:lnTo>
                    <a:pt x="0" y="322"/>
                  </a:lnTo>
                  <a:lnTo>
                    <a:pt x="33" y="1093"/>
                  </a:lnTo>
                  <a:lnTo>
                    <a:pt x="15655" y="772"/>
                  </a:lnTo>
                  <a:lnTo>
                    <a:pt x="15623"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820;p63">
              <a:extLst>
                <a:ext uri="{FF2B5EF4-FFF2-40B4-BE49-F238E27FC236}">
                  <a16:creationId xmlns:a16="http://schemas.microsoft.com/office/drawing/2014/main" id="{FEC8423C-EF22-4FA2-9B6C-B974E576AE3C}"/>
                </a:ext>
              </a:extLst>
            </p:cNvPr>
            <p:cNvSpPr/>
            <p:nvPr/>
          </p:nvSpPr>
          <p:spPr>
            <a:xfrm>
              <a:off x="5152000" y="3542575"/>
              <a:ext cx="401025" cy="38600"/>
            </a:xfrm>
            <a:custGeom>
              <a:avLst/>
              <a:gdLst/>
              <a:ahLst/>
              <a:cxnLst/>
              <a:rect l="l" t="t" r="r" b="b"/>
              <a:pathLst>
                <a:path w="16041" h="1544" extrusionOk="0">
                  <a:moveTo>
                    <a:pt x="15623" y="418"/>
                  </a:moveTo>
                  <a:lnTo>
                    <a:pt x="15623" y="776"/>
                  </a:lnTo>
                  <a:lnTo>
                    <a:pt x="15623" y="776"/>
                  </a:lnTo>
                  <a:lnTo>
                    <a:pt x="418" y="1125"/>
                  </a:lnTo>
                  <a:lnTo>
                    <a:pt x="418" y="772"/>
                  </a:lnTo>
                  <a:lnTo>
                    <a:pt x="15623" y="418"/>
                  </a:lnTo>
                  <a:close/>
                  <a:moveTo>
                    <a:pt x="16041" y="0"/>
                  </a:moveTo>
                  <a:lnTo>
                    <a:pt x="1" y="354"/>
                  </a:lnTo>
                  <a:lnTo>
                    <a:pt x="1" y="1543"/>
                  </a:lnTo>
                  <a:lnTo>
                    <a:pt x="16041" y="1190"/>
                  </a:lnTo>
                  <a:lnTo>
                    <a:pt x="16041" y="965"/>
                  </a:lnTo>
                  <a:lnTo>
                    <a:pt x="16041"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821;p63">
              <a:extLst>
                <a:ext uri="{FF2B5EF4-FFF2-40B4-BE49-F238E27FC236}">
                  <a16:creationId xmlns:a16="http://schemas.microsoft.com/office/drawing/2014/main" id="{101C545A-C71E-4A7C-8BC7-B57D9F78FD06}"/>
                </a:ext>
              </a:extLst>
            </p:cNvPr>
            <p:cNvSpPr/>
            <p:nvPr/>
          </p:nvSpPr>
          <p:spPr>
            <a:xfrm>
              <a:off x="5553000" y="2925400"/>
              <a:ext cx="167175" cy="190475"/>
            </a:xfrm>
            <a:custGeom>
              <a:avLst/>
              <a:gdLst/>
              <a:ahLst/>
              <a:cxnLst/>
              <a:rect l="l" t="t" r="r" b="b"/>
              <a:pathLst>
                <a:path w="6687" h="7619" extrusionOk="0">
                  <a:moveTo>
                    <a:pt x="1" y="0"/>
                  </a:moveTo>
                  <a:lnTo>
                    <a:pt x="3344" y="7618"/>
                  </a:lnTo>
                  <a:lnTo>
                    <a:pt x="6687"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822;p63">
              <a:extLst>
                <a:ext uri="{FF2B5EF4-FFF2-40B4-BE49-F238E27FC236}">
                  <a16:creationId xmlns:a16="http://schemas.microsoft.com/office/drawing/2014/main" id="{907A00EA-F922-41C9-A1FE-D63EF89E2758}"/>
                </a:ext>
              </a:extLst>
            </p:cNvPr>
            <p:cNvSpPr/>
            <p:nvPr/>
          </p:nvSpPr>
          <p:spPr>
            <a:xfrm>
              <a:off x="2940475" y="4391175"/>
              <a:ext cx="989275" cy="520775"/>
            </a:xfrm>
            <a:custGeom>
              <a:avLst/>
              <a:gdLst/>
              <a:ahLst/>
              <a:cxnLst/>
              <a:rect l="l" t="t" r="r" b="b"/>
              <a:pathLst>
                <a:path w="39571" h="20831" extrusionOk="0">
                  <a:moveTo>
                    <a:pt x="4565" y="1"/>
                  </a:moveTo>
                  <a:lnTo>
                    <a:pt x="4565" y="10094"/>
                  </a:lnTo>
                  <a:cubicBezTo>
                    <a:pt x="4565" y="13405"/>
                    <a:pt x="3440" y="16619"/>
                    <a:pt x="1350" y="19191"/>
                  </a:cubicBezTo>
                  <a:lnTo>
                    <a:pt x="0" y="20830"/>
                  </a:lnTo>
                  <a:lnTo>
                    <a:pt x="39570" y="20830"/>
                  </a:lnTo>
                  <a:lnTo>
                    <a:pt x="38220" y="19191"/>
                  </a:lnTo>
                  <a:cubicBezTo>
                    <a:pt x="36131" y="16619"/>
                    <a:pt x="35006" y="13405"/>
                    <a:pt x="35006" y="10094"/>
                  </a:cubicBezTo>
                  <a:lnTo>
                    <a:pt x="350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823;p63">
              <a:extLst>
                <a:ext uri="{FF2B5EF4-FFF2-40B4-BE49-F238E27FC236}">
                  <a16:creationId xmlns:a16="http://schemas.microsoft.com/office/drawing/2014/main" id="{0EC71C7C-2E08-4730-9DC9-9E9DCFE2179D}"/>
                </a:ext>
              </a:extLst>
            </p:cNvPr>
            <p:cNvSpPr/>
            <p:nvPr/>
          </p:nvSpPr>
          <p:spPr>
            <a:xfrm>
              <a:off x="3007975" y="4124375"/>
              <a:ext cx="854250" cy="429975"/>
            </a:xfrm>
            <a:custGeom>
              <a:avLst/>
              <a:gdLst/>
              <a:ahLst/>
              <a:cxnLst/>
              <a:rect l="l" t="t" r="r" b="b"/>
              <a:pathLst>
                <a:path w="34170" h="17199" extrusionOk="0">
                  <a:moveTo>
                    <a:pt x="1865" y="1"/>
                  </a:moveTo>
                  <a:lnTo>
                    <a:pt x="1865" y="8294"/>
                  </a:lnTo>
                  <a:lnTo>
                    <a:pt x="1865" y="10126"/>
                  </a:lnTo>
                  <a:cubicBezTo>
                    <a:pt x="1865" y="12601"/>
                    <a:pt x="1222" y="15044"/>
                    <a:pt x="0" y="17198"/>
                  </a:cubicBezTo>
                  <a:lnTo>
                    <a:pt x="34170" y="17198"/>
                  </a:lnTo>
                  <a:cubicBezTo>
                    <a:pt x="32948" y="15044"/>
                    <a:pt x="32306" y="12601"/>
                    <a:pt x="32306" y="10126"/>
                  </a:cubicBezTo>
                  <a:lnTo>
                    <a:pt x="32306" y="8294"/>
                  </a:lnTo>
                  <a:lnTo>
                    <a:pt x="32306"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824;p63">
              <a:extLst>
                <a:ext uri="{FF2B5EF4-FFF2-40B4-BE49-F238E27FC236}">
                  <a16:creationId xmlns:a16="http://schemas.microsoft.com/office/drawing/2014/main" id="{E581DC2F-AB1C-45F2-80A6-EC2EB3E8DBF1}"/>
                </a:ext>
              </a:extLst>
            </p:cNvPr>
            <p:cNvSpPr/>
            <p:nvPr/>
          </p:nvSpPr>
          <p:spPr>
            <a:xfrm>
              <a:off x="2934850" y="4385550"/>
              <a:ext cx="1000525" cy="532025"/>
            </a:xfrm>
            <a:custGeom>
              <a:avLst/>
              <a:gdLst/>
              <a:ahLst/>
              <a:cxnLst/>
              <a:rect l="l" t="t" r="r" b="b"/>
              <a:pathLst>
                <a:path w="40021" h="21281" extrusionOk="0">
                  <a:moveTo>
                    <a:pt x="35006" y="419"/>
                  </a:moveTo>
                  <a:lnTo>
                    <a:pt x="35006" y="10319"/>
                  </a:lnTo>
                  <a:cubicBezTo>
                    <a:pt x="35006" y="13662"/>
                    <a:pt x="36163" y="16941"/>
                    <a:pt x="38284" y="19545"/>
                  </a:cubicBezTo>
                  <a:lnTo>
                    <a:pt x="39345" y="20863"/>
                  </a:lnTo>
                  <a:lnTo>
                    <a:pt x="675" y="20863"/>
                  </a:lnTo>
                  <a:lnTo>
                    <a:pt x="1736" y="19545"/>
                  </a:lnTo>
                  <a:cubicBezTo>
                    <a:pt x="3858" y="16941"/>
                    <a:pt x="5015" y="13662"/>
                    <a:pt x="5015" y="10319"/>
                  </a:cubicBezTo>
                  <a:lnTo>
                    <a:pt x="5015" y="419"/>
                  </a:lnTo>
                  <a:close/>
                  <a:moveTo>
                    <a:pt x="4790" y="1"/>
                  </a:moveTo>
                  <a:cubicBezTo>
                    <a:pt x="4725" y="1"/>
                    <a:pt x="4693" y="33"/>
                    <a:pt x="4661" y="65"/>
                  </a:cubicBezTo>
                  <a:cubicBezTo>
                    <a:pt x="4597" y="97"/>
                    <a:pt x="4597" y="161"/>
                    <a:pt x="4597" y="226"/>
                  </a:cubicBezTo>
                  <a:lnTo>
                    <a:pt x="4597" y="10319"/>
                  </a:lnTo>
                  <a:cubicBezTo>
                    <a:pt x="4597" y="13566"/>
                    <a:pt x="3472" y="16748"/>
                    <a:pt x="1415" y="19287"/>
                  </a:cubicBezTo>
                  <a:lnTo>
                    <a:pt x="65" y="20927"/>
                  </a:lnTo>
                  <a:cubicBezTo>
                    <a:pt x="0" y="20991"/>
                    <a:pt x="0" y="21088"/>
                    <a:pt x="32" y="21152"/>
                  </a:cubicBezTo>
                  <a:cubicBezTo>
                    <a:pt x="65" y="21216"/>
                    <a:pt x="161" y="21280"/>
                    <a:pt x="225" y="21280"/>
                  </a:cubicBezTo>
                  <a:lnTo>
                    <a:pt x="39795" y="21280"/>
                  </a:lnTo>
                  <a:cubicBezTo>
                    <a:pt x="39859" y="21280"/>
                    <a:pt x="39956" y="21216"/>
                    <a:pt x="39988" y="21152"/>
                  </a:cubicBezTo>
                  <a:cubicBezTo>
                    <a:pt x="40020" y="21088"/>
                    <a:pt x="39988" y="20991"/>
                    <a:pt x="39956" y="20927"/>
                  </a:cubicBezTo>
                  <a:lnTo>
                    <a:pt x="38606" y="19287"/>
                  </a:lnTo>
                  <a:cubicBezTo>
                    <a:pt x="36548" y="16748"/>
                    <a:pt x="35423" y="13566"/>
                    <a:pt x="35423" y="10319"/>
                  </a:cubicBezTo>
                  <a:lnTo>
                    <a:pt x="35423" y="226"/>
                  </a:lnTo>
                  <a:cubicBezTo>
                    <a:pt x="35423" y="161"/>
                    <a:pt x="35423" y="97"/>
                    <a:pt x="35359" y="65"/>
                  </a:cubicBezTo>
                  <a:cubicBezTo>
                    <a:pt x="35327" y="33"/>
                    <a:pt x="35263" y="1"/>
                    <a:pt x="3523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825;p63">
              <a:extLst>
                <a:ext uri="{FF2B5EF4-FFF2-40B4-BE49-F238E27FC236}">
                  <a16:creationId xmlns:a16="http://schemas.microsoft.com/office/drawing/2014/main" id="{35641690-3DFC-47AF-88A4-9E069E6B2529}"/>
                </a:ext>
              </a:extLst>
            </p:cNvPr>
            <p:cNvSpPr/>
            <p:nvPr/>
          </p:nvSpPr>
          <p:spPr>
            <a:xfrm>
              <a:off x="1906225" y="2226250"/>
              <a:ext cx="3057750" cy="2244525"/>
            </a:xfrm>
            <a:custGeom>
              <a:avLst/>
              <a:gdLst/>
              <a:ahLst/>
              <a:cxnLst/>
              <a:rect l="l" t="t" r="r" b="b"/>
              <a:pathLst>
                <a:path w="122310" h="89781" extrusionOk="0">
                  <a:moveTo>
                    <a:pt x="4565" y="0"/>
                  </a:moveTo>
                  <a:cubicBezTo>
                    <a:pt x="2058" y="0"/>
                    <a:pt x="0" y="2026"/>
                    <a:pt x="0" y="4533"/>
                  </a:cubicBezTo>
                  <a:lnTo>
                    <a:pt x="0" y="85216"/>
                  </a:lnTo>
                  <a:cubicBezTo>
                    <a:pt x="0" y="87755"/>
                    <a:pt x="2058" y="89780"/>
                    <a:pt x="4565" y="89780"/>
                  </a:cubicBezTo>
                  <a:lnTo>
                    <a:pt x="117745" y="89780"/>
                  </a:lnTo>
                  <a:cubicBezTo>
                    <a:pt x="120253" y="89780"/>
                    <a:pt x="122310" y="87755"/>
                    <a:pt x="122310" y="85216"/>
                  </a:cubicBezTo>
                  <a:lnTo>
                    <a:pt x="122310" y="4533"/>
                  </a:lnTo>
                  <a:cubicBezTo>
                    <a:pt x="122310" y="2026"/>
                    <a:pt x="120253" y="0"/>
                    <a:pt x="11774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826;p63">
              <a:extLst>
                <a:ext uri="{FF2B5EF4-FFF2-40B4-BE49-F238E27FC236}">
                  <a16:creationId xmlns:a16="http://schemas.microsoft.com/office/drawing/2014/main" id="{7953A093-EC9B-424F-8750-744904F62033}"/>
                </a:ext>
              </a:extLst>
            </p:cNvPr>
            <p:cNvSpPr/>
            <p:nvPr/>
          </p:nvSpPr>
          <p:spPr>
            <a:xfrm>
              <a:off x="1901400" y="2220625"/>
              <a:ext cx="3067400" cy="2254950"/>
            </a:xfrm>
            <a:custGeom>
              <a:avLst/>
              <a:gdLst/>
              <a:ahLst/>
              <a:cxnLst/>
              <a:rect l="l" t="t" r="r" b="b"/>
              <a:pathLst>
                <a:path w="122696" h="90198" extrusionOk="0">
                  <a:moveTo>
                    <a:pt x="117938" y="418"/>
                  </a:moveTo>
                  <a:cubicBezTo>
                    <a:pt x="119128" y="418"/>
                    <a:pt x="120221" y="901"/>
                    <a:pt x="120992" y="1704"/>
                  </a:cubicBezTo>
                  <a:cubicBezTo>
                    <a:pt x="121796" y="2476"/>
                    <a:pt x="122278" y="3569"/>
                    <a:pt x="122278" y="4758"/>
                  </a:cubicBezTo>
                  <a:lnTo>
                    <a:pt x="122278" y="85441"/>
                  </a:lnTo>
                  <a:cubicBezTo>
                    <a:pt x="122278" y="86662"/>
                    <a:pt x="121796" y="87723"/>
                    <a:pt x="120992" y="88526"/>
                  </a:cubicBezTo>
                  <a:cubicBezTo>
                    <a:pt x="120221" y="89298"/>
                    <a:pt x="119128" y="89780"/>
                    <a:pt x="117938" y="89780"/>
                  </a:cubicBezTo>
                  <a:lnTo>
                    <a:pt x="4758" y="89780"/>
                  </a:lnTo>
                  <a:cubicBezTo>
                    <a:pt x="3569" y="89780"/>
                    <a:pt x="2476" y="89298"/>
                    <a:pt x="1672" y="88526"/>
                  </a:cubicBezTo>
                  <a:cubicBezTo>
                    <a:pt x="901" y="87723"/>
                    <a:pt x="418" y="86662"/>
                    <a:pt x="418" y="85441"/>
                  </a:cubicBezTo>
                  <a:lnTo>
                    <a:pt x="418" y="4758"/>
                  </a:lnTo>
                  <a:cubicBezTo>
                    <a:pt x="418" y="3569"/>
                    <a:pt x="901" y="2476"/>
                    <a:pt x="1672" y="1704"/>
                  </a:cubicBezTo>
                  <a:cubicBezTo>
                    <a:pt x="2476" y="901"/>
                    <a:pt x="3569" y="418"/>
                    <a:pt x="4758" y="418"/>
                  </a:cubicBezTo>
                  <a:close/>
                  <a:moveTo>
                    <a:pt x="4758" y="0"/>
                  </a:moveTo>
                  <a:cubicBezTo>
                    <a:pt x="2122" y="0"/>
                    <a:pt x="1" y="2122"/>
                    <a:pt x="1" y="4758"/>
                  </a:cubicBezTo>
                  <a:lnTo>
                    <a:pt x="1" y="85441"/>
                  </a:lnTo>
                  <a:cubicBezTo>
                    <a:pt x="1" y="88076"/>
                    <a:pt x="2122" y="90198"/>
                    <a:pt x="4758" y="90198"/>
                  </a:cubicBezTo>
                  <a:lnTo>
                    <a:pt x="117938" y="90198"/>
                  </a:lnTo>
                  <a:cubicBezTo>
                    <a:pt x="120574" y="90198"/>
                    <a:pt x="122696" y="88076"/>
                    <a:pt x="122696" y="85441"/>
                  </a:cubicBezTo>
                  <a:lnTo>
                    <a:pt x="122696" y="4758"/>
                  </a:lnTo>
                  <a:cubicBezTo>
                    <a:pt x="122696" y="2122"/>
                    <a:pt x="120574" y="0"/>
                    <a:pt x="11793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827;p63">
              <a:extLst>
                <a:ext uri="{FF2B5EF4-FFF2-40B4-BE49-F238E27FC236}">
                  <a16:creationId xmlns:a16="http://schemas.microsoft.com/office/drawing/2014/main" id="{CFF0A6D0-0C8D-47D3-88BE-B02EBD019933}"/>
                </a:ext>
              </a:extLst>
            </p:cNvPr>
            <p:cNvSpPr/>
            <p:nvPr/>
          </p:nvSpPr>
          <p:spPr>
            <a:xfrm>
              <a:off x="1906225" y="4121975"/>
              <a:ext cx="3057750" cy="348800"/>
            </a:xfrm>
            <a:custGeom>
              <a:avLst/>
              <a:gdLst/>
              <a:ahLst/>
              <a:cxnLst/>
              <a:rect l="l" t="t" r="r" b="b"/>
              <a:pathLst>
                <a:path w="122310" h="13952" extrusionOk="0">
                  <a:moveTo>
                    <a:pt x="0" y="0"/>
                  </a:moveTo>
                  <a:lnTo>
                    <a:pt x="0" y="9387"/>
                  </a:lnTo>
                  <a:cubicBezTo>
                    <a:pt x="0" y="11926"/>
                    <a:pt x="2058" y="13951"/>
                    <a:pt x="4565" y="13951"/>
                  </a:cubicBezTo>
                  <a:lnTo>
                    <a:pt x="117745" y="13951"/>
                  </a:lnTo>
                  <a:cubicBezTo>
                    <a:pt x="120253" y="13951"/>
                    <a:pt x="122310" y="11926"/>
                    <a:pt x="122310" y="9387"/>
                  </a:cubicBezTo>
                  <a:lnTo>
                    <a:pt x="1223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828;p63">
              <a:extLst>
                <a:ext uri="{FF2B5EF4-FFF2-40B4-BE49-F238E27FC236}">
                  <a16:creationId xmlns:a16="http://schemas.microsoft.com/office/drawing/2014/main" id="{8194DBFA-BDD5-4D10-B187-DCFEA9AB047D}"/>
                </a:ext>
              </a:extLst>
            </p:cNvPr>
            <p:cNvSpPr/>
            <p:nvPr/>
          </p:nvSpPr>
          <p:spPr>
            <a:xfrm>
              <a:off x="1901400" y="4116350"/>
              <a:ext cx="3067400" cy="359225"/>
            </a:xfrm>
            <a:custGeom>
              <a:avLst/>
              <a:gdLst/>
              <a:ahLst/>
              <a:cxnLst/>
              <a:rect l="l" t="t" r="r" b="b"/>
              <a:pathLst>
                <a:path w="122696" h="14369" extrusionOk="0">
                  <a:moveTo>
                    <a:pt x="122278" y="418"/>
                  </a:moveTo>
                  <a:lnTo>
                    <a:pt x="122278" y="9612"/>
                  </a:lnTo>
                  <a:cubicBezTo>
                    <a:pt x="122278" y="10833"/>
                    <a:pt x="121796" y="11894"/>
                    <a:pt x="120992" y="12697"/>
                  </a:cubicBezTo>
                  <a:cubicBezTo>
                    <a:pt x="120221" y="13469"/>
                    <a:pt x="119128" y="13951"/>
                    <a:pt x="117938" y="13951"/>
                  </a:cubicBezTo>
                  <a:lnTo>
                    <a:pt x="4758" y="13951"/>
                  </a:lnTo>
                  <a:cubicBezTo>
                    <a:pt x="3569" y="13951"/>
                    <a:pt x="2476" y="13469"/>
                    <a:pt x="1672" y="12697"/>
                  </a:cubicBezTo>
                  <a:cubicBezTo>
                    <a:pt x="901" y="11894"/>
                    <a:pt x="418" y="10833"/>
                    <a:pt x="418" y="9612"/>
                  </a:cubicBezTo>
                  <a:lnTo>
                    <a:pt x="418" y="418"/>
                  </a:lnTo>
                  <a:close/>
                  <a:moveTo>
                    <a:pt x="193" y="0"/>
                  </a:moveTo>
                  <a:cubicBezTo>
                    <a:pt x="161" y="0"/>
                    <a:pt x="97" y="33"/>
                    <a:pt x="65" y="65"/>
                  </a:cubicBezTo>
                  <a:cubicBezTo>
                    <a:pt x="1" y="97"/>
                    <a:pt x="1" y="161"/>
                    <a:pt x="1" y="225"/>
                  </a:cubicBezTo>
                  <a:lnTo>
                    <a:pt x="1" y="9612"/>
                  </a:lnTo>
                  <a:cubicBezTo>
                    <a:pt x="1" y="12247"/>
                    <a:pt x="2122" y="14369"/>
                    <a:pt x="4758" y="14369"/>
                  </a:cubicBezTo>
                  <a:lnTo>
                    <a:pt x="117938" y="14369"/>
                  </a:lnTo>
                  <a:cubicBezTo>
                    <a:pt x="120574" y="14369"/>
                    <a:pt x="122696" y="12247"/>
                    <a:pt x="122696" y="9612"/>
                  </a:cubicBezTo>
                  <a:lnTo>
                    <a:pt x="122696" y="225"/>
                  </a:lnTo>
                  <a:cubicBezTo>
                    <a:pt x="122696" y="161"/>
                    <a:pt x="122664" y="97"/>
                    <a:pt x="122631" y="65"/>
                  </a:cubicBezTo>
                  <a:cubicBezTo>
                    <a:pt x="122599" y="33"/>
                    <a:pt x="122535" y="0"/>
                    <a:pt x="12250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829;p63">
              <a:extLst>
                <a:ext uri="{FF2B5EF4-FFF2-40B4-BE49-F238E27FC236}">
                  <a16:creationId xmlns:a16="http://schemas.microsoft.com/office/drawing/2014/main" id="{67E0D95F-A6C2-456E-AA41-CB4A2C4682FC}"/>
                </a:ext>
              </a:extLst>
            </p:cNvPr>
            <p:cNvSpPr/>
            <p:nvPr/>
          </p:nvSpPr>
          <p:spPr>
            <a:xfrm>
              <a:off x="2060525" y="2365275"/>
              <a:ext cx="2749175" cy="1586350"/>
            </a:xfrm>
            <a:custGeom>
              <a:avLst/>
              <a:gdLst/>
              <a:ahLst/>
              <a:cxnLst/>
              <a:rect l="l" t="t" r="r" b="b"/>
              <a:pathLst>
                <a:path w="109967" h="63454" extrusionOk="0">
                  <a:moveTo>
                    <a:pt x="0" y="0"/>
                  </a:moveTo>
                  <a:lnTo>
                    <a:pt x="0" y="63454"/>
                  </a:lnTo>
                  <a:lnTo>
                    <a:pt x="109966" y="63454"/>
                  </a:lnTo>
                  <a:lnTo>
                    <a:pt x="109966"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830;p63">
              <a:extLst>
                <a:ext uri="{FF2B5EF4-FFF2-40B4-BE49-F238E27FC236}">
                  <a16:creationId xmlns:a16="http://schemas.microsoft.com/office/drawing/2014/main" id="{5D5754B8-9B4C-4172-B191-5A3086C65F61}"/>
                </a:ext>
              </a:extLst>
            </p:cNvPr>
            <p:cNvSpPr/>
            <p:nvPr/>
          </p:nvSpPr>
          <p:spPr>
            <a:xfrm>
              <a:off x="2054900" y="2360450"/>
              <a:ext cx="2760425" cy="1596000"/>
            </a:xfrm>
            <a:custGeom>
              <a:avLst/>
              <a:gdLst/>
              <a:ahLst/>
              <a:cxnLst/>
              <a:rect l="l" t="t" r="r" b="b"/>
              <a:pathLst>
                <a:path w="110417" h="63840" extrusionOk="0">
                  <a:moveTo>
                    <a:pt x="109998" y="419"/>
                  </a:moveTo>
                  <a:lnTo>
                    <a:pt x="109998" y="63422"/>
                  </a:lnTo>
                  <a:lnTo>
                    <a:pt x="418" y="63422"/>
                  </a:lnTo>
                  <a:lnTo>
                    <a:pt x="418" y="419"/>
                  </a:lnTo>
                  <a:close/>
                  <a:moveTo>
                    <a:pt x="225" y="1"/>
                  </a:moveTo>
                  <a:cubicBezTo>
                    <a:pt x="161" y="1"/>
                    <a:pt x="97" y="1"/>
                    <a:pt x="64" y="65"/>
                  </a:cubicBezTo>
                  <a:cubicBezTo>
                    <a:pt x="32" y="97"/>
                    <a:pt x="0" y="161"/>
                    <a:pt x="0" y="193"/>
                  </a:cubicBezTo>
                  <a:lnTo>
                    <a:pt x="0" y="63647"/>
                  </a:lnTo>
                  <a:cubicBezTo>
                    <a:pt x="0" y="63711"/>
                    <a:pt x="32" y="63743"/>
                    <a:pt x="64" y="63775"/>
                  </a:cubicBezTo>
                  <a:cubicBezTo>
                    <a:pt x="97" y="63840"/>
                    <a:pt x="161" y="63840"/>
                    <a:pt x="225" y="63840"/>
                  </a:cubicBezTo>
                  <a:lnTo>
                    <a:pt x="110191" y="63840"/>
                  </a:lnTo>
                  <a:cubicBezTo>
                    <a:pt x="110255" y="63840"/>
                    <a:pt x="110320" y="63840"/>
                    <a:pt x="110352" y="63775"/>
                  </a:cubicBezTo>
                  <a:cubicBezTo>
                    <a:pt x="110384" y="63743"/>
                    <a:pt x="110416" y="63711"/>
                    <a:pt x="110416" y="63647"/>
                  </a:cubicBezTo>
                  <a:lnTo>
                    <a:pt x="110416" y="193"/>
                  </a:lnTo>
                  <a:cubicBezTo>
                    <a:pt x="110416" y="161"/>
                    <a:pt x="110384" y="97"/>
                    <a:pt x="110352" y="65"/>
                  </a:cubicBezTo>
                  <a:cubicBezTo>
                    <a:pt x="110320" y="1"/>
                    <a:pt x="110255" y="1"/>
                    <a:pt x="110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831;p63">
              <a:extLst>
                <a:ext uri="{FF2B5EF4-FFF2-40B4-BE49-F238E27FC236}">
                  <a16:creationId xmlns:a16="http://schemas.microsoft.com/office/drawing/2014/main" id="{E9F287A8-AEB4-432C-9601-E95C57324646}"/>
                </a:ext>
              </a:extLst>
            </p:cNvPr>
            <p:cNvSpPr/>
            <p:nvPr/>
          </p:nvSpPr>
          <p:spPr>
            <a:xfrm>
              <a:off x="2940475" y="4911925"/>
              <a:ext cx="989275" cy="45025"/>
            </a:xfrm>
            <a:custGeom>
              <a:avLst/>
              <a:gdLst/>
              <a:ahLst/>
              <a:cxnLst/>
              <a:rect l="l" t="t" r="r" b="b"/>
              <a:pathLst>
                <a:path w="39571" h="1801" extrusionOk="0">
                  <a:moveTo>
                    <a:pt x="0" y="0"/>
                  </a:moveTo>
                  <a:lnTo>
                    <a:pt x="0" y="1801"/>
                  </a:lnTo>
                  <a:lnTo>
                    <a:pt x="39570" y="1801"/>
                  </a:lnTo>
                  <a:lnTo>
                    <a:pt x="395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832;p63">
              <a:extLst>
                <a:ext uri="{FF2B5EF4-FFF2-40B4-BE49-F238E27FC236}">
                  <a16:creationId xmlns:a16="http://schemas.microsoft.com/office/drawing/2014/main" id="{2629CEA6-3787-4178-92F0-23ADD6CBD3ED}"/>
                </a:ext>
              </a:extLst>
            </p:cNvPr>
            <p:cNvSpPr/>
            <p:nvPr/>
          </p:nvSpPr>
          <p:spPr>
            <a:xfrm>
              <a:off x="2935650" y="4907100"/>
              <a:ext cx="999725" cy="55475"/>
            </a:xfrm>
            <a:custGeom>
              <a:avLst/>
              <a:gdLst/>
              <a:ahLst/>
              <a:cxnLst/>
              <a:rect l="l" t="t" r="r" b="b"/>
              <a:pathLst>
                <a:path w="39989" h="2219" extrusionOk="0">
                  <a:moveTo>
                    <a:pt x="39538" y="418"/>
                  </a:moveTo>
                  <a:lnTo>
                    <a:pt x="39538" y="1801"/>
                  </a:lnTo>
                  <a:lnTo>
                    <a:pt x="418" y="1801"/>
                  </a:lnTo>
                  <a:lnTo>
                    <a:pt x="418" y="418"/>
                  </a:lnTo>
                  <a:close/>
                  <a:moveTo>
                    <a:pt x="193" y="1"/>
                  </a:moveTo>
                  <a:cubicBezTo>
                    <a:pt x="129" y="1"/>
                    <a:pt x="97" y="1"/>
                    <a:pt x="65" y="65"/>
                  </a:cubicBezTo>
                  <a:cubicBezTo>
                    <a:pt x="0" y="97"/>
                    <a:pt x="0" y="161"/>
                    <a:pt x="0" y="193"/>
                  </a:cubicBezTo>
                  <a:lnTo>
                    <a:pt x="0" y="1994"/>
                  </a:lnTo>
                  <a:cubicBezTo>
                    <a:pt x="0" y="2058"/>
                    <a:pt x="0" y="2122"/>
                    <a:pt x="65" y="2154"/>
                  </a:cubicBezTo>
                  <a:cubicBezTo>
                    <a:pt x="97" y="2186"/>
                    <a:pt x="129" y="2219"/>
                    <a:pt x="193" y="2219"/>
                  </a:cubicBezTo>
                  <a:lnTo>
                    <a:pt x="39763" y="2219"/>
                  </a:lnTo>
                  <a:cubicBezTo>
                    <a:pt x="39827" y="2219"/>
                    <a:pt x="39859" y="2186"/>
                    <a:pt x="39924" y="2154"/>
                  </a:cubicBezTo>
                  <a:cubicBezTo>
                    <a:pt x="39956" y="2122"/>
                    <a:pt x="39988" y="2058"/>
                    <a:pt x="39988" y="1994"/>
                  </a:cubicBezTo>
                  <a:lnTo>
                    <a:pt x="39988" y="193"/>
                  </a:lnTo>
                  <a:cubicBezTo>
                    <a:pt x="39988" y="161"/>
                    <a:pt x="39956" y="97"/>
                    <a:pt x="39924" y="65"/>
                  </a:cubicBezTo>
                  <a:cubicBezTo>
                    <a:pt x="39859" y="1"/>
                    <a:pt x="39827" y="1"/>
                    <a:pt x="3976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833;p63">
              <a:extLst>
                <a:ext uri="{FF2B5EF4-FFF2-40B4-BE49-F238E27FC236}">
                  <a16:creationId xmlns:a16="http://schemas.microsoft.com/office/drawing/2014/main" id="{62A6C874-AD4E-4DA0-B1BE-FC8703CAE4F6}"/>
                </a:ext>
              </a:extLst>
            </p:cNvPr>
            <p:cNvSpPr/>
            <p:nvPr/>
          </p:nvSpPr>
          <p:spPr>
            <a:xfrm>
              <a:off x="2383575" y="2497075"/>
              <a:ext cx="147875" cy="199325"/>
            </a:xfrm>
            <a:custGeom>
              <a:avLst/>
              <a:gdLst/>
              <a:ahLst/>
              <a:cxnLst/>
              <a:rect l="l" t="t" r="r" b="b"/>
              <a:pathLst>
                <a:path w="5915" h="7973" extrusionOk="0">
                  <a:moveTo>
                    <a:pt x="0" y="0"/>
                  </a:moveTo>
                  <a:lnTo>
                    <a:pt x="3954" y="7972"/>
                  </a:lnTo>
                  <a:lnTo>
                    <a:pt x="59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834;p63">
              <a:extLst>
                <a:ext uri="{FF2B5EF4-FFF2-40B4-BE49-F238E27FC236}">
                  <a16:creationId xmlns:a16="http://schemas.microsoft.com/office/drawing/2014/main" id="{B43E4FF6-C56C-4681-9C15-C18E59225BEF}"/>
                </a:ext>
              </a:extLst>
            </p:cNvPr>
            <p:cNvSpPr/>
            <p:nvPr/>
          </p:nvSpPr>
          <p:spPr>
            <a:xfrm>
              <a:off x="2377950" y="2491450"/>
              <a:ext cx="159125" cy="209975"/>
            </a:xfrm>
            <a:custGeom>
              <a:avLst/>
              <a:gdLst/>
              <a:ahLst/>
              <a:cxnLst/>
              <a:rect l="l" t="t" r="r" b="b"/>
              <a:pathLst>
                <a:path w="6365" h="8399" extrusionOk="0">
                  <a:moveTo>
                    <a:pt x="5883" y="418"/>
                  </a:moveTo>
                  <a:lnTo>
                    <a:pt x="4119" y="7593"/>
                  </a:lnTo>
                  <a:lnTo>
                    <a:pt x="4119" y="7593"/>
                  </a:lnTo>
                  <a:lnTo>
                    <a:pt x="547" y="418"/>
                  </a:lnTo>
                  <a:close/>
                  <a:moveTo>
                    <a:pt x="225" y="0"/>
                  </a:moveTo>
                  <a:cubicBezTo>
                    <a:pt x="129" y="0"/>
                    <a:pt x="65" y="32"/>
                    <a:pt x="32" y="97"/>
                  </a:cubicBezTo>
                  <a:cubicBezTo>
                    <a:pt x="0" y="161"/>
                    <a:pt x="0" y="257"/>
                    <a:pt x="32" y="322"/>
                  </a:cubicBezTo>
                  <a:lnTo>
                    <a:pt x="4018" y="8293"/>
                  </a:lnTo>
                  <a:cubicBezTo>
                    <a:pt x="4045" y="8346"/>
                    <a:pt x="4092" y="8398"/>
                    <a:pt x="4161" y="8398"/>
                  </a:cubicBezTo>
                  <a:cubicBezTo>
                    <a:pt x="4177" y="8398"/>
                    <a:pt x="4193" y="8396"/>
                    <a:pt x="4211" y="8390"/>
                  </a:cubicBezTo>
                  <a:cubicBezTo>
                    <a:pt x="4308" y="8390"/>
                    <a:pt x="4372" y="8326"/>
                    <a:pt x="4404" y="8229"/>
                  </a:cubicBezTo>
                  <a:lnTo>
                    <a:pt x="6365" y="257"/>
                  </a:lnTo>
                  <a:cubicBezTo>
                    <a:pt x="6365" y="193"/>
                    <a:pt x="6365" y="129"/>
                    <a:pt x="6333" y="97"/>
                  </a:cubicBezTo>
                  <a:cubicBezTo>
                    <a:pt x="6268" y="32"/>
                    <a:pt x="6204" y="0"/>
                    <a:pt x="614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835;p63">
              <a:extLst>
                <a:ext uri="{FF2B5EF4-FFF2-40B4-BE49-F238E27FC236}">
                  <a16:creationId xmlns:a16="http://schemas.microsoft.com/office/drawing/2014/main" id="{600AC7F2-17CE-49D8-8BF7-43E5FE54B1D9}"/>
                </a:ext>
              </a:extLst>
            </p:cNvPr>
            <p:cNvSpPr/>
            <p:nvPr/>
          </p:nvSpPr>
          <p:spPr>
            <a:xfrm>
              <a:off x="2398825" y="2504300"/>
              <a:ext cx="94875" cy="192100"/>
            </a:xfrm>
            <a:custGeom>
              <a:avLst/>
              <a:gdLst/>
              <a:ahLst/>
              <a:cxnLst/>
              <a:rect l="l" t="t" r="r" b="b"/>
              <a:pathLst>
                <a:path w="3795" h="7684" extrusionOk="0">
                  <a:moveTo>
                    <a:pt x="1" y="0"/>
                  </a:moveTo>
                  <a:lnTo>
                    <a:pt x="3344" y="7683"/>
                  </a:lnTo>
                  <a:lnTo>
                    <a:pt x="3794"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836;p63">
              <a:extLst>
                <a:ext uri="{FF2B5EF4-FFF2-40B4-BE49-F238E27FC236}">
                  <a16:creationId xmlns:a16="http://schemas.microsoft.com/office/drawing/2014/main" id="{3B3204B2-9844-4F6C-AF75-0994EC75355F}"/>
                </a:ext>
              </a:extLst>
            </p:cNvPr>
            <p:cNvSpPr/>
            <p:nvPr/>
          </p:nvSpPr>
          <p:spPr>
            <a:xfrm>
              <a:off x="2393200" y="2499475"/>
              <a:ext cx="106125" cy="201950"/>
            </a:xfrm>
            <a:custGeom>
              <a:avLst/>
              <a:gdLst/>
              <a:ahLst/>
              <a:cxnLst/>
              <a:rect l="l" t="t" r="r" b="b"/>
              <a:pathLst>
                <a:path w="4245" h="8078" extrusionOk="0">
                  <a:moveTo>
                    <a:pt x="3794" y="419"/>
                  </a:moveTo>
                  <a:lnTo>
                    <a:pt x="3427" y="6947"/>
                  </a:lnTo>
                  <a:lnTo>
                    <a:pt x="547" y="419"/>
                  </a:lnTo>
                  <a:close/>
                  <a:moveTo>
                    <a:pt x="226" y="1"/>
                  </a:moveTo>
                  <a:cubicBezTo>
                    <a:pt x="162" y="1"/>
                    <a:pt x="97" y="33"/>
                    <a:pt x="65" y="97"/>
                  </a:cubicBezTo>
                  <a:cubicBezTo>
                    <a:pt x="33" y="129"/>
                    <a:pt x="1" y="226"/>
                    <a:pt x="33" y="290"/>
                  </a:cubicBezTo>
                  <a:lnTo>
                    <a:pt x="3376" y="7940"/>
                  </a:lnTo>
                  <a:cubicBezTo>
                    <a:pt x="3429" y="8020"/>
                    <a:pt x="3504" y="8077"/>
                    <a:pt x="3582" y="8077"/>
                  </a:cubicBezTo>
                  <a:cubicBezTo>
                    <a:pt x="3599" y="8077"/>
                    <a:pt x="3616" y="8075"/>
                    <a:pt x="3633" y="8069"/>
                  </a:cubicBezTo>
                  <a:cubicBezTo>
                    <a:pt x="3730" y="8069"/>
                    <a:pt x="3794" y="7972"/>
                    <a:pt x="3794" y="7876"/>
                  </a:cubicBezTo>
                  <a:lnTo>
                    <a:pt x="4244" y="226"/>
                  </a:lnTo>
                  <a:cubicBezTo>
                    <a:pt x="4244" y="161"/>
                    <a:pt x="4212" y="97"/>
                    <a:pt x="4180" y="65"/>
                  </a:cubicBezTo>
                  <a:cubicBezTo>
                    <a:pt x="4148" y="1"/>
                    <a:pt x="4083" y="1"/>
                    <a:pt x="401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837;p63">
              <a:extLst>
                <a:ext uri="{FF2B5EF4-FFF2-40B4-BE49-F238E27FC236}">
                  <a16:creationId xmlns:a16="http://schemas.microsoft.com/office/drawing/2014/main" id="{8C5B9D59-B25A-492F-AE60-BED9E8C96936}"/>
                </a:ext>
              </a:extLst>
            </p:cNvPr>
            <p:cNvSpPr/>
            <p:nvPr/>
          </p:nvSpPr>
          <p:spPr>
            <a:xfrm>
              <a:off x="2377950" y="2489825"/>
              <a:ext cx="104475" cy="206575"/>
            </a:xfrm>
            <a:custGeom>
              <a:avLst/>
              <a:gdLst/>
              <a:ahLst/>
              <a:cxnLst/>
              <a:rect l="l" t="t" r="r" b="b"/>
              <a:pathLst>
                <a:path w="4179" h="8263" extrusionOk="0">
                  <a:moveTo>
                    <a:pt x="0" y="1"/>
                  </a:moveTo>
                  <a:lnTo>
                    <a:pt x="4179" y="8262"/>
                  </a:lnTo>
                  <a:lnTo>
                    <a:pt x="3793"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838;p63">
              <a:extLst>
                <a:ext uri="{FF2B5EF4-FFF2-40B4-BE49-F238E27FC236}">
                  <a16:creationId xmlns:a16="http://schemas.microsoft.com/office/drawing/2014/main" id="{FC8F3C96-580F-4009-85E6-E165D094C782}"/>
                </a:ext>
              </a:extLst>
            </p:cNvPr>
            <p:cNvSpPr/>
            <p:nvPr/>
          </p:nvSpPr>
          <p:spPr>
            <a:xfrm>
              <a:off x="2372325" y="2484200"/>
              <a:ext cx="115725" cy="217225"/>
            </a:xfrm>
            <a:custGeom>
              <a:avLst/>
              <a:gdLst/>
              <a:ahLst/>
              <a:cxnLst/>
              <a:rect l="l" t="t" r="r" b="b"/>
              <a:pathLst>
                <a:path w="4629" h="8689" extrusionOk="0">
                  <a:moveTo>
                    <a:pt x="3825" y="419"/>
                  </a:moveTo>
                  <a:lnTo>
                    <a:pt x="4166" y="7535"/>
                  </a:lnTo>
                  <a:lnTo>
                    <a:pt x="579" y="419"/>
                  </a:lnTo>
                  <a:close/>
                  <a:moveTo>
                    <a:pt x="225" y="1"/>
                  </a:moveTo>
                  <a:cubicBezTo>
                    <a:pt x="161" y="1"/>
                    <a:pt x="97" y="33"/>
                    <a:pt x="64" y="97"/>
                  </a:cubicBezTo>
                  <a:cubicBezTo>
                    <a:pt x="0" y="162"/>
                    <a:pt x="0" y="258"/>
                    <a:pt x="32" y="322"/>
                  </a:cubicBezTo>
                  <a:lnTo>
                    <a:pt x="4243" y="8583"/>
                  </a:lnTo>
                  <a:cubicBezTo>
                    <a:pt x="4270" y="8636"/>
                    <a:pt x="4339" y="8688"/>
                    <a:pt x="4416" y="8688"/>
                  </a:cubicBezTo>
                  <a:cubicBezTo>
                    <a:pt x="4433" y="8688"/>
                    <a:pt x="4451" y="8686"/>
                    <a:pt x="4468" y="8680"/>
                  </a:cubicBezTo>
                  <a:cubicBezTo>
                    <a:pt x="4565" y="8648"/>
                    <a:pt x="4629" y="8551"/>
                    <a:pt x="4629" y="8455"/>
                  </a:cubicBezTo>
                  <a:lnTo>
                    <a:pt x="4211" y="194"/>
                  </a:lnTo>
                  <a:cubicBezTo>
                    <a:pt x="4211" y="97"/>
                    <a:pt x="4115" y="1"/>
                    <a:pt x="401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839;p63">
              <a:extLst>
                <a:ext uri="{FF2B5EF4-FFF2-40B4-BE49-F238E27FC236}">
                  <a16:creationId xmlns:a16="http://schemas.microsoft.com/office/drawing/2014/main" id="{72A00E5F-F8EC-402A-A992-53CCAD13A3E5}"/>
                </a:ext>
              </a:extLst>
            </p:cNvPr>
            <p:cNvSpPr/>
            <p:nvPr/>
          </p:nvSpPr>
          <p:spPr>
            <a:xfrm>
              <a:off x="2153725" y="2452075"/>
              <a:ext cx="328700" cy="244325"/>
            </a:xfrm>
            <a:custGeom>
              <a:avLst/>
              <a:gdLst/>
              <a:ahLst/>
              <a:cxnLst/>
              <a:rect l="l" t="t" r="r" b="b"/>
              <a:pathLst>
                <a:path w="13148" h="9773" extrusionOk="0">
                  <a:moveTo>
                    <a:pt x="1" y="0"/>
                  </a:moveTo>
                  <a:lnTo>
                    <a:pt x="2412" y="9772"/>
                  </a:lnTo>
                  <a:lnTo>
                    <a:pt x="13148" y="9772"/>
                  </a:lnTo>
                  <a:lnTo>
                    <a:pt x="11444" y="1125"/>
                  </a:lnTo>
                  <a:lnTo>
                    <a:pt x="6108" y="1125"/>
                  </a:lnTo>
                  <a:lnTo>
                    <a:pt x="51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840;p63">
              <a:extLst>
                <a:ext uri="{FF2B5EF4-FFF2-40B4-BE49-F238E27FC236}">
                  <a16:creationId xmlns:a16="http://schemas.microsoft.com/office/drawing/2014/main" id="{47008912-7FEB-4AC3-B672-D2E1FC82B1FE}"/>
                </a:ext>
              </a:extLst>
            </p:cNvPr>
            <p:cNvSpPr/>
            <p:nvPr/>
          </p:nvSpPr>
          <p:spPr>
            <a:xfrm>
              <a:off x="2148100" y="2447250"/>
              <a:ext cx="339950" cy="253950"/>
            </a:xfrm>
            <a:custGeom>
              <a:avLst/>
              <a:gdLst/>
              <a:ahLst/>
              <a:cxnLst/>
              <a:rect l="l" t="t" r="r" b="b"/>
              <a:pathLst>
                <a:path w="13598" h="10158" extrusionOk="0">
                  <a:moveTo>
                    <a:pt x="5240" y="418"/>
                  </a:moveTo>
                  <a:lnTo>
                    <a:pt x="6173" y="1447"/>
                  </a:lnTo>
                  <a:cubicBezTo>
                    <a:pt x="6205" y="1511"/>
                    <a:pt x="6269" y="1511"/>
                    <a:pt x="6333" y="1511"/>
                  </a:cubicBezTo>
                  <a:lnTo>
                    <a:pt x="11509" y="1511"/>
                  </a:lnTo>
                  <a:lnTo>
                    <a:pt x="13116" y="9740"/>
                  </a:lnTo>
                  <a:lnTo>
                    <a:pt x="2797" y="9740"/>
                  </a:lnTo>
                  <a:lnTo>
                    <a:pt x="483" y="418"/>
                  </a:lnTo>
                  <a:close/>
                  <a:moveTo>
                    <a:pt x="226" y="0"/>
                  </a:moveTo>
                  <a:cubicBezTo>
                    <a:pt x="162" y="0"/>
                    <a:pt x="97" y="32"/>
                    <a:pt x="65" y="65"/>
                  </a:cubicBezTo>
                  <a:cubicBezTo>
                    <a:pt x="1" y="129"/>
                    <a:pt x="1" y="193"/>
                    <a:pt x="1" y="257"/>
                  </a:cubicBezTo>
                  <a:lnTo>
                    <a:pt x="2412" y="9997"/>
                  </a:lnTo>
                  <a:cubicBezTo>
                    <a:pt x="2444" y="10094"/>
                    <a:pt x="2540" y="10158"/>
                    <a:pt x="2637" y="10158"/>
                  </a:cubicBezTo>
                  <a:lnTo>
                    <a:pt x="13373" y="10158"/>
                  </a:lnTo>
                  <a:cubicBezTo>
                    <a:pt x="13437" y="10158"/>
                    <a:pt x="13502" y="10126"/>
                    <a:pt x="13566" y="10094"/>
                  </a:cubicBezTo>
                  <a:cubicBezTo>
                    <a:pt x="13598" y="10029"/>
                    <a:pt x="13598" y="9965"/>
                    <a:pt x="13598" y="9901"/>
                  </a:cubicBezTo>
                  <a:lnTo>
                    <a:pt x="11894" y="1254"/>
                  </a:lnTo>
                  <a:cubicBezTo>
                    <a:pt x="11862" y="1157"/>
                    <a:pt x="11798" y="1093"/>
                    <a:pt x="11669" y="1093"/>
                  </a:cubicBezTo>
                  <a:lnTo>
                    <a:pt x="6435" y="1093"/>
                  </a:lnTo>
                  <a:lnTo>
                    <a:pt x="5498" y="65"/>
                  </a:lnTo>
                  <a:cubicBezTo>
                    <a:pt x="5465" y="32"/>
                    <a:pt x="5401" y="0"/>
                    <a:pt x="533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841;p63">
              <a:extLst>
                <a:ext uri="{FF2B5EF4-FFF2-40B4-BE49-F238E27FC236}">
                  <a16:creationId xmlns:a16="http://schemas.microsoft.com/office/drawing/2014/main" id="{12864AC8-A058-4F5B-B446-5BC713DD00FE}"/>
                </a:ext>
              </a:extLst>
            </p:cNvPr>
            <p:cNvSpPr/>
            <p:nvPr/>
          </p:nvSpPr>
          <p:spPr>
            <a:xfrm>
              <a:off x="2383575" y="2857075"/>
              <a:ext cx="147875" cy="199325"/>
            </a:xfrm>
            <a:custGeom>
              <a:avLst/>
              <a:gdLst/>
              <a:ahLst/>
              <a:cxnLst/>
              <a:rect l="l" t="t" r="r" b="b"/>
              <a:pathLst>
                <a:path w="5915" h="7973" extrusionOk="0">
                  <a:moveTo>
                    <a:pt x="0" y="1"/>
                  </a:moveTo>
                  <a:lnTo>
                    <a:pt x="3954" y="7973"/>
                  </a:lnTo>
                  <a:lnTo>
                    <a:pt x="59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842;p63">
              <a:extLst>
                <a:ext uri="{FF2B5EF4-FFF2-40B4-BE49-F238E27FC236}">
                  <a16:creationId xmlns:a16="http://schemas.microsoft.com/office/drawing/2014/main" id="{ACAEF3ED-F93E-4B33-95D2-6D931E3F4496}"/>
                </a:ext>
              </a:extLst>
            </p:cNvPr>
            <p:cNvSpPr/>
            <p:nvPr/>
          </p:nvSpPr>
          <p:spPr>
            <a:xfrm>
              <a:off x="2377950" y="2852275"/>
              <a:ext cx="159125" cy="209750"/>
            </a:xfrm>
            <a:custGeom>
              <a:avLst/>
              <a:gdLst/>
              <a:ahLst/>
              <a:cxnLst/>
              <a:rect l="l" t="t" r="r" b="b"/>
              <a:pathLst>
                <a:path w="6365" h="8390" extrusionOk="0">
                  <a:moveTo>
                    <a:pt x="5883" y="418"/>
                  </a:moveTo>
                  <a:lnTo>
                    <a:pt x="4124" y="7572"/>
                  </a:lnTo>
                  <a:lnTo>
                    <a:pt x="547" y="418"/>
                  </a:lnTo>
                  <a:close/>
                  <a:moveTo>
                    <a:pt x="225" y="0"/>
                  </a:moveTo>
                  <a:cubicBezTo>
                    <a:pt x="129" y="0"/>
                    <a:pt x="65" y="32"/>
                    <a:pt x="32" y="96"/>
                  </a:cubicBezTo>
                  <a:cubicBezTo>
                    <a:pt x="0" y="161"/>
                    <a:pt x="0" y="225"/>
                    <a:pt x="32" y="289"/>
                  </a:cubicBezTo>
                  <a:lnTo>
                    <a:pt x="4018" y="8261"/>
                  </a:lnTo>
                  <a:cubicBezTo>
                    <a:pt x="4050" y="8358"/>
                    <a:pt x="4115" y="8390"/>
                    <a:pt x="4211" y="8390"/>
                  </a:cubicBezTo>
                  <a:cubicBezTo>
                    <a:pt x="4308" y="8358"/>
                    <a:pt x="4372" y="8293"/>
                    <a:pt x="4404" y="8229"/>
                  </a:cubicBezTo>
                  <a:lnTo>
                    <a:pt x="6365" y="257"/>
                  </a:lnTo>
                  <a:cubicBezTo>
                    <a:pt x="6365" y="193"/>
                    <a:pt x="6365" y="129"/>
                    <a:pt x="6333" y="64"/>
                  </a:cubicBezTo>
                  <a:cubicBezTo>
                    <a:pt x="6268" y="32"/>
                    <a:pt x="6204" y="0"/>
                    <a:pt x="614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843;p63">
              <a:extLst>
                <a:ext uri="{FF2B5EF4-FFF2-40B4-BE49-F238E27FC236}">
                  <a16:creationId xmlns:a16="http://schemas.microsoft.com/office/drawing/2014/main" id="{3A98FE82-34CE-4B46-8198-4AD8683574B4}"/>
                </a:ext>
              </a:extLst>
            </p:cNvPr>
            <p:cNvSpPr/>
            <p:nvPr/>
          </p:nvSpPr>
          <p:spPr>
            <a:xfrm>
              <a:off x="2398825" y="2865125"/>
              <a:ext cx="94875" cy="191275"/>
            </a:xfrm>
            <a:custGeom>
              <a:avLst/>
              <a:gdLst/>
              <a:ahLst/>
              <a:cxnLst/>
              <a:rect l="l" t="t" r="r" b="b"/>
              <a:pathLst>
                <a:path w="3795" h="7651" extrusionOk="0">
                  <a:moveTo>
                    <a:pt x="1" y="0"/>
                  </a:moveTo>
                  <a:lnTo>
                    <a:pt x="3344" y="7651"/>
                  </a:lnTo>
                  <a:lnTo>
                    <a:pt x="3794"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844;p63">
              <a:extLst>
                <a:ext uri="{FF2B5EF4-FFF2-40B4-BE49-F238E27FC236}">
                  <a16:creationId xmlns:a16="http://schemas.microsoft.com/office/drawing/2014/main" id="{D17A92EB-5B45-47E4-ADAC-25161DD776B9}"/>
                </a:ext>
              </a:extLst>
            </p:cNvPr>
            <p:cNvSpPr/>
            <p:nvPr/>
          </p:nvSpPr>
          <p:spPr>
            <a:xfrm>
              <a:off x="2393200" y="2859500"/>
              <a:ext cx="106125" cy="202525"/>
            </a:xfrm>
            <a:custGeom>
              <a:avLst/>
              <a:gdLst/>
              <a:ahLst/>
              <a:cxnLst/>
              <a:rect l="l" t="t" r="r" b="b"/>
              <a:pathLst>
                <a:path w="4245" h="8101" extrusionOk="0">
                  <a:moveTo>
                    <a:pt x="3794" y="418"/>
                  </a:moveTo>
                  <a:lnTo>
                    <a:pt x="3428" y="6950"/>
                  </a:lnTo>
                  <a:lnTo>
                    <a:pt x="3428" y="6950"/>
                  </a:lnTo>
                  <a:lnTo>
                    <a:pt x="547" y="418"/>
                  </a:lnTo>
                  <a:close/>
                  <a:moveTo>
                    <a:pt x="226" y="0"/>
                  </a:moveTo>
                  <a:cubicBezTo>
                    <a:pt x="162" y="0"/>
                    <a:pt x="97" y="33"/>
                    <a:pt x="65" y="97"/>
                  </a:cubicBezTo>
                  <a:cubicBezTo>
                    <a:pt x="33" y="161"/>
                    <a:pt x="1" y="225"/>
                    <a:pt x="33" y="290"/>
                  </a:cubicBezTo>
                  <a:lnTo>
                    <a:pt x="3376" y="7972"/>
                  </a:lnTo>
                  <a:cubicBezTo>
                    <a:pt x="3440" y="8069"/>
                    <a:pt x="3537" y="8101"/>
                    <a:pt x="3633" y="8101"/>
                  </a:cubicBezTo>
                  <a:cubicBezTo>
                    <a:pt x="3730" y="8069"/>
                    <a:pt x="3794" y="8004"/>
                    <a:pt x="3794" y="7876"/>
                  </a:cubicBezTo>
                  <a:lnTo>
                    <a:pt x="4244" y="225"/>
                  </a:lnTo>
                  <a:cubicBezTo>
                    <a:pt x="4244" y="161"/>
                    <a:pt x="4212" y="97"/>
                    <a:pt x="4180" y="65"/>
                  </a:cubicBezTo>
                  <a:cubicBezTo>
                    <a:pt x="4148" y="33"/>
                    <a:pt x="4083" y="0"/>
                    <a:pt x="401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845;p63">
              <a:extLst>
                <a:ext uri="{FF2B5EF4-FFF2-40B4-BE49-F238E27FC236}">
                  <a16:creationId xmlns:a16="http://schemas.microsoft.com/office/drawing/2014/main" id="{16307676-FA17-4906-81B9-211B25233F2B}"/>
                </a:ext>
              </a:extLst>
            </p:cNvPr>
            <p:cNvSpPr/>
            <p:nvPr/>
          </p:nvSpPr>
          <p:spPr>
            <a:xfrm>
              <a:off x="2377950" y="2849850"/>
              <a:ext cx="104475" cy="206550"/>
            </a:xfrm>
            <a:custGeom>
              <a:avLst/>
              <a:gdLst/>
              <a:ahLst/>
              <a:cxnLst/>
              <a:rect l="l" t="t" r="r" b="b"/>
              <a:pathLst>
                <a:path w="4179" h="8262" extrusionOk="0">
                  <a:moveTo>
                    <a:pt x="0" y="1"/>
                  </a:moveTo>
                  <a:lnTo>
                    <a:pt x="4179" y="8262"/>
                  </a:lnTo>
                  <a:lnTo>
                    <a:pt x="3793"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846;p63">
              <a:extLst>
                <a:ext uri="{FF2B5EF4-FFF2-40B4-BE49-F238E27FC236}">
                  <a16:creationId xmlns:a16="http://schemas.microsoft.com/office/drawing/2014/main" id="{7C5E823E-7D99-4009-8CC5-EC1E45BD52BD}"/>
                </a:ext>
              </a:extLst>
            </p:cNvPr>
            <p:cNvSpPr/>
            <p:nvPr/>
          </p:nvSpPr>
          <p:spPr>
            <a:xfrm>
              <a:off x="2372325" y="2844225"/>
              <a:ext cx="115725" cy="217300"/>
            </a:xfrm>
            <a:custGeom>
              <a:avLst/>
              <a:gdLst/>
              <a:ahLst/>
              <a:cxnLst/>
              <a:rect l="l" t="t" r="r" b="b"/>
              <a:pathLst>
                <a:path w="4629" h="8692" extrusionOk="0">
                  <a:moveTo>
                    <a:pt x="3825" y="451"/>
                  </a:moveTo>
                  <a:lnTo>
                    <a:pt x="4166" y="7538"/>
                  </a:lnTo>
                  <a:lnTo>
                    <a:pt x="579" y="451"/>
                  </a:lnTo>
                  <a:close/>
                  <a:moveTo>
                    <a:pt x="225" y="1"/>
                  </a:moveTo>
                  <a:cubicBezTo>
                    <a:pt x="161" y="1"/>
                    <a:pt x="97" y="65"/>
                    <a:pt x="64" y="129"/>
                  </a:cubicBezTo>
                  <a:cubicBezTo>
                    <a:pt x="0" y="193"/>
                    <a:pt x="0" y="258"/>
                    <a:pt x="32" y="322"/>
                  </a:cubicBezTo>
                  <a:lnTo>
                    <a:pt x="4243" y="8583"/>
                  </a:lnTo>
                  <a:cubicBezTo>
                    <a:pt x="4267" y="8656"/>
                    <a:pt x="4328" y="8692"/>
                    <a:pt x="4397" y="8692"/>
                  </a:cubicBezTo>
                  <a:cubicBezTo>
                    <a:pt x="4420" y="8692"/>
                    <a:pt x="4444" y="8688"/>
                    <a:pt x="4468" y="8680"/>
                  </a:cubicBezTo>
                  <a:cubicBezTo>
                    <a:pt x="4565" y="8680"/>
                    <a:pt x="4629" y="8583"/>
                    <a:pt x="4629" y="8487"/>
                  </a:cubicBezTo>
                  <a:lnTo>
                    <a:pt x="4211" y="226"/>
                  </a:lnTo>
                  <a:cubicBezTo>
                    <a:pt x="4211" y="97"/>
                    <a:pt x="4115" y="1"/>
                    <a:pt x="401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847;p63">
              <a:extLst>
                <a:ext uri="{FF2B5EF4-FFF2-40B4-BE49-F238E27FC236}">
                  <a16:creationId xmlns:a16="http://schemas.microsoft.com/office/drawing/2014/main" id="{7B40AD05-7EC7-45FF-8EA4-A8EA75772330}"/>
                </a:ext>
              </a:extLst>
            </p:cNvPr>
            <p:cNvSpPr/>
            <p:nvPr/>
          </p:nvSpPr>
          <p:spPr>
            <a:xfrm>
              <a:off x="2153725" y="2812875"/>
              <a:ext cx="328700" cy="243525"/>
            </a:xfrm>
            <a:custGeom>
              <a:avLst/>
              <a:gdLst/>
              <a:ahLst/>
              <a:cxnLst/>
              <a:rect l="l" t="t" r="r" b="b"/>
              <a:pathLst>
                <a:path w="13148" h="9741" extrusionOk="0">
                  <a:moveTo>
                    <a:pt x="1" y="1"/>
                  </a:moveTo>
                  <a:lnTo>
                    <a:pt x="2412" y="9741"/>
                  </a:lnTo>
                  <a:lnTo>
                    <a:pt x="13148" y="9741"/>
                  </a:lnTo>
                  <a:lnTo>
                    <a:pt x="11444" y="1094"/>
                  </a:lnTo>
                  <a:lnTo>
                    <a:pt x="6108" y="1094"/>
                  </a:lnTo>
                  <a:lnTo>
                    <a:pt x="51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848;p63">
              <a:extLst>
                <a:ext uri="{FF2B5EF4-FFF2-40B4-BE49-F238E27FC236}">
                  <a16:creationId xmlns:a16="http://schemas.microsoft.com/office/drawing/2014/main" id="{BBD59B58-417F-430C-85E9-4F2DB90200D4}"/>
                </a:ext>
              </a:extLst>
            </p:cNvPr>
            <p:cNvSpPr/>
            <p:nvPr/>
          </p:nvSpPr>
          <p:spPr>
            <a:xfrm>
              <a:off x="2148100" y="2807250"/>
              <a:ext cx="339950" cy="254775"/>
            </a:xfrm>
            <a:custGeom>
              <a:avLst/>
              <a:gdLst/>
              <a:ahLst/>
              <a:cxnLst/>
              <a:rect l="l" t="t" r="r" b="b"/>
              <a:pathLst>
                <a:path w="13598" h="10191" extrusionOk="0">
                  <a:moveTo>
                    <a:pt x="5240" y="419"/>
                  </a:moveTo>
                  <a:lnTo>
                    <a:pt x="6173" y="1480"/>
                  </a:lnTo>
                  <a:cubicBezTo>
                    <a:pt x="6205" y="1512"/>
                    <a:pt x="6269" y="1544"/>
                    <a:pt x="6333" y="1544"/>
                  </a:cubicBezTo>
                  <a:lnTo>
                    <a:pt x="11509" y="1544"/>
                  </a:lnTo>
                  <a:lnTo>
                    <a:pt x="13116" y="9741"/>
                  </a:lnTo>
                  <a:lnTo>
                    <a:pt x="2797" y="9741"/>
                  </a:lnTo>
                  <a:lnTo>
                    <a:pt x="483" y="419"/>
                  </a:lnTo>
                  <a:close/>
                  <a:moveTo>
                    <a:pt x="226" y="1"/>
                  </a:moveTo>
                  <a:cubicBezTo>
                    <a:pt x="162" y="1"/>
                    <a:pt x="97" y="33"/>
                    <a:pt x="65" y="97"/>
                  </a:cubicBezTo>
                  <a:cubicBezTo>
                    <a:pt x="1" y="130"/>
                    <a:pt x="1" y="194"/>
                    <a:pt x="1" y="258"/>
                  </a:cubicBezTo>
                  <a:lnTo>
                    <a:pt x="2412" y="10030"/>
                  </a:lnTo>
                  <a:cubicBezTo>
                    <a:pt x="2444" y="10126"/>
                    <a:pt x="2540" y="10191"/>
                    <a:pt x="2637" y="10191"/>
                  </a:cubicBezTo>
                  <a:lnTo>
                    <a:pt x="13373" y="10191"/>
                  </a:lnTo>
                  <a:cubicBezTo>
                    <a:pt x="13437" y="10191"/>
                    <a:pt x="13502" y="10159"/>
                    <a:pt x="13566" y="10094"/>
                  </a:cubicBezTo>
                  <a:cubicBezTo>
                    <a:pt x="13598" y="10062"/>
                    <a:pt x="13598" y="9998"/>
                    <a:pt x="13598" y="9934"/>
                  </a:cubicBezTo>
                  <a:lnTo>
                    <a:pt x="11894" y="1287"/>
                  </a:lnTo>
                  <a:cubicBezTo>
                    <a:pt x="11862" y="1190"/>
                    <a:pt x="11798" y="1126"/>
                    <a:pt x="11669" y="1126"/>
                  </a:cubicBezTo>
                  <a:lnTo>
                    <a:pt x="6437" y="1126"/>
                  </a:lnTo>
                  <a:lnTo>
                    <a:pt x="5498" y="65"/>
                  </a:lnTo>
                  <a:cubicBezTo>
                    <a:pt x="5465" y="33"/>
                    <a:pt x="5401" y="1"/>
                    <a:pt x="533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849;p63">
              <a:extLst>
                <a:ext uri="{FF2B5EF4-FFF2-40B4-BE49-F238E27FC236}">
                  <a16:creationId xmlns:a16="http://schemas.microsoft.com/office/drawing/2014/main" id="{D82C04FE-1AA6-4920-B5B7-5B3BE4B64F4F}"/>
                </a:ext>
              </a:extLst>
            </p:cNvPr>
            <p:cNvSpPr/>
            <p:nvPr/>
          </p:nvSpPr>
          <p:spPr>
            <a:xfrm>
              <a:off x="2383575" y="3217900"/>
              <a:ext cx="147875" cy="199325"/>
            </a:xfrm>
            <a:custGeom>
              <a:avLst/>
              <a:gdLst/>
              <a:ahLst/>
              <a:cxnLst/>
              <a:rect l="l" t="t" r="r" b="b"/>
              <a:pathLst>
                <a:path w="5915" h="7973" extrusionOk="0">
                  <a:moveTo>
                    <a:pt x="0" y="1"/>
                  </a:moveTo>
                  <a:lnTo>
                    <a:pt x="3954" y="7973"/>
                  </a:lnTo>
                  <a:lnTo>
                    <a:pt x="59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850;p63">
              <a:extLst>
                <a:ext uri="{FF2B5EF4-FFF2-40B4-BE49-F238E27FC236}">
                  <a16:creationId xmlns:a16="http://schemas.microsoft.com/office/drawing/2014/main" id="{7158146A-2F66-473E-8E2D-C7995473BB61}"/>
                </a:ext>
              </a:extLst>
            </p:cNvPr>
            <p:cNvSpPr/>
            <p:nvPr/>
          </p:nvSpPr>
          <p:spPr>
            <a:xfrm>
              <a:off x="2377950" y="3212275"/>
              <a:ext cx="159125" cy="209775"/>
            </a:xfrm>
            <a:custGeom>
              <a:avLst/>
              <a:gdLst/>
              <a:ahLst/>
              <a:cxnLst/>
              <a:rect l="l" t="t" r="r" b="b"/>
              <a:pathLst>
                <a:path w="6365" h="8391" extrusionOk="0">
                  <a:moveTo>
                    <a:pt x="5883" y="419"/>
                  </a:moveTo>
                  <a:lnTo>
                    <a:pt x="4119" y="7593"/>
                  </a:lnTo>
                  <a:lnTo>
                    <a:pt x="4119" y="7593"/>
                  </a:lnTo>
                  <a:lnTo>
                    <a:pt x="547" y="419"/>
                  </a:lnTo>
                  <a:close/>
                  <a:moveTo>
                    <a:pt x="225" y="1"/>
                  </a:moveTo>
                  <a:cubicBezTo>
                    <a:pt x="129" y="1"/>
                    <a:pt x="65" y="33"/>
                    <a:pt x="32" y="97"/>
                  </a:cubicBezTo>
                  <a:cubicBezTo>
                    <a:pt x="0" y="162"/>
                    <a:pt x="0" y="258"/>
                    <a:pt x="32" y="322"/>
                  </a:cubicBezTo>
                  <a:lnTo>
                    <a:pt x="4018" y="8294"/>
                  </a:lnTo>
                  <a:cubicBezTo>
                    <a:pt x="4050" y="8358"/>
                    <a:pt x="4115" y="8391"/>
                    <a:pt x="4211" y="8391"/>
                  </a:cubicBezTo>
                  <a:cubicBezTo>
                    <a:pt x="4308" y="8391"/>
                    <a:pt x="4372" y="8326"/>
                    <a:pt x="4404" y="8230"/>
                  </a:cubicBezTo>
                  <a:lnTo>
                    <a:pt x="6365" y="258"/>
                  </a:lnTo>
                  <a:cubicBezTo>
                    <a:pt x="6365" y="194"/>
                    <a:pt x="6365" y="129"/>
                    <a:pt x="6333" y="97"/>
                  </a:cubicBezTo>
                  <a:cubicBezTo>
                    <a:pt x="6268" y="33"/>
                    <a:pt x="6204" y="1"/>
                    <a:pt x="614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851;p63">
              <a:extLst>
                <a:ext uri="{FF2B5EF4-FFF2-40B4-BE49-F238E27FC236}">
                  <a16:creationId xmlns:a16="http://schemas.microsoft.com/office/drawing/2014/main" id="{6905F9BF-0349-4AE1-AFD6-92323610FBB4}"/>
                </a:ext>
              </a:extLst>
            </p:cNvPr>
            <p:cNvSpPr/>
            <p:nvPr/>
          </p:nvSpPr>
          <p:spPr>
            <a:xfrm>
              <a:off x="2398825" y="3225150"/>
              <a:ext cx="94875" cy="192075"/>
            </a:xfrm>
            <a:custGeom>
              <a:avLst/>
              <a:gdLst/>
              <a:ahLst/>
              <a:cxnLst/>
              <a:rect l="l" t="t" r="r" b="b"/>
              <a:pathLst>
                <a:path w="3795" h="7683" extrusionOk="0">
                  <a:moveTo>
                    <a:pt x="1" y="0"/>
                  </a:moveTo>
                  <a:lnTo>
                    <a:pt x="3344" y="7683"/>
                  </a:lnTo>
                  <a:lnTo>
                    <a:pt x="3794"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852;p63">
              <a:extLst>
                <a:ext uri="{FF2B5EF4-FFF2-40B4-BE49-F238E27FC236}">
                  <a16:creationId xmlns:a16="http://schemas.microsoft.com/office/drawing/2014/main" id="{93702ABE-3EFC-4634-8D0E-BFCAF1189A08}"/>
                </a:ext>
              </a:extLst>
            </p:cNvPr>
            <p:cNvSpPr/>
            <p:nvPr/>
          </p:nvSpPr>
          <p:spPr>
            <a:xfrm>
              <a:off x="2393200" y="3219525"/>
              <a:ext cx="106125" cy="202725"/>
            </a:xfrm>
            <a:custGeom>
              <a:avLst/>
              <a:gdLst/>
              <a:ahLst/>
              <a:cxnLst/>
              <a:rect l="l" t="t" r="r" b="b"/>
              <a:pathLst>
                <a:path w="4245" h="8109" extrusionOk="0">
                  <a:moveTo>
                    <a:pt x="3794" y="450"/>
                  </a:moveTo>
                  <a:lnTo>
                    <a:pt x="3427" y="6978"/>
                  </a:lnTo>
                  <a:lnTo>
                    <a:pt x="547" y="450"/>
                  </a:lnTo>
                  <a:close/>
                  <a:moveTo>
                    <a:pt x="226" y="0"/>
                  </a:moveTo>
                  <a:cubicBezTo>
                    <a:pt x="162" y="0"/>
                    <a:pt x="97" y="64"/>
                    <a:pt x="65" y="97"/>
                  </a:cubicBezTo>
                  <a:cubicBezTo>
                    <a:pt x="33" y="161"/>
                    <a:pt x="1" y="257"/>
                    <a:pt x="33" y="322"/>
                  </a:cubicBezTo>
                  <a:lnTo>
                    <a:pt x="3376" y="7972"/>
                  </a:lnTo>
                  <a:cubicBezTo>
                    <a:pt x="3429" y="8051"/>
                    <a:pt x="3504" y="8109"/>
                    <a:pt x="3582" y="8109"/>
                  </a:cubicBezTo>
                  <a:cubicBezTo>
                    <a:pt x="3599" y="8109"/>
                    <a:pt x="3616" y="8106"/>
                    <a:pt x="3633" y="8101"/>
                  </a:cubicBezTo>
                  <a:cubicBezTo>
                    <a:pt x="3730" y="8101"/>
                    <a:pt x="3794" y="8004"/>
                    <a:pt x="3794" y="7908"/>
                  </a:cubicBezTo>
                  <a:lnTo>
                    <a:pt x="4244" y="225"/>
                  </a:lnTo>
                  <a:cubicBezTo>
                    <a:pt x="4244" y="193"/>
                    <a:pt x="4212" y="129"/>
                    <a:pt x="4180" y="97"/>
                  </a:cubicBezTo>
                  <a:cubicBezTo>
                    <a:pt x="4148" y="32"/>
                    <a:pt x="4083" y="0"/>
                    <a:pt x="401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853;p63">
              <a:extLst>
                <a:ext uri="{FF2B5EF4-FFF2-40B4-BE49-F238E27FC236}">
                  <a16:creationId xmlns:a16="http://schemas.microsoft.com/office/drawing/2014/main" id="{95672053-52E3-48C0-AA02-A18DC0DD9BFF}"/>
                </a:ext>
              </a:extLst>
            </p:cNvPr>
            <p:cNvSpPr/>
            <p:nvPr/>
          </p:nvSpPr>
          <p:spPr>
            <a:xfrm>
              <a:off x="2377950" y="3209875"/>
              <a:ext cx="104475" cy="207350"/>
            </a:xfrm>
            <a:custGeom>
              <a:avLst/>
              <a:gdLst/>
              <a:ahLst/>
              <a:cxnLst/>
              <a:rect l="l" t="t" r="r" b="b"/>
              <a:pathLst>
                <a:path w="4179" h="8294" extrusionOk="0">
                  <a:moveTo>
                    <a:pt x="0" y="0"/>
                  </a:moveTo>
                  <a:lnTo>
                    <a:pt x="4179" y="8294"/>
                  </a:lnTo>
                  <a:lnTo>
                    <a:pt x="3793"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854;p63">
              <a:extLst>
                <a:ext uri="{FF2B5EF4-FFF2-40B4-BE49-F238E27FC236}">
                  <a16:creationId xmlns:a16="http://schemas.microsoft.com/office/drawing/2014/main" id="{3F6E2780-5E7D-4136-8EF4-EB201254A7C8}"/>
                </a:ext>
              </a:extLst>
            </p:cNvPr>
            <p:cNvSpPr/>
            <p:nvPr/>
          </p:nvSpPr>
          <p:spPr>
            <a:xfrm>
              <a:off x="2372325" y="3205050"/>
              <a:ext cx="115725" cy="217225"/>
            </a:xfrm>
            <a:custGeom>
              <a:avLst/>
              <a:gdLst/>
              <a:ahLst/>
              <a:cxnLst/>
              <a:rect l="l" t="t" r="r" b="b"/>
              <a:pathLst>
                <a:path w="4629" h="8689" extrusionOk="0">
                  <a:moveTo>
                    <a:pt x="3825" y="418"/>
                  </a:moveTo>
                  <a:lnTo>
                    <a:pt x="4166" y="7535"/>
                  </a:lnTo>
                  <a:lnTo>
                    <a:pt x="4166" y="7535"/>
                  </a:lnTo>
                  <a:lnTo>
                    <a:pt x="579" y="418"/>
                  </a:lnTo>
                  <a:close/>
                  <a:moveTo>
                    <a:pt x="225" y="1"/>
                  </a:moveTo>
                  <a:cubicBezTo>
                    <a:pt x="161" y="1"/>
                    <a:pt x="97" y="33"/>
                    <a:pt x="64" y="97"/>
                  </a:cubicBezTo>
                  <a:cubicBezTo>
                    <a:pt x="0" y="161"/>
                    <a:pt x="0" y="226"/>
                    <a:pt x="32" y="290"/>
                  </a:cubicBezTo>
                  <a:lnTo>
                    <a:pt x="4243" y="8583"/>
                  </a:lnTo>
                  <a:cubicBezTo>
                    <a:pt x="4270" y="8636"/>
                    <a:pt x="4339" y="8688"/>
                    <a:pt x="4416" y="8688"/>
                  </a:cubicBezTo>
                  <a:cubicBezTo>
                    <a:pt x="4433" y="8688"/>
                    <a:pt x="4451" y="8685"/>
                    <a:pt x="4468" y="8680"/>
                  </a:cubicBezTo>
                  <a:cubicBezTo>
                    <a:pt x="4565" y="8647"/>
                    <a:pt x="4629" y="8551"/>
                    <a:pt x="4629" y="8455"/>
                  </a:cubicBezTo>
                  <a:lnTo>
                    <a:pt x="4211" y="193"/>
                  </a:lnTo>
                  <a:cubicBezTo>
                    <a:pt x="4211" y="97"/>
                    <a:pt x="4115" y="1"/>
                    <a:pt x="401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855;p63">
              <a:extLst>
                <a:ext uri="{FF2B5EF4-FFF2-40B4-BE49-F238E27FC236}">
                  <a16:creationId xmlns:a16="http://schemas.microsoft.com/office/drawing/2014/main" id="{6A8277C1-61A3-426D-A61F-41100DE5CB6F}"/>
                </a:ext>
              </a:extLst>
            </p:cNvPr>
            <p:cNvSpPr/>
            <p:nvPr/>
          </p:nvSpPr>
          <p:spPr>
            <a:xfrm>
              <a:off x="2153725" y="3172900"/>
              <a:ext cx="328700" cy="244325"/>
            </a:xfrm>
            <a:custGeom>
              <a:avLst/>
              <a:gdLst/>
              <a:ahLst/>
              <a:cxnLst/>
              <a:rect l="l" t="t" r="r" b="b"/>
              <a:pathLst>
                <a:path w="13148" h="9773" extrusionOk="0">
                  <a:moveTo>
                    <a:pt x="1" y="1"/>
                  </a:moveTo>
                  <a:lnTo>
                    <a:pt x="2412" y="9773"/>
                  </a:lnTo>
                  <a:lnTo>
                    <a:pt x="13148" y="9773"/>
                  </a:lnTo>
                  <a:lnTo>
                    <a:pt x="11444" y="1126"/>
                  </a:lnTo>
                  <a:lnTo>
                    <a:pt x="6108" y="1126"/>
                  </a:lnTo>
                  <a:lnTo>
                    <a:pt x="51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856;p63">
              <a:extLst>
                <a:ext uri="{FF2B5EF4-FFF2-40B4-BE49-F238E27FC236}">
                  <a16:creationId xmlns:a16="http://schemas.microsoft.com/office/drawing/2014/main" id="{8B557BDB-9D51-4CE9-8164-470B80058235}"/>
                </a:ext>
              </a:extLst>
            </p:cNvPr>
            <p:cNvSpPr/>
            <p:nvPr/>
          </p:nvSpPr>
          <p:spPr>
            <a:xfrm>
              <a:off x="2148100" y="3168075"/>
              <a:ext cx="339950" cy="253975"/>
            </a:xfrm>
            <a:custGeom>
              <a:avLst/>
              <a:gdLst/>
              <a:ahLst/>
              <a:cxnLst/>
              <a:rect l="l" t="t" r="r" b="b"/>
              <a:pathLst>
                <a:path w="13598" h="10159" extrusionOk="0">
                  <a:moveTo>
                    <a:pt x="5240" y="419"/>
                  </a:moveTo>
                  <a:lnTo>
                    <a:pt x="6173" y="1447"/>
                  </a:lnTo>
                  <a:cubicBezTo>
                    <a:pt x="6205" y="1480"/>
                    <a:pt x="6269" y="1512"/>
                    <a:pt x="6333" y="1512"/>
                  </a:cubicBezTo>
                  <a:lnTo>
                    <a:pt x="11509" y="1512"/>
                  </a:lnTo>
                  <a:lnTo>
                    <a:pt x="13116" y="9741"/>
                  </a:lnTo>
                  <a:lnTo>
                    <a:pt x="2797" y="9741"/>
                  </a:lnTo>
                  <a:lnTo>
                    <a:pt x="483" y="419"/>
                  </a:lnTo>
                  <a:close/>
                  <a:moveTo>
                    <a:pt x="226" y="1"/>
                  </a:moveTo>
                  <a:cubicBezTo>
                    <a:pt x="162" y="1"/>
                    <a:pt x="97" y="33"/>
                    <a:pt x="65" y="65"/>
                  </a:cubicBezTo>
                  <a:cubicBezTo>
                    <a:pt x="1" y="129"/>
                    <a:pt x="1" y="194"/>
                    <a:pt x="1" y="258"/>
                  </a:cubicBezTo>
                  <a:lnTo>
                    <a:pt x="2412" y="9998"/>
                  </a:lnTo>
                  <a:cubicBezTo>
                    <a:pt x="2444" y="10094"/>
                    <a:pt x="2540" y="10159"/>
                    <a:pt x="2637" y="10159"/>
                  </a:cubicBezTo>
                  <a:lnTo>
                    <a:pt x="13373" y="10159"/>
                  </a:lnTo>
                  <a:cubicBezTo>
                    <a:pt x="13437" y="10159"/>
                    <a:pt x="13502" y="10126"/>
                    <a:pt x="13566" y="10094"/>
                  </a:cubicBezTo>
                  <a:cubicBezTo>
                    <a:pt x="13598" y="10030"/>
                    <a:pt x="13598" y="9966"/>
                    <a:pt x="13598" y="9901"/>
                  </a:cubicBezTo>
                  <a:lnTo>
                    <a:pt x="11894" y="1254"/>
                  </a:lnTo>
                  <a:cubicBezTo>
                    <a:pt x="11862" y="1158"/>
                    <a:pt x="11798" y="1094"/>
                    <a:pt x="11669" y="1094"/>
                  </a:cubicBezTo>
                  <a:lnTo>
                    <a:pt x="6435" y="1094"/>
                  </a:lnTo>
                  <a:lnTo>
                    <a:pt x="5498" y="65"/>
                  </a:lnTo>
                  <a:cubicBezTo>
                    <a:pt x="5465" y="1"/>
                    <a:pt x="5401" y="1"/>
                    <a:pt x="533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857;p63">
              <a:extLst>
                <a:ext uri="{FF2B5EF4-FFF2-40B4-BE49-F238E27FC236}">
                  <a16:creationId xmlns:a16="http://schemas.microsoft.com/office/drawing/2014/main" id="{FD82E741-C1DC-48B0-BF9A-47E935D2BDD4}"/>
                </a:ext>
              </a:extLst>
            </p:cNvPr>
            <p:cNvSpPr/>
            <p:nvPr/>
          </p:nvSpPr>
          <p:spPr>
            <a:xfrm>
              <a:off x="4591075" y="3348900"/>
              <a:ext cx="148700" cy="199325"/>
            </a:xfrm>
            <a:custGeom>
              <a:avLst/>
              <a:gdLst/>
              <a:ahLst/>
              <a:cxnLst/>
              <a:rect l="l" t="t" r="r" b="b"/>
              <a:pathLst>
                <a:path w="5948" h="7973" extrusionOk="0">
                  <a:moveTo>
                    <a:pt x="1" y="0"/>
                  </a:moveTo>
                  <a:lnTo>
                    <a:pt x="3987" y="7972"/>
                  </a:lnTo>
                  <a:lnTo>
                    <a:pt x="59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858;p63">
              <a:extLst>
                <a:ext uri="{FF2B5EF4-FFF2-40B4-BE49-F238E27FC236}">
                  <a16:creationId xmlns:a16="http://schemas.microsoft.com/office/drawing/2014/main" id="{7504B710-18F8-4E9D-B7CE-2BBBC23140F9}"/>
                </a:ext>
              </a:extLst>
            </p:cNvPr>
            <p:cNvSpPr/>
            <p:nvPr/>
          </p:nvSpPr>
          <p:spPr>
            <a:xfrm>
              <a:off x="4585450" y="3344075"/>
              <a:ext cx="159950" cy="209775"/>
            </a:xfrm>
            <a:custGeom>
              <a:avLst/>
              <a:gdLst/>
              <a:ahLst/>
              <a:cxnLst/>
              <a:rect l="l" t="t" r="r" b="b"/>
              <a:pathLst>
                <a:path w="6398" h="8391" extrusionOk="0">
                  <a:moveTo>
                    <a:pt x="5883" y="418"/>
                  </a:moveTo>
                  <a:lnTo>
                    <a:pt x="4135" y="7530"/>
                  </a:lnTo>
                  <a:lnTo>
                    <a:pt x="4135" y="7530"/>
                  </a:lnTo>
                  <a:lnTo>
                    <a:pt x="579" y="418"/>
                  </a:lnTo>
                  <a:close/>
                  <a:moveTo>
                    <a:pt x="226" y="1"/>
                  </a:moveTo>
                  <a:cubicBezTo>
                    <a:pt x="162" y="1"/>
                    <a:pt x="65" y="33"/>
                    <a:pt x="33" y="97"/>
                  </a:cubicBezTo>
                  <a:cubicBezTo>
                    <a:pt x="1" y="161"/>
                    <a:pt x="1" y="226"/>
                    <a:pt x="33" y="290"/>
                  </a:cubicBezTo>
                  <a:lnTo>
                    <a:pt x="4019" y="8262"/>
                  </a:lnTo>
                  <a:cubicBezTo>
                    <a:pt x="4051" y="8358"/>
                    <a:pt x="4147" y="8390"/>
                    <a:pt x="4244" y="8390"/>
                  </a:cubicBezTo>
                  <a:cubicBezTo>
                    <a:pt x="4308" y="8358"/>
                    <a:pt x="4405" y="8294"/>
                    <a:pt x="4405" y="8229"/>
                  </a:cubicBezTo>
                  <a:lnTo>
                    <a:pt x="6365" y="258"/>
                  </a:lnTo>
                  <a:cubicBezTo>
                    <a:pt x="6398" y="193"/>
                    <a:pt x="6365" y="129"/>
                    <a:pt x="6333" y="65"/>
                  </a:cubicBezTo>
                  <a:cubicBezTo>
                    <a:pt x="6301" y="33"/>
                    <a:pt x="6237" y="1"/>
                    <a:pt x="617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859;p63">
              <a:extLst>
                <a:ext uri="{FF2B5EF4-FFF2-40B4-BE49-F238E27FC236}">
                  <a16:creationId xmlns:a16="http://schemas.microsoft.com/office/drawing/2014/main" id="{D61C5B0A-D5B7-4BA2-B6AE-C3B84B93D2F2}"/>
                </a:ext>
              </a:extLst>
            </p:cNvPr>
            <p:cNvSpPr/>
            <p:nvPr/>
          </p:nvSpPr>
          <p:spPr>
            <a:xfrm>
              <a:off x="4607150" y="3356925"/>
              <a:ext cx="94050" cy="191300"/>
            </a:xfrm>
            <a:custGeom>
              <a:avLst/>
              <a:gdLst/>
              <a:ahLst/>
              <a:cxnLst/>
              <a:rect l="l" t="t" r="r" b="b"/>
              <a:pathLst>
                <a:path w="3762" h="7652" extrusionOk="0">
                  <a:moveTo>
                    <a:pt x="1" y="1"/>
                  </a:moveTo>
                  <a:lnTo>
                    <a:pt x="3344" y="7651"/>
                  </a:lnTo>
                  <a:lnTo>
                    <a:pt x="3762"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860;p63">
              <a:extLst>
                <a:ext uri="{FF2B5EF4-FFF2-40B4-BE49-F238E27FC236}">
                  <a16:creationId xmlns:a16="http://schemas.microsoft.com/office/drawing/2014/main" id="{7C1677D4-9F02-4790-8AE7-CE984C579667}"/>
                </a:ext>
              </a:extLst>
            </p:cNvPr>
            <p:cNvSpPr/>
            <p:nvPr/>
          </p:nvSpPr>
          <p:spPr>
            <a:xfrm>
              <a:off x="4601525" y="3351300"/>
              <a:ext cx="105300" cy="202550"/>
            </a:xfrm>
            <a:custGeom>
              <a:avLst/>
              <a:gdLst/>
              <a:ahLst/>
              <a:cxnLst/>
              <a:rect l="l" t="t" r="r" b="b"/>
              <a:pathLst>
                <a:path w="4212" h="8102" extrusionOk="0">
                  <a:moveTo>
                    <a:pt x="3762" y="419"/>
                  </a:moveTo>
                  <a:lnTo>
                    <a:pt x="3395" y="6968"/>
                  </a:lnTo>
                  <a:lnTo>
                    <a:pt x="547" y="419"/>
                  </a:lnTo>
                  <a:close/>
                  <a:moveTo>
                    <a:pt x="226" y="1"/>
                  </a:moveTo>
                  <a:cubicBezTo>
                    <a:pt x="129" y="1"/>
                    <a:pt x="65" y="33"/>
                    <a:pt x="33" y="97"/>
                  </a:cubicBezTo>
                  <a:cubicBezTo>
                    <a:pt x="1" y="162"/>
                    <a:pt x="1" y="226"/>
                    <a:pt x="33" y="290"/>
                  </a:cubicBezTo>
                  <a:lnTo>
                    <a:pt x="3376" y="7973"/>
                  </a:lnTo>
                  <a:cubicBezTo>
                    <a:pt x="3408" y="8069"/>
                    <a:pt x="3504" y="8101"/>
                    <a:pt x="3601" y="8101"/>
                  </a:cubicBezTo>
                  <a:cubicBezTo>
                    <a:pt x="3697" y="8069"/>
                    <a:pt x="3762" y="8005"/>
                    <a:pt x="3762" y="7908"/>
                  </a:cubicBezTo>
                  <a:lnTo>
                    <a:pt x="4212" y="226"/>
                  </a:lnTo>
                  <a:cubicBezTo>
                    <a:pt x="4212" y="162"/>
                    <a:pt x="4179" y="97"/>
                    <a:pt x="4147" y="65"/>
                  </a:cubicBezTo>
                  <a:cubicBezTo>
                    <a:pt x="4115" y="33"/>
                    <a:pt x="4051" y="1"/>
                    <a:pt x="398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861;p63">
              <a:extLst>
                <a:ext uri="{FF2B5EF4-FFF2-40B4-BE49-F238E27FC236}">
                  <a16:creationId xmlns:a16="http://schemas.microsoft.com/office/drawing/2014/main" id="{95E5E0AD-F232-479B-8543-F75267185BA8}"/>
                </a:ext>
              </a:extLst>
            </p:cNvPr>
            <p:cNvSpPr/>
            <p:nvPr/>
          </p:nvSpPr>
          <p:spPr>
            <a:xfrm>
              <a:off x="4586250" y="3341675"/>
              <a:ext cx="104500" cy="206550"/>
            </a:xfrm>
            <a:custGeom>
              <a:avLst/>
              <a:gdLst/>
              <a:ahLst/>
              <a:cxnLst/>
              <a:rect l="l" t="t" r="r" b="b"/>
              <a:pathLst>
                <a:path w="4180" h="8262" extrusionOk="0">
                  <a:moveTo>
                    <a:pt x="1" y="0"/>
                  </a:moveTo>
                  <a:lnTo>
                    <a:pt x="4180" y="8261"/>
                  </a:lnTo>
                  <a:lnTo>
                    <a:pt x="3762"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862;p63">
              <a:extLst>
                <a:ext uri="{FF2B5EF4-FFF2-40B4-BE49-F238E27FC236}">
                  <a16:creationId xmlns:a16="http://schemas.microsoft.com/office/drawing/2014/main" id="{11FAD30C-3080-424C-B8F3-018DFF4A4A08}"/>
                </a:ext>
              </a:extLst>
            </p:cNvPr>
            <p:cNvSpPr/>
            <p:nvPr/>
          </p:nvSpPr>
          <p:spPr>
            <a:xfrm>
              <a:off x="4580625" y="3336050"/>
              <a:ext cx="115750" cy="217800"/>
            </a:xfrm>
            <a:custGeom>
              <a:avLst/>
              <a:gdLst/>
              <a:ahLst/>
              <a:cxnLst/>
              <a:rect l="l" t="t" r="r" b="b"/>
              <a:pathLst>
                <a:path w="4630" h="8712" extrusionOk="0">
                  <a:moveTo>
                    <a:pt x="3794" y="450"/>
                  </a:moveTo>
                  <a:lnTo>
                    <a:pt x="4131" y="7475"/>
                  </a:lnTo>
                  <a:lnTo>
                    <a:pt x="547" y="450"/>
                  </a:lnTo>
                  <a:close/>
                  <a:moveTo>
                    <a:pt x="226" y="0"/>
                  </a:moveTo>
                  <a:cubicBezTo>
                    <a:pt x="130" y="0"/>
                    <a:pt x="65" y="64"/>
                    <a:pt x="33" y="129"/>
                  </a:cubicBezTo>
                  <a:cubicBezTo>
                    <a:pt x="1" y="193"/>
                    <a:pt x="1" y="257"/>
                    <a:pt x="33" y="322"/>
                  </a:cubicBezTo>
                  <a:lnTo>
                    <a:pt x="4212" y="8583"/>
                  </a:lnTo>
                  <a:cubicBezTo>
                    <a:pt x="4244" y="8679"/>
                    <a:pt x="4340" y="8711"/>
                    <a:pt x="4437" y="8711"/>
                  </a:cubicBezTo>
                  <a:cubicBezTo>
                    <a:pt x="4533" y="8679"/>
                    <a:pt x="4630" y="8583"/>
                    <a:pt x="4598" y="8486"/>
                  </a:cubicBezTo>
                  <a:lnTo>
                    <a:pt x="4593" y="8392"/>
                  </a:lnTo>
                  <a:lnTo>
                    <a:pt x="4593" y="8392"/>
                  </a:lnTo>
                  <a:lnTo>
                    <a:pt x="4598" y="8390"/>
                  </a:lnTo>
                  <a:lnTo>
                    <a:pt x="4593" y="8380"/>
                  </a:lnTo>
                  <a:lnTo>
                    <a:pt x="4212" y="225"/>
                  </a:lnTo>
                  <a:cubicBezTo>
                    <a:pt x="4212" y="96"/>
                    <a:pt x="4115" y="0"/>
                    <a:pt x="398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863;p63">
              <a:extLst>
                <a:ext uri="{FF2B5EF4-FFF2-40B4-BE49-F238E27FC236}">
                  <a16:creationId xmlns:a16="http://schemas.microsoft.com/office/drawing/2014/main" id="{455FB3AD-8548-4FE8-B5EE-2135935E8029}"/>
                </a:ext>
              </a:extLst>
            </p:cNvPr>
            <p:cNvSpPr/>
            <p:nvPr/>
          </p:nvSpPr>
          <p:spPr>
            <a:xfrm>
              <a:off x="4361250" y="3304700"/>
              <a:ext cx="329500" cy="243525"/>
            </a:xfrm>
            <a:custGeom>
              <a:avLst/>
              <a:gdLst/>
              <a:ahLst/>
              <a:cxnLst/>
              <a:rect l="l" t="t" r="r" b="b"/>
              <a:pathLst>
                <a:path w="13180" h="9741" extrusionOk="0">
                  <a:moveTo>
                    <a:pt x="1" y="0"/>
                  </a:moveTo>
                  <a:lnTo>
                    <a:pt x="2411" y="9740"/>
                  </a:lnTo>
                  <a:lnTo>
                    <a:pt x="13180" y="9740"/>
                  </a:lnTo>
                  <a:lnTo>
                    <a:pt x="11476" y="1093"/>
                  </a:lnTo>
                  <a:lnTo>
                    <a:pt x="6108" y="1093"/>
                  </a:lnTo>
                  <a:lnTo>
                    <a:pt x="5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864;p63">
              <a:extLst>
                <a:ext uri="{FF2B5EF4-FFF2-40B4-BE49-F238E27FC236}">
                  <a16:creationId xmlns:a16="http://schemas.microsoft.com/office/drawing/2014/main" id="{604A7113-137C-434E-8B3D-F351B64E13F2}"/>
                </a:ext>
              </a:extLst>
            </p:cNvPr>
            <p:cNvSpPr/>
            <p:nvPr/>
          </p:nvSpPr>
          <p:spPr>
            <a:xfrm>
              <a:off x="4355625" y="3299075"/>
              <a:ext cx="340750" cy="254775"/>
            </a:xfrm>
            <a:custGeom>
              <a:avLst/>
              <a:gdLst/>
              <a:ahLst/>
              <a:cxnLst/>
              <a:rect l="l" t="t" r="r" b="b"/>
              <a:pathLst>
                <a:path w="13630" h="10191" extrusionOk="0">
                  <a:moveTo>
                    <a:pt x="5272" y="418"/>
                  </a:moveTo>
                  <a:lnTo>
                    <a:pt x="6172" y="1479"/>
                  </a:lnTo>
                  <a:cubicBezTo>
                    <a:pt x="6204" y="1511"/>
                    <a:pt x="6269" y="1543"/>
                    <a:pt x="6333" y="1543"/>
                  </a:cubicBezTo>
                  <a:lnTo>
                    <a:pt x="11508" y="1543"/>
                  </a:lnTo>
                  <a:lnTo>
                    <a:pt x="13148" y="9772"/>
                  </a:lnTo>
                  <a:lnTo>
                    <a:pt x="2797" y="9772"/>
                  </a:lnTo>
                  <a:lnTo>
                    <a:pt x="515" y="418"/>
                  </a:lnTo>
                  <a:close/>
                  <a:moveTo>
                    <a:pt x="226" y="0"/>
                  </a:moveTo>
                  <a:cubicBezTo>
                    <a:pt x="161" y="0"/>
                    <a:pt x="97" y="33"/>
                    <a:pt x="65" y="97"/>
                  </a:cubicBezTo>
                  <a:cubicBezTo>
                    <a:pt x="33" y="129"/>
                    <a:pt x="1" y="193"/>
                    <a:pt x="33" y="258"/>
                  </a:cubicBezTo>
                  <a:lnTo>
                    <a:pt x="2444" y="10029"/>
                  </a:lnTo>
                  <a:cubicBezTo>
                    <a:pt x="2444" y="10126"/>
                    <a:pt x="2540" y="10190"/>
                    <a:pt x="2636" y="10190"/>
                  </a:cubicBezTo>
                  <a:lnTo>
                    <a:pt x="13405" y="10190"/>
                  </a:lnTo>
                  <a:cubicBezTo>
                    <a:pt x="13469" y="10190"/>
                    <a:pt x="13533" y="10158"/>
                    <a:pt x="13565" y="10094"/>
                  </a:cubicBezTo>
                  <a:cubicBezTo>
                    <a:pt x="13598" y="10062"/>
                    <a:pt x="13630" y="9997"/>
                    <a:pt x="13598" y="9933"/>
                  </a:cubicBezTo>
                  <a:lnTo>
                    <a:pt x="11894" y="1286"/>
                  </a:lnTo>
                  <a:cubicBezTo>
                    <a:pt x="11894" y="1190"/>
                    <a:pt x="11798" y="1125"/>
                    <a:pt x="11701" y="1125"/>
                  </a:cubicBezTo>
                  <a:lnTo>
                    <a:pt x="6439" y="1125"/>
                  </a:lnTo>
                  <a:lnTo>
                    <a:pt x="5529" y="65"/>
                  </a:lnTo>
                  <a:cubicBezTo>
                    <a:pt x="5465" y="33"/>
                    <a:pt x="5433" y="0"/>
                    <a:pt x="536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865;p63">
              <a:extLst>
                <a:ext uri="{FF2B5EF4-FFF2-40B4-BE49-F238E27FC236}">
                  <a16:creationId xmlns:a16="http://schemas.microsoft.com/office/drawing/2014/main" id="{F4EE6CF5-C3CE-4BD2-8879-881A4EABBC88}"/>
                </a:ext>
              </a:extLst>
            </p:cNvPr>
            <p:cNvSpPr/>
            <p:nvPr/>
          </p:nvSpPr>
          <p:spPr>
            <a:xfrm>
              <a:off x="4591075" y="2493850"/>
              <a:ext cx="148700" cy="199325"/>
            </a:xfrm>
            <a:custGeom>
              <a:avLst/>
              <a:gdLst/>
              <a:ahLst/>
              <a:cxnLst/>
              <a:rect l="l" t="t" r="r" b="b"/>
              <a:pathLst>
                <a:path w="5948" h="7973" extrusionOk="0">
                  <a:moveTo>
                    <a:pt x="1" y="1"/>
                  </a:moveTo>
                  <a:lnTo>
                    <a:pt x="3987" y="7972"/>
                  </a:lnTo>
                  <a:lnTo>
                    <a:pt x="59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866;p63">
              <a:extLst>
                <a:ext uri="{FF2B5EF4-FFF2-40B4-BE49-F238E27FC236}">
                  <a16:creationId xmlns:a16="http://schemas.microsoft.com/office/drawing/2014/main" id="{1B384983-7F18-4CBD-84DE-C5CB8129F7F7}"/>
                </a:ext>
              </a:extLst>
            </p:cNvPr>
            <p:cNvSpPr/>
            <p:nvPr/>
          </p:nvSpPr>
          <p:spPr>
            <a:xfrm>
              <a:off x="4585450" y="2489025"/>
              <a:ext cx="159950" cy="209775"/>
            </a:xfrm>
            <a:custGeom>
              <a:avLst/>
              <a:gdLst/>
              <a:ahLst/>
              <a:cxnLst/>
              <a:rect l="l" t="t" r="r" b="b"/>
              <a:pathLst>
                <a:path w="6398" h="8391" extrusionOk="0">
                  <a:moveTo>
                    <a:pt x="5883" y="419"/>
                  </a:moveTo>
                  <a:lnTo>
                    <a:pt x="4135" y="7530"/>
                  </a:lnTo>
                  <a:lnTo>
                    <a:pt x="579" y="419"/>
                  </a:lnTo>
                  <a:close/>
                  <a:moveTo>
                    <a:pt x="226" y="1"/>
                  </a:moveTo>
                  <a:cubicBezTo>
                    <a:pt x="162" y="1"/>
                    <a:pt x="65" y="33"/>
                    <a:pt x="33" y="97"/>
                  </a:cubicBezTo>
                  <a:cubicBezTo>
                    <a:pt x="1" y="161"/>
                    <a:pt x="1" y="226"/>
                    <a:pt x="33" y="290"/>
                  </a:cubicBezTo>
                  <a:lnTo>
                    <a:pt x="4019" y="8262"/>
                  </a:lnTo>
                  <a:cubicBezTo>
                    <a:pt x="4051" y="8358"/>
                    <a:pt x="4147" y="8390"/>
                    <a:pt x="4244" y="8390"/>
                  </a:cubicBezTo>
                  <a:cubicBezTo>
                    <a:pt x="4308" y="8390"/>
                    <a:pt x="4405" y="8326"/>
                    <a:pt x="4405" y="8230"/>
                  </a:cubicBezTo>
                  <a:lnTo>
                    <a:pt x="6365" y="258"/>
                  </a:lnTo>
                  <a:cubicBezTo>
                    <a:pt x="6398" y="194"/>
                    <a:pt x="6365" y="129"/>
                    <a:pt x="6333" y="65"/>
                  </a:cubicBezTo>
                  <a:cubicBezTo>
                    <a:pt x="6301" y="33"/>
                    <a:pt x="6237" y="1"/>
                    <a:pt x="617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867;p63">
              <a:extLst>
                <a:ext uri="{FF2B5EF4-FFF2-40B4-BE49-F238E27FC236}">
                  <a16:creationId xmlns:a16="http://schemas.microsoft.com/office/drawing/2014/main" id="{1A5A5816-55F6-4D33-A7E6-192A6A8CBEC1}"/>
                </a:ext>
              </a:extLst>
            </p:cNvPr>
            <p:cNvSpPr/>
            <p:nvPr/>
          </p:nvSpPr>
          <p:spPr>
            <a:xfrm>
              <a:off x="4607150" y="2501900"/>
              <a:ext cx="94050" cy="191275"/>
            </a:xfrm>
            <a:custGeom>
              <a:avLst/>
              <a:gdLst/>
              <a:ahLst/>
              <a:cxnLst/>
              <a:rect l="l" t="t" r="r" b="b"/>
              <a:pathLst>
                <a:path w="3762" h="7651" extrusionOk="0">
                  <a:moveTo>
                    <a:pt x="1" y="0"/>
                  </a:moveTo>
                  <a:lnTo>
                    <a:pt x="3344" y="7650"/>
                  </a:lnTo>
                  <a:lnTo>
                    <a:pt x="3762"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868;p63">
              <a:extLst>
                <a:ext uri="{FF2B5EF4-FFF2-40B4-BE49-F238E27FC236}">
                  <a16:creationId xmlns:a16="http://schemas.microsoft.com/office/drawing/2014/main" id="{B375C1E4-119D-4AC7-AD98-FD97CE8C1CD8}"/>
                </a:ext>
              </a:extLst>
            </p:cNvPr>
            <p:cNvSpPr/>
            <p:nvPr/>
          </p:nvSpPr>
          <p:spPr>
            <a:xfrm>
              <a:off x="4601525" y="2496275"/>
              <a:ext cx="105300" cy="202525"/>
            </a:xfrm>
            <a:custGeom>
              <a:avLst/>
              <a:gdLst/>
              <a:ahLst/>
              <a:cxnLst/>
              <a:rect l="l" t="t" r="r" b="b"/>
              <a:pathLst>
                <a:path w="4212" h="8101" extrusionOk="0">
                  <a:moveTo>
                    <a:pt x="3762" y="418"/>
                  </a:moveTo>
                  <a:lnTo>
                    <a:pt x="3395" y="6967"/>
                  </a:lnTo>
                  <a:lnTo>
                    <a:pt x="547" y="418"/>
                  </a:lnTo>
                  <a:close/>
                  <a:moveTo>
                    <a:pt x="226" y="0"/>
                  </a:moveTo>
                  <a:cubicBezTo>
                    <a:pt x="129" y="0"/>
                    <a:pt x="65" y="32"/>
                    <a:pt x="33" y="96"/>
                  </a:cubicBezTo>
                  <a:cubicBezTo>
                    <a:pt x="1" y="161"/>
                    <a:pt x="1" y="225"/>
                    <a:pt x="33" y="321"/>
                  </a:cubicBezTo>
                  <a:lnTo>
                    <a:pt x="3376" y="7972"/>
                  </a:lnTo>
                  <a:cubicBezTo>
                    <a:pt x="3408" y="8068"/>
                    <a:pt x="3504" y="8100"/>
                    <a:pt x="3601" y="8100"/>
                  </a:cubicBezTo>
                  <a:cubicBezTo>
                    <a:pt x="3697" y="8068"/>
                    <a:pt x="3762" y="8004"/>
                    <a:pt x="3762" y="7908"/>
                  </a:cubicBezTo>
                  <a:lnTo>
                    <a:pt x="4212" y="225"/>
                  </a:lnTo>
                  <a:cubicBezTo>
                    <a:pt x="4212" y="161"/>
                    <a:pt x="4179" y="129"/>
                    <a:pt x="4147" y="64"/>
                  </a:cubicBezTo>
                  <a:cubicBezTo>
                    <a:pt x="4115" y="32"/>
                    <a:pt x="4051" y="0"/>
                    <a:pt x="398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869;p63">
              <a:extLst>
                <a:ext uri="{FF2B5EF4-FFF2-40B4-BE49-F238E27FC236}">
                  <a16:creationId xmlns:a16="http://schemas.microsoft.com/office/drawing/2014/main" id="{1C35C642-9379-458C-8BB9-D11C5E640009}"/>
                </a:ext>
              </a:extLst>
            </p:cNvPr>
            <p:cNvSpPr/>
            <p:nvPr/>
          </p:nvSpPr>
          <p:spPr>
            <a:xfrm>
              <a:off x="4586250" y="2486625"/>
              <a:ext cx="104500" cy="206550"/>
            </a:xfrm>
            <a:custGeom>
              <a:avLst/>
              <a:gdLst/>
              <a:ahLst/>
              <a:cxnLst/>
              <a:rect l="l" t="t" r="r" b="b"/>
              <a:pathLst>
                <a:path w="4180" h="8262" extrusionOk="0">
                  <a:moveTo>
                    <a:pt x="1" y="0"/>
                  </a:moveTo>
                  <a:lnTo>
                    <a:pt x="4180" y="8261"/>
                  </a:lnTo>
                  <a:lnTo>
                    <a:pt x="3762"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870;p63">
              <a:extLst>
                <a:ext uri="{FF2B5EF4-FFF2-40B4-BE49-F238E27FC236}">
                  <a16:creationId xmlns:a16="http://schemas.microsoft.com/office/drawing/2014/main" id="{D29FA29C-9989-483A-9C2F-101A4B198812}"/>
                </a:ext>
              </a:extLst>
            </p:cNvPr>
            <p:cNvSpPr/>
            <p:nvPr/>
          </p:nvSpPr>
          <p:spPr>
            <a:xfrm>
              <a:off x="4580625" y="2481800"/>
              <a:ext cx="115750" cy="217200"/>
            </a:xfrm>
            <a:custGeom>
              <a:avLst/>
              <a:gdLst/>
              <a:ahLst/>
              <a:cxnLst/>
              <a:rect l="l" t="t" r="r" b="b"/>
              <a:pathLst>
                <a:path w="4630" h="8688" extrusionOk="0">
                  <a:moveTo>
                    <a:pt x="3794" y="418"/>
                  </a:moveTo>
                  <a:lnTo>
                    <a:pt x="4130" y="7441"/>
                  </a:lnTo>
                  <a:lnTo>
                    <a:pt x="547" y="418"/>
                  </a:lnTo>
                  <a:close/>
                  <a:moveTo>
                    <a:pt x="226" y="0"/>
                  </a:moveTo>
                  <a:cubicBezTo>
                    <a:pt x="130" y="0"/>
                    <a:pt x="65" y="33"/>
                    <a:pt x="33" y="97"/>
                  </a:cubicBezTo>
                  <a:cubicBezTo>
                    <a:pt x="1" y="161"/>
                    <a:pt x="1" y="225"/>
                    <a:pt x="33" y="290"/>
                  </a:cubicBezTo>
                  <a:lnTo>
                    <a:pt x="4212" y="8551"/>
                  </a:lnTo>
                  <a:cubicBezTo>
                    <a:pt x="4238" y="8630"/>
                    <a:pt x="4308" y="8688"/>
                    <a:pt x="4386" y="8688"/>
                  </a:cubicBezTo>
                  <a:cubicBezTo>
                    <a:pt x="4403" y="8688"/>
                    <a:pt x="4420" y="8685"/>
                    <a:pt x="4437" y="8679"/>
                  </a:cubicBezTo>
                  <a:cubicBezTo>
                    <a:pt x="4533" y="8647"/>
                    <a:pt x="4630" y="8551"/>
                    <a:pt x="4598" y="8454"/>
                  </a:cubicBezTo>
                  <a:lnTo>
                    <a:pt x="4593" y="8360"/>
                  </a:lnTo>
                  <a:lnTo>
                    <a:pt x="4598" y="8358"/>
                  </a:lnTo>
                  <a:lnTo>
                    <a:pt x="4593" y="8348"/>
                  </a:lnTo>
                  <a:lnTo>
                    <a:pt x="4212" y="193"/>
                  </a:lnTo>
                  <a:cubicBezTo>
                    <a:pt x="4212" y="65"/>
                    <a:pt x="4115" y="0"/>
                    <a:pt x="398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871;p63">
              <a:extLst>
                <a:ext uri="{FF2B5EF4-FFF2-40B4-BE49-F238E27FC236}">
                  <a16:creationId xmlns:a16="http://schemas.microsoft.com/office/drawing/2014/main" id="{4115169A-1E89-45F5-BFF3-FB8E7193A17A}"/>
                </a:ext>
              </a:extLst>
            </p:cNvPr>
            <p:cNvSpPr/>
            <p:nvPr/>
          </p:nvSpPr>
          <p:spPr>
            <a:xfrm>
              <a:off x="4361250" y="2449650"/>
              <a:ext cx="329500" cy="243525"/>
            </a:xfrm>
            <a:custGeom>
              <a:avLst/>
              <a:gdLst/>
              <a:ahLst/>
              <a:cxnLst/>
              <a:rect l="l" t="t" r="r" b="b"/>
              <a:pathLst>
                <a:path w="13180" h="9741" extrusionOk="0">
                  <a:moveTo>
                    <a:pt x="1" y="1"/>
                  </a:moveTo>
                  <a:lnTo>
                    <a:pt x="2411" y="9740"/>
                  </a:lnTo>
                  <a:lnTo>
                    <a:pt x="13180" y="9740"/>
                  </a:lnTo>
                  <a:lnTo>
                    <a:pt x="11476" y="1094"/>
                  </a:lnTo>
                  <a:lnTo>
                    <a:pt x="6108" y="1094"/>
                  </a:lnTo>
                  <a:lnTo>
                    <a:pt x="5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872;p63">
              <a:extLst>
                <a:ext uri="{FF2B5EF4-FFF2-40B4-BE49-F238E27FC236}">
                  <a16:creationId xmlns:a16="http://schemas.microsoft.com/office/drawing/2014/main" id="{EE4D7674-E5ED-413A-BFE8-BBC8ED1A5176}"/>
                </a:ext>
              </a:extLst>
            </p:cNvPr>
            <p:cNvSpPr/>
            <p:nvPr/>
          </p:nvSpPr>
          <p:spPr>
            <a:xfrm>
              <a:off x="4355625" y="2444025"/>
              <a:ext cx="340750" cy="254775"/>
            </a:xfrm>
            <a:custGeom>
              <a:avLst/>
              <a:gdLst/>
              <a:ahLst/>
              <a:cxnLst/>
              <a:rect l="l" t="t" r="r" b="b"/>
              <a:pathLst>
                <a:path w="13630" h="10191" extrusionOk="0">
                  <a:moveTo>
                    <a:pt x="5272" y="451"/>
                  </a:moveTo>
                  <a:lnTo>
                    <a:pt x="6172" y="1479"/>
                  </a:lnTo>
                  <a:cubicBezTo>
                    <a:pt x="6204" y="1511"/>
                    <a:pt x="6269" y="1544"/>
                    <a:pt x="6333" y="1544"/>
                  </a:cubicBezTo>
                  <a:lnTo>
                    <a:pt x="11508" y="1544"/>
                  </a:lnTo>
                  <a:lnTo>
                    <a:pt x="13148" y="9773"/>
                  </a:lnTo>
                  <a:lnTo>
                    <a:pt x="2797" y="9773"/>
                  </a:lnTo>
                  <a:lnTo>
                    <a:pt x="515" y="451"/>
                  </a:lnTo>
                  <a:close/>
                  <a:moveTo>
                    <a:pt x="226" y="1"/>
                  </a:moveTo>
                  <a:cubicBezTo>
                    <a:pt x="161" y="1"/>
                    <a:pt x="97" y="33"/>
                    <a:pt x="65" y="97"/>
                  </a:cubicBezTo>
                  <a:cubicBezTo>
                    <a:pt x="33" y="161"/>
                    <a:pt x="1" y="226"/>
                    <a:pt x="33" y="290"/>
                  </a:cubicBezTo>
                  <a:lnTo>
                    <a:pt x="2444" y="10030"/>
                  </a:lnTo>
                  <a:cubicBezTo>
                    <a:pt x="2444" y="10126"/>
                    <a:pt x="2540" y="10190"/>
                    <a:pt x="2636" y="10190"/>
                  </a:cubicBezTo>
                  <a:lnTo>
                    <a:pt x="13405" y="10190"/>
                  </a:lnTo>
                  <a:cubicBezTo>
                    <a:pt x="13469" y="10190"/>
                    <a:pt x="13533" y="10158"/>
                    <a:pt x="13565" y="10126"/>
                  </a:cubicBezTo>
                  <a:cubicBezTo>
                    <a:pt x="13598" y="10062"/>
                    <a:pt x="13630" y="9998"/>
                    <a:pt x="13598" y="9933"/>
                  </a:cubicBezTo>
                  <a:lnTo>
                    <a:pt x="11894" y="1286"/>
                  </a:lnTo>
                  <a:cubicBezTo>
                    <a:pt x="11894" y="1190"/>
                    <a:pt x="11798" y="1126"/>
                    <a:pt x="11701" y="1126"/>
                  </a:cubicBezTo>
                  <a:lnTo>
                    <a:pt x="6437" y="1126"/>
                  </a:lnTo>
                  <a:lnTo>
                    <a:pt x="5529" y="97"/>
                  </a:lnTo>
                  <a:cubicBezTo>
                    <a:pt x="5465" y="33"/>
                    <a:pt x="5433" y="1"/>
                    <a:pt x="536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873;p63">
              <a:extLst>
                <a:ext uri="{FF2B5EF4-FFF2-40B4-BE49-F238E27FC236}">
                  <a16:creationId xmlns:a16="http://schemas.microsoft.com/office/drawing/2014/main" id="{E99AC561-0A9C-4926-8120-12CF145FBDA6}"/>
                </a:ext>
              </a:extLst>
            </p:cNvPr>
            <p:cNvSpPr/>
            <p:nvPr/>
          </p:nvSpPr>
          <p:spPr>
            <a:xfrm>
              <a:off x="4591075" y="3692850"/>
              <a:ext cx="148700" cy="199325"/>
            </a:xfrm>
            <a:custGeom>
              <a:avLst/>
              <a:gdLst/>
              <a:ahLst/>
              <a:cxnLst/>
              <a:rect l="l" t="t" r="r" b="b"/>
              <a:pathLst>
                <a:path w="5948" h="7973" extrusionOk="0">
                  <a:moveTo>
                    <a:pt x="1" y="0"/>
                  </a:moveTo>
                  <a:lnTo>
                    <a:pt x="3987" y="7972"/>
                  </a:lnTo>
                  <a:lnTo>
                    <a:pt x="59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874;p63">
              <a:extLst>
                <a:ext uri="{FF2B5EF4-FFF2-40B4-BE49-F238E27FC236}">
                  <a16:creationId xmlns:a16="http://schemas.microsoft.com/office/drawing/2014/main" id="{487B2392-1D05-4653-B37B-1DCA8E564129}"/>
                </a:ext>
              </a:extLst>
            </p:cNvPr>
            <p:cNvSpPr/>
            <p:nvPr/>
          </p:nvSpPr>
          <p:spPr>
            <a:xfrm>
              <a:off x="4585450" y="3687225"/>
              <a:ext cx="159950" cy="209975"/>
            </a:xfrm>
            <a:custGeom>
              <a:avLst/>
              <a:gdLst/>
              <a:ahLst/>
              <a:cxnLst/>
              <a:rect l="l" t="t" r="r" b="b"/>
              <a:pathLst>
                <a:path w="6398" h="8399" extrusionOk="0">
                  <a:moveTo>
                    <a:pt x="5883" y="418"/>
                  </a:moveTo>
                  <a:lnTo>
                    <a:pt x="4130" y="7549"/>
                  </a:lnTo>
                  <a:lnTo>
                    <a:pt x="579" y="418"/>
                  </a:lnTo>
                  <a:close/>
                  <a:moveTo>
                    <a:pt x="226" y="0"/>
                  </a:moveTo>
                  <a:cubicBezTo>
                    <a:pt x="162" y="0"/>
                    <a:pt x="65" y="32"/>
                    <a:pt x="33" y="97"/>
                  </a:cubicBezTo>
                  <a:cubicBezTo>
                    <a:pt x="1" y="161"/>
                    <a:pt x="1" y="257"/>
                    <a:pt x="33" y="322"/>
                  </a:cubicBezTo>
                  <a:lnTo>
                    <a:pt x="4019" y="8293"/>
                  </a:lnTo>
                  <a:cubicBezTo>
                    <a:pt x="4045" y="8346"/>
                    <a:pt x="4114" y="8398"/>
                    <a:pt x="4191" y="8398"/>
                  </a:cubicBezTo>
                  <a:cubicBezTo>
                    <a:pt x="4209" y="8398"/>
                    <a:pt x="4226" y="8396"/>
                    <a:pt x="4244" y="8390"/>
                  </a:cubicBezTo>
                  <a:cubicBezTo>
                    <a:pt x="4308" y="8390"/>
                    <a:pt x="4405" y="8326"/>
                    <a:pt x="4405" y="8229"/>
                  </a:cubicBezTo>
                  <a:lnTo>
                    <a:pt x="6365" y="257"/>
                  </a:lnTo>
                  <a:cubicBezTo>
                    <a:pt x="6398" y="193"/>
                    <a:pt x="6365" y="129"/>
                    <a:pt x="6333" y="97"/>
                  </a:cubicBezTo>
                  <a:cubicBezTo>
                    <a:pt x="6301" y="32"/>
                    <a:pt x="6237" y="0"/>
                    <a:pt x="617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3875;p63">
              <a:extLst>
                <a:ext uri="{FF2B5EF4-FFF2-40B4-BE49-F238E27FC236}">
                  <a16:creationId xmlns:a16="http://schemas.microsoft.com/office/drawing/2014/main" id="{AF998EA2-9581-4154-AA0E-8C46AEE8202B}"/>
                </a:ext>
              </a:extLst>
            </p:cNvPr>
            <p:cNvSpPr/>
            <p:nvPr/>
          </p:nvSpPr>
          <p:spPr>
            <a:xfrm>
              <a:off x="4607150" y="3700075"/>
              <a:ext cx="94050" cy="192100"/>
            </a:xfrm>
            <a:custGeom>
              <a:avLst/>
              <a:gdLst/>
              <a:ahLst/>
              <a:cxnLst/>
              <a:rect l="l" t="t" r="r" b="b"/>
              <a:pathLst>
                <a:path w="3762" h="7684" extrusionOk="0">
                  <a:moveTo>
                    <a:pt x="1" y="1"/>
                  </a:moveTo>
                  <a:lnTo>
                    <a:pt x="3344" y="7683"/>
                  </a:lnTo>
                  <a:lnTo>
                    <a:pt x="3762"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876;p63">
              <a:extLst>
                <a:ext uri="{FF2B5EF4-FFF2-40B4-BE49-F238E27FC236}">
                  <a16:creationId xmlns:a16="http://schemas.microsoft.com/office/drawing/2014/main" id="{60055FC4-FF01-4F19-A3D6-05F1B7216D58}"/>
                </a:ext>
              </a:extLst>
            </p:cNvPr>
            <p:cNvSpPr/>
            <p:nvPr/>
          </p:nvSpPr>
          <p:spPr>
            <a:xfrm>
              <a:off x="4601525" y="3695250"/>
              <a:ext cx="105300" cy="201950"/>
            </a:xfrm>
            <a:custGeom>
              <a:avLst/>
              <a:gdLst/>
              <a:ahLst/>
              <a:cxnLst/>
              <a:rect l="l" t="t" r="r" b="b"/>
              <a:pathLst>
                <a:path w="4212" h="8078" extrusionOk="0">
                  <a:moveTo>
                    <a:pt x="3762" y="419"/>
                  </a:moveTo>
                  <a:lnTo>
                    <a:pt x="3395" y="6939"/>
                  </a:lnTo>
                  <a:lnTo>
                    <a:pt x="547" y="419"/>
                  </a:lnTo>
                  <a:close/>
                  <a:moveTo>
                    <a:pt x="226" y="1"/>
                  </a:moveTo>
                  <a:cubicBezTo>
                    <a:pt x="129" y="1"/>
                    <a:pt x="65" y="33"/>
                    <a:pt x="33" y="97"/>
                  </a:cubicBezTo>
                  <a:cubicBezTo>
                    <a:pt x="1" y="129"/>
                    <a:pt x="1" y="226"/>
                    <a:pt x="33" y="290"/>
                  </a:cubicBezTo>
                  <a:lnTo>
                    <a:pt x="3376" y="7940"/>
                  </a:lnTo>
                  <a:cubicBezTo>
                    <a:pt x="3402" y="8020"/>
                    <a:pt x="3472" y="8077"/>
                    <a:pt x="3550" y="8077"/>
                  </a:cubicBezTo>
                  <a:cubicBezTo>
                    <a:pt x="3567" y="8077"/>
                    <a:pt x="3584" y="8075"/>
                    <a:pt x="3601" y="8069"/>
                  </a:cubicBezTo>
                  <a:cubicBezTo>
                    <a:pt x="3697" y="8069"/>
                    <a:pt x="3762" y="7972"/>
                    <a:pt x="3762" y="7876"/>
                  </a:cubicBezTo>
                  <a:lnTo>
                    <a:pt x="4212" y="226"/>
                  </a:lnTo>
                  <a:cubicBezTo>
                    <a:pt x="4212" y="161"/>
                    <a:pt x="4179" y="97"/>
                    <a:pt x="4147" y="65"/>
                  </a:cubicBezTo>
                  <a:cubicBezTo>
                    <a:pt x="4115" y="1"/>
                    <a:pt x="4051" y="1"/>
                    <a:pt x="398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3877;p63">
              <a:extLst>
                <a:ext uri="{FF2B5EF4-FFF2-40B4-BE49-F238E27FC236}">
                  <a16:creationId xmlns:a16="http://schemas.microsoft.com/office/drawing/2014/main" id="{DACADBA7-C4EE-4044-BA76-93EE2BF15EF8}"/>
                </a:ext>
              </a:extLst>
            </p:cNvPr>
            <p:cNvSpPr/>
            <p:nvPr/>
          </p:nvSpPr>
          <p:spPr>
            <a:xfrm>
              <a:off x="4586250" y="3685600"/>
              <a:ext cx="104500" cy="206575"/>
            </a:xfrm>
            <a:custGeom>
              <a:avLst/>
              <a:gdLst/>
              <a:ahLst/>
              <a:cxnLst/>
              <a:rect l="l" t="t" r="r" b="b"/>
              <a:pathLst>
                <a:path w="4180" h="8263" extrusionOk="0">
                  <a:moveTo>
                    <a:pt x="1" y="1"/>
                  </a:moveTo>
                  <a:lnTo>
                    <a:pt x="4180" y="8262"/>
                  </a:lnTo>
                  <a:lnTo>
                    <a:pt x="3762"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3878;p63">
              <a:extLst>
                <a:ext uri="{FF2B5EF4-FFF2-40B4-BE49-F238E27FC236}">
                  <a16:creationId xmlns:a16="http://schemas.microsoft.com/office/drawing/2014/main" id="{D3F7B0B3-C5E1-4ACE-AAE9-79F3CDE4ADAB}"/>
                </a:ext>
              </a:extLst>
            </p:cNvPr>
            <p:cNvSpPr/>
            <p:nvPr/>
          </p:nvSpPr>
          <p:spPr>
            <a:xfrm>
              <a:off x="4580625" y="3679975"/>
              <a:ext cx="115750" cy="217300"/>
            </a:xfrm>
            <a:custGeom>
              <a:avLst/>
              <a:gdLst/>
              <a:ahLst/>
              <a:cxnLst/>
              <a:rect l="l" t="t" r="r" b="b"/>
              <a:pathLst>
                <a:path w="4630" h="8692" extrusionOk="0">
                  <a:moveTo>
                    <a:pt x="3794" y="419"/>
                  </a:moveTo>
                  <a:lnTo>
                    <a:pt x="4131" y="7473"/>
                  </a:lnTo>
                  <a:lnTo>
                    <a:pt x="547" y="419"/>
                  </a:lnTo>
                  <a:close/>
                  <a:moveTo>
                    <a:pt x="226" y="1"/>
                  </a:moveTo>
                  <a:cubicBezTo>
                    <a:pt x="130" y="1"/>
                    <a:pt x="65" y="33"/>
                    <a:pt x="33" y="97"/>
                  </a:cubicBezTo>
                  <a:cubicBezTo>
                    <a:pt x="1" y="162"/>
                    <a:pt x="1" y="258"/>
                    <a:pt x="33" y="322"/>
                  </a:cubicBezTo>
                  <a:lnTo>
                    <a:pt x="4212" y="8583"/>
                  </a:lnTo>
                  <a:cubicBezTo>
                    <a:pt x="4236" y="8656"/>
                    <a:pt x="4296" y="8692"/>
                    <a:pt x="4366" y="8692"/>
                  </a:cubicBezTo>
                  <a:cubicBezTo>
                    <a:pt x="4389" y="8692"/>
                    <a:pt x="4413" y="8688"/>
                    <a:pt x="4437" y="8680"/>
                  </a:cubicBezTo>
                  <a:cubicBezTo>
                    <a:pt x="4533" y="8648"/>
                    <a:pt x="4630" y="8583"/>
                    <a:pt x="4598" y="8455"/>
                  </a:cubicBezTo>
                  <a:lnTo>
                    <a:pt x="4595" y="8392"/>
                  </a:lnTo>
                  <a:lnTo>
                    <a:pt x="4595" y="8392"/>
                  </a:lnTo>
                  <a:lnTo>
                    <a:pt x="4598" y="8391"/>
                  </a:lnTo>
                  <a:lnTo>
                    <a:pt x="4594" y="8384"/>
                  </a:lnTo>
                  <a:lnTo>
                    <a:pt x="4594" y="8384"/>
                  </a:lnTo>
                  <a:lnTo>
                    <a:pt x="4212" y="194"/>
                  </a:lnTo>
                  <a:cubicBezTo>
                    <a:pt x="4212" y="97"/>
                    <a:pt x="4115" y="1"/>
                    <a:pt x="398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879;p63">
              <a:extLst>
                <a:ext uri="{FF2B5EF4-FFF2-40B4-BE49-F238E27FC236}">
                  <a16:creationId xmlns:a16="http://schemas.microsoft.com/office/drawing/2014/main" id="{61CF49DE-E61A-4371-8B52-6619E88E105E}"/>
                </a:ext>
              </a:extLst>
            </p:cNvPr>
            <p:cNvSpPr/>
            <p:nvPr/>
          </p:nvSpPr>
          <p:spPr>
            <a:xfrm>
              <a:off x="4361250" y="3647850"/>
              <a:ext cx="329500" cy="244325"/>
            </a:xfrm>
            <a:custGeom>
              <a:avLst/>
              <a:gdLst/>
              <a:ahLst/>
              <a:cxnLst/>
              <a:rect l="l" t="t" r="r" b="b"/>
              <a:pathLst>
                <a:path w="13180" h="9773" extrusionOk="0">
                  <a:moveTo>
                    <a:pt x="1" y="0"/>
                  </a:moveTo>
                  <a:lnTo>
                    <a:pt x="2411" y="9772"/>
                  </a:lnTo>
                  <a:lnTo>
                    <a:pt x="13180" y="9772"/>
                  </a:lnTo>
                  <a:lnTo>
                    <a:pt x="11476" y="1125"/>
                  </a:lnTo>
                  <a:lnTo>
                    <a:pt x="6108" y="1125"/>
                  </a:lnTo>
                  <a:lnTo>
                    <a:pt x="5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880;p63">
              <a:extLst>
                <a:ext uri="{FF2B5EF4-FFF2-40B4-BE49-F238E27FC236}">
                  <a16:creationId xmlns:a16="http://schemas.microsoft.com/office/drawing/2014/main" id="{8B87305E-07C1-48AD-BB8E-B6E0E26C131E}"/>
                </a:ext>
              </a:extLst>
            </p:cNvPr>
            <p:cNvSpPr/>
            <p:nvPr/>
          </p:nvSpPr>
          <p:spPr>
            <a:xfrm>
              <a:off x="4355625" y="3643025"/>
              <a:ext cx="340750" cy="253950"/>
            </a:xfrm>
            <a:custGeom>
              <a:avLst/>
              <a:gdLst/>
              <a:ahLst/>
              <a:cxnLst/>
              <a:rect l="l" t="t" r="r" b="b"/>
              <a:pathLst>
                <a:path w="13630" h="10158" extrusionOk="0">
                  <a:moveTo>
                    <a:pt x="5272" y="418"/>
                  </a:moveTo>
                  <a:lnTo>
                    <a:pt x="6172" y="1447"/>
                  </a:lnTo>
                  <a:cubicBezTo>
                    <a:pt x="6204" y="1511"/>
                    <a:pt x="6269" y="1511"/>
                    <a:pt x="6333" y="1511"/>
                  </a:cubicBezTo>
                  <a:lnTo>
                    <a:pt x="11508" y="1511"/>
                  </a:lnTo>
                  <a:lnTo>
                    <a:pt x="13148" y="9740"/>
                  </a:lnTo>
                  <a:lnTo>
                    <a:pt x="2797" y="9740"/>
                  </a:lnTo>
                  <a:lnTo>
                    <a:pt x="515" y="418"/>
                  </a:lnTo>
                  <a:close/>
                  <a:moveTo>
                    <a:pt x="226" y="0"/>
                  </a:moveTo>
                  <a:cubicBezTo>
                    <a:pt x="161" y="0"/>
                    <a:pt x="97" y="32"/>
                    <a:pt x="65" y="65"/>
                  </a:cubicBezTo>
                  <a:cubicBezTo>
                    <a:pt x="33" y="129"/>
                    <a:pt x="1" y="193"/>
                    <a:pt x="33" y="257"/>
                  </a:cubicBezTo>
                  <a:lnTo>
                    <a:pt x="2444" y="9997"/>
                  </a:lnTo>
                  <a:cubicBezTo>
                    <a:pt x="2444" y="10094"/>
                    <a:pt x="2540" y="10158"/>
                    <a:pt x="2636" y="10158"/>
                  </a:cubicBezTo>
                  <a:lnTo>
                    <a:pt x="13405" y="10158"/>
                  </a:lnTo>
                  <a:cubicBezTo>
                    <a:pt x="13469" y="10158"/>
                    <a:pt x="13533" y="10126"/>
                    <a:pt x="13565" y="10094"/>
                  </a:cubicBezTo>
                  <a:cubicBezTo>
                    <a:pt x="13598" y="10029"/>
                    <a:pt x="13630" y="9965"/>
                    <a:pt x="13598" y="9901"/>
                  </a:cubicBezTo>
                  <a:lnTo>
                    <a:pt x="11894" y="1286"/>
                  </a:lnTo>
                  <a:cubicBezTo>
                    <a:pt x="11894" y="1157"/>
                    <a:pt x="11798" y="1093"/>
                    <a:pt x="11701" y="1093"/>
                  </a:cubicBezTo>
                  <a:lnTo>
                    <a:pt x="6437" y="1093"/>
                  </a:lnTo>
                  <a:lnTo>
                    <a:pt x="5529" y="65"/>
                  </a:lnTo>
                  <a:cubicBezTo>
                    <a:pt x="5465" y="32"/>
                    <a:pt x="5433" y="0"/>
                    <a:pt x="536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3881;p63">
              <a:extLst>
                <a:ext uri="{FF2B5EF4-FFF2-40B4-BE49-F238E27FC236}">
                  <a16:creationId xmlns:a16="http://schemas.microsoft.com/office/drawing/2014/main" id="{EF04EE61-48D0-4B3D-B3AC-2ECB2613CF57}"/>
                </a:ext>
              </a:extLst>
            </p:cNvPr>
            <p:cNvSpPr/>
            <p:nvPr/>
          </p:nvSpPr>
          <p:spPr>
            <a:xfrm>
              <a:off x="3617100" y="2493050"/>
              <a:ext cx="253975" cy="908100"/>
            </a:xfrm>
            <a:custGeom>
              <a:avLst/>
              <a:gdLst/>
              <a:ahLst/>
              <a:cxnLst/>
              <a:rect l="l" t="t" r="r" b="b"/>
              <a:pathLst>
                <a:path w="10159" h="36324" extrusionOk="0">
                  <a:moveTo>
                    <a:pt x="9741" y="0"/>
                  </a:moveTo>
                  <a:lnTo>
                    <a:pt x="9741" y="10544"/>
                  </a:lnTo>
                  <a:lnTo>
                    <a:pt x="1" y="10544"/>
                  </a:lnTo>
                  <a:lnTo>
                    <a:pt x="1" y="36324"/>
                  </a:lnTo>
                  <a:lnTo>
                    <a:pt x="419" y="36324"/>
                  </a:lnTo>
                  <a:lnTo>
                    <a:pt x="419" y="10962"/>
                  </a:lnTo>
                  <a:lnTo>
                    <a:pt x="10158" y="10962"/>
                  </a:lnTo>
                  <a:lnTo>
                    <a:pt x="101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882;p63">
              <a:extLst>
                <a:ext uri="{FF2B5EF4-FFF2-40B4-BE49-F238E27FC236}">
                  <a16:creationId xmlns:a16="http://schemas.microsoft.com/office/drawing/2014/main" id="{C215C540-554C-4675-BBA4-32E1EBFE3EF1}"/>
                </a:ext>
              </a:extLst>
            </p:cNvPr>
            <p:cNvSpPr/>
            <p:nvPr/>
          </p:nvSpPr>
          <p:spPr>
            <a:xfrm>
              <a:off x="3711925" y="2493050"/>
              <a:ext cx="11275" cy="266025"/>
            </a:xfrm>
            <a:custGeom>
              <a:avLst/>
              <a:gdLst/>
              <a:ahLst/>
              <a:cxnLst/>
              <a:rect l="l" t="t" r="r" b="b"/>
              <a:pathLst>
                <a:path w="451" h="10641" extrusionOk="0">
                  <a:moveTo>
                    <a:pt x="1" y="0"/>
                  </a:moveTo>
                  <a:lnTo>
                    <a:pt x="1" y="10640"/>
                  </a:lnTo>
                  <a:lnTo>
                    <a:pt x="451" y="10640"/>
                  </a:lnTo>
                  <a:lnTo>
                    <a:pt x="4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3883;p63">
              <a:extLst>
                <a:ext uri="{FF2B5EF4-FFF2-40B4-BE49-F238E27FC236}">
                  <a16:creationId xmlns:a16="http://schemas.microsoft.com/office/drawing/2014/main" id="{D90BD19A-F448-4735-BBD6-98F42B00EC02}"/>
                </a:ext>
              </a:extLst>
            </p:cNvPr>
            <p:cNvSpPr/>
            <p:nvPr/>
          </p:nvSpPr>
          <p:spPr>
            <a:xfrm>
              <a:off x="3850150" y="2476975"/>
              <a:ext cx="31375" cy="31375"/>
            </a:xfrm>
            <a:custGeom>
              <a:avLst/>
              <a:gdLst/>
              <a:ahLst/>
              <a:cxnLst/>
              <a:rect l="l" t="t" r="r" b="b"/>
              <a:pathLst>
                <a:path w="1255" h="1255" extrusionOk="0">
                  <a:moveTo>
                    <a:pt x="644" y="1"/>
                  </a:moveTo>
                  <a:cubicBezTo>
                    <a:pt x="290" y="1"/>
                    <a:pt x="1" y="290"/>
                    <a:pt x="1" y="643"/>
                  </a:cubicBezTo>
                  <a:cubicBezTo>
                    <a:pt x="1" y="997"/>
                    <a:pt x="290" y="1254"/>
                    <a:pt x="644" y="1254"/>
                  </a:cubicBezTo>
                  <a:cubicBezTo>
                    <a:pt x="965" y="1254"/>
                    <a:pt x="1254" y="997"/>
                    <a:pt x="1254" y="643"/>
                  </a:cubicBezTo>
                  <a:cubicBezTo>
                    <a:pt x="1254" y="290"/>
                    <a:pt x="965" y="1"/>
                    <a:pt x="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884;p63">
              <a:extLst>
                <a:ext uri="{FF2B5EF4-FFF2-40B4-BE49-F238E27FC236}">
                  <a16:creationId xmlns:a16="http://schemas.microsoft.com/office/drawing/2014/main" id="{FC01F390-C0EC-4524-AC50-861E9B802DEF}"/>
                </a:ext>
              </a:extLst>
            </p:cNvPr>
            <p:cNvSpPr/>
            <p:nvPr/>
          </p:nvSpPr>
          <p:spPr>
            <a:xfrm>
              <a:off x="3844525" y="2472150"/>
              <a:ext cx="42625" cy="41825"/>
            </a:xfrm>
            <a:custGeom>
              <a:avLst/>
              <a:gdLst/>
              <a:ahLst/>
              <a:cxnLst/>
              <a:rect l="l" t="t" r="r" b="b"/>
              <a:pathLst>
                <a:path w="1705" h="1673" extrusionOk="0">
                  <a:moveTo>
                    <a:pt x="869" y="419"/>
                  </a:moveTo>
                  <a:cubicBezTo>
                    <a:pt x="1094" y="419"/>
                    <a:pt x="1254" y="611"/>
                    <a:pt x="1254" y="836"/>
                  </a:cubicBezTo>
                  <a:cubicBezTo>
                    <a:pt x="1254" y="1061"/>
                    <a:pt x="1094" y="1254"/>
                    <a:pt x="869" y="1254"/>
                  </a:cubicBezTo>
                  <a:cubicBezTo>
                    <a:pt x="611" y="1254"/>
                    <a:pt x="451" y="1061"/>
                    <a:pt x="451" y="836"/>
                  </a:cubicBezTo>
                  <a:cubicBezTo>
                    <a:pt x="451" y="611"/>
                    <a:pt x="611" y="419"/>
                    <a:pt x="869" y="419"/>
                  </a:cubicBezTo>
                  <a:close/>
                  <a:moveTo>
                    <a:pt x="869" y="1"/>
                  </a:moveTo>
                  <a:cubicBezTo>
                    <a:pt x="386" y="1"/>
                    <a:pt x="1" y="354"/>
                    <a:pt x="1" y="836"/>
                  </a:cubicBezTo>
                  <a:cubicBezTo>
                    <a:pt x="1" y="1286"/>
                    <a:pt x="386" y="1672"/>
                    <a:pt x="869" y="1672"/>
                  </a:cubicBezTo>
                  <a:cubicBezTo>
                    <a:pt x="1319" y="1672"/>
                    <a:pt x="1704" y="1286"/>
                    <a:pt x="1704" y="836"/>
                  </a:cubicBezTo>
                  <a:cubicBezTo>
                    <a:pt x="1704" y="354"/>
                    <a:pt x="1319" y="1"/>
                    <a:pt x="8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885;p63">
              <a:extLst>
                <a:ext uri="{FF2B5EF4-FFF2-40B4-BE49-F238E27FC236}">
                  <a16:creationId xmlns:a16="http://schemas.microsoft.com/office/drawing/2014/main" id="{453D8EE7-07E8-40E7-8BAC-404C2EA51A40}"/>
                </a:ext>
              </a:extLst>
            </p:cNvPr>
            <p:cNvSpPr/>
            <p:nvPr/>
          </p:nvSpPr>
          <p:spPr>
            <a:xfrm>
              <a:off x="3702300" y="2476975"/>
              <a:ext cx="31350" cy="31375"/>
            </a:xfrm>
            <a:custGeom>
              <a:avLst/>
              <a:gdLst/>
              <a:ahLst/>
              <a:cxnLst/>
              <a:rect l="l" t="t" r="r" b="b"/>
              <a:pathLst>
                <a:path w="1254" h="1255" extrusionOk="0">
                  <a:moveTo>
                    <a:pt x="643" y="1"/>
                  </a:moveTo>
                  <a:cubicBezTo>
                    <a:pt x="289" y="1"/>
                    <a:pt x="0" y="290"/>
                    <a:pt x="0" y="643"/>
                  </a:cubicBezTo>
                  <a:cubicBezTo>
                    <a:pt x="0" y="997"/>
                    <a:pt x="289" y="1254"/>
                    <a:pt x="643" y="1254"/>
                  </a:cubicBezTo>
                  <a:cubicBezTo>
                    <a:pt x="997" y="1254"/>
                    <a:pt x="1254" y="997"/>
                    <a:pt x="1254" y="643"/>
                  </a:cubicBezTo>
                  <a:cubicBezTo>
                    <a:pt x="1254" y="290"/>
                    <a:pt x="997" y="1"/>
                    <a:pt x="6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886;p63">
              <a:extLst>
                <a:ext uri="{FF2B5EF4-FFF2-40B4-BE49-F238E27FC236}">
                  <a16:creationId xmlns:a16="http://schemas.microsoft.com/office/drawing/2014/main" id="{3F54D55E-67D0-484A-A72C-B8FCB1A56F9B}"/>
                </a:ext>
              </a:extLst>
            </p:cNvPr>
            <p:cNvSpPr/>
            <p:nvPr/>
          </p:nvSpPr>
          <p:spPr>
            <a:xfrm>
              <a:off x="3697475" y="2472150"/>
              <a:ext cx="41800" cy="41825"/>
            </a:xfrm>
            <a:custGeom>
              <a:avLst/>
              <a:gdLst/>
              <a:ahLst/>
              <a:cxnLst/>
              <a:rect l="l" t="t" r="r" b="b"/>
              <a:pathLst>
                <a:path w="1672" h="1673" extrusionOk="0">
                  <a:moveTo>
                    <a:pt x="836" y="419"/>
                  </a:moveTo>
                  <a:cubicBezTo>
                    <a:pt x="1061" y="419"/>
                    <a:pt x="1254" y="611"/>
                    <a:pt x="1254" y="836"/>
                  </a:cubicBezTo>
                  <a:cubicBezTo>
                    <a:pt x="1254" y="1061"/>
                    <a:pt x="1061" y="1254"/>
                    <a:pt x="836" y="1254"/>
                  </a:cubicBezTo>
                  <a:cubicBezTo>
                    <a:pt x="611" y="1254"/>
                    <a:pt x="418" y="1061"/>
                    <a:pt x="418" y="836"/>
                  </a:cubicBezTo>
                  <a:cubicBezTo>
                    <a:pt x="418" y="611"/>
                    <a:pt x="611" y="419"/>
                    <a:pt x="836" y="419"/>
                  </a:cubicBezTo>
                  <a:close/>
                  <a:moveTo>
                    <a:pt x="836" y="1"/>
                  </a:moveTo>
                  <a:cubicBezTo>
                    <a:pt x="354" y="1"/>
                    <a:pt x="0" y="354"/>
                    <a:pt x="0" y="836"/>
                  </a:cubicBezTo>
                  <a:cubicBezTo>
                    <a:pt x="0" y="1286"/>
                    <a:pt x="354" y="1672"/>
                    <a:pt x="836" y="1672"/>
                  </a:cubicBezTo>
                  <a:cubicBezTo>
                    <a:pt x="1286" y="1672"/>
                    <a:pt x="1672" y="1286"/>
                    <a:pt x="1672" y="836"/>
                  </a:cubicBezTo>
                  <a:cubicBezTo>
                    <a:pt x="1672" y="354"/>
                    <a:pt x="128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887;p63">
              <a:extLst>
                <a:ext uri="{FF2B5EF4-FFF2-40B4-BE49-F238E27FC236}">
                  <a16:creationId xmlns:a16="http://schemas.microsoft.com/office/drawing/2014/main" id="{6A84BA1D-9EA5-46D4-8332-148686B0D88F}"/>
                </a:ext>
              </a:extLst>
            </p:cNvPr>
            <p:cNvSpPr/>
            <p:nvPr/>
          </p:nvSpPr>
          <p:spPr>
            <a:xfrm>
              <a:off x="3163075" y="2504300"/>
              <a:ext cx="87625" cy="532825"/>
            </a:xfrm>
            <a:custGeom>
              <a:avLst/>
              <a:gdLst/>
              <a:ahLst/>
              <a:cxnLst/>
              <a:rect l="l" t="t" r="r" b="b"/>
              <a:pathLst>
                <a:path w="3505" h="21313" extrusionOk="0">
                  <a:moveTo>
                    <a:pt x="0" y="0"/>
                  </a:moveTo>
                  <a:lnTo>
                    <a:pt x="0" y="7779"/>
                  </a:lnTo>
                  <a:lnTo>
                    <a:pt x="3086" y="10865"/>
                  </a:lnTo>
                  <a:lnTo>
                    <a:pt x="3086" y="21312"/>
                  </a:lnTo>
                  <a:lnTo>
                    <a:pt x="3504" y="21312"/>
                  </a:lnTo>
                  <a:lnTo>
                    <a:pt x="3504" y="10672"/>
                  </a:lnTo>
                  <a:lnTo>
                    <a:pt x="450" y="7619"/>
                  </a:lnTo>
                  <a:lnTo>
                    <a:pt x="4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888;p63">
              <a:extLst>
                <a:ext uri="{FF2B5EF4-FFF2-40B4-BE49-F238E27FC236}">
                  <a16:creationId xmlns:a16="http://schemas.microsoft.com/office/drawing/2014/main" id="{B6FEEE2A-39C8-4C37-AF55-FB01C8604514}"/>
                </a:ext>
              </a:extLst>
            </p:cNvPr>
            <p:cNvSpPr/>
            <p:nvPr/>
          </p:nvSpPr>
          <p:spPr>
            <a:xfrm>
              <a:off x="3153425" y="2481000"/>
              <a:ext cx="31375" cy="31350"/>
            </a:xfrm>
            <a:custGeom>
              <a:avLst/>
              <a:gdLst/>
              <a:ahLst/>
              <a:cxnLst/>
              <a:rect l="l" t="t" r="r" b="b"/>
              <a:pathLst>
                <a:path w="1255" h="1254" extrusionOk="0">
                  <a:moveTo>
                    <a:pt x="611" y="0"/>
                  </a:moveTo>
                  <a:cubicBezTo>
                    <a:pt x="258" y="0"/>
                    <a:pt x="1" y="290"/>
                    <a:pt x="1" y="611"/>
                  </a:cubicBezTo>
                  <a:cubicBezTo>
                    <a:pt x="1" y="965"/>
                    <a:pt x="258" y="1254"/>
                    <a:pt x="611" y="1254"/>
                  </a:cubicBezTo>
                  <a:cubicBezTo>
                    <a:pt x="965" y="1254"/>
                    <a:pt x="1254" y="965"/>
                    <a:pt x="1254" y="611"/>
                  </a:cubicBezTo>
                  <a:cubicBezTo>
                    <a:pt x="1254" y="290"/>
                    <a:pt x="965" y="0"/>
                    <a:pt x="6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3889;p63">
              <a:extLst>
                <a:ext uri="{FF2B5EF4-FFF2-40B4-BE49-F238E27FC236}">
                  <a16:creationId xmlns:a16="http://schemas.microsoft.com/office/drawing/2014/main" id="{5D73855A-1AB3-49B9-9522-170561AFBC4B}"/>
                </a:ext>
              </a:extLst>
            </p:cNvPr>
            <p:cNvSpPr/>
            <p:nvPr/>
          </p:nvSpPr>
          <p:spPr>
            <a:xfrm>
              <a:off x="3147800" y="2475375"/>
              <a:ext cx="41825" cy="41800"/>
            </a:xfrm>
            <a:custGeom>
              <a:avLst/>
              <a:gdLst/>
              <a:ahLst/>
              <a:cxnLst/>
              <a:rect l="l" t="t" r="r" b="b"/>
              <a:pathLst>
                <a:path w="1673" h="1672" extrusionOk="0">
                  <a:moveTo>
                    <a:pt x="836" y="418"/>
                  </a:moveTo>
                  <a:cubicBezTo>
                    <a:pt x="1061" y="418"/>
                    <a:pt x="1254" y="611"/>
                    <a:pt x="1254" y="836"/>
                  </a:cubicBezTo>
                  <a:cubicBezTo>
                    <a:pt x="1254" y="1061"/>
                    <a:pt x="1061" y="1254"/>
                    <a:pt x="836" y="1254"/>
                  </a:cubicBezTo>
                  <a:cubicBezTo>
                    <a:pt x="611" y="1254"/>
                    <a:pt x="418" y="1061"/>
                    <a:pt x="418" y="836"/>
                  </a:cubicBezTo>
                  <a:cubicBezTo>
                    <a:pt x="418" y="611"/>
                    <a:pt x="611" y="418"/>
                    <a:pt x="836" y="418"/>
                  </a:cubicBezTo>
                  <a:close/>
                  <a:moveTo>
                    <a:pt x="836" y="0"/>
                  </a:moveTo>
                  <a:cubicBezTo>
                    <a:pt x="386" y="0"/>
                    <a:pt x="1" y="386"/>
                    <a:pt x="1" y="836"/>
                  </a:cubicBezTo>
                  <a:cubicBezTo>
                    <a:pt x="1" y="1318"/>
                    <a:pt x="386" y="1672"/>
                    <a:pt x="836" y="1672"/>
                  </a:cubicBezTo>
                  <a:cubicBezTo>
                    <a:pt x="1286" y="1672"/>
                    <a:pt x="1672" y="1318"/>
                    <a:pt x="1672" y="836"/>
                  </a:cubicBezTo>
                  <a:cubicBezTo>
                    <a:pt x="1672" y="386"/>
                    <a:pt x="128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3890;p63">
              <a:extLst>
                <a:ext uri="{FF2B5EF4-FFF2-40B4-BE49-F238E27FC236}">
                  <a16:creationId xmlns:a16="http://schemas.microsoft.com/office/drawing/2014/main" id="{51E83CC6-3CB4-4509-B9C4-00EE3F22358D}"/>
                </a:ext>
              </a:extLst>
            </p:cNvPr>
            <p:cNvSpPr/>
            <p:nvPr/>
          </p:nvSpPr>
          <p:spPr>
            <a:xfrm>
              <a:off x="2753225" y="2987275"/>
              <a:ext cx="488625" cy="170375"/>
            </a:xfrm>
            <a:custGeom>
              <a:avLst/>
              <a:gdLst/>
              <a:ahLst/>
              <a:cxnLst/>
              <a:rect l="l" t="t" r="r" b="b"/>
              <a:pathLst>
                <a:path w="19545" h="6815" extrusionOk="0">
                  <a:moveTo>
                    <a:pt x="1" y="0"/>
                  </a:moveTo>
                  <a:lnTo>
                    <a:pt x="1" y="418"/>
                  </a:lnTo>
                  <a:lnTo>
                    <a:pt x="11219" y="418"/>
                  </a:lnTo>
                  <a:lnTo>
                    <a:pt x="11219" y="6815"/>
                  </a:lnTo>
                  <a:lnTo>
                    <a:pt x="19544" y="6815"/>
                  </a:lnTo>
                  <a:lnTo>
                    <a:pt x="19544" y="6365"/>
                  </a:lnTo>
                  <a:lnTo>
                    <a:pt x="11637" y="6365"/>
                  </a:lnTo>
                  <a:lnTo>
                    <a:pt x="116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891;p63">
              <a:extLst>
                <a:ext uri="{FF2B5EF4-FFF2-40B4-BE49-F238E27FC236}">
                  <a16:creationId xmlns:a16="http://schemas.microsoft.com/office/drawing/2014/main" id="{A58CDE12-8814-4054-A62C-F7538D2709B0}"/>
                </a:ext>
              </a:extLst>
            </p:cNvPr>
            <p:cNvSpPr/>
            <p:nvPr/>
          </p:nvSpPr>
          <p:spPr>
            <a:xfrm>
              <a:off x="2737150" y="2976825"/>
              <a:ext cx="31375" cy="31375"/>
            </a:xfrm>
            <a:custGeom>
              <a:avLst/>
              <a:gdLst/>
              <a:ahLst/>
              <a:cxnLst/>
              <a:rect l="l" t="t" r="r" b="b"/>
              <a:pathLst>
                <a:path w="1255" h="1255" extrusionOk="0">
                  <a:moveTo>
                    <a:pt x="644" y="0"/>
                  </a:moveTo>
                  <a:cubicBezTo>
                    <a:pt x="290" y="0"/>
                    <a:pt x="1" y="290"/>
                    <a:pt x="1" y="643"/>
                  </a:cubicBezTo>
                  <a:cubicBezTo>
                    <a:pt x="1" y="997"/>
                    <a:pt x="290" y="1254"/>
                    <a:pt x="644" y="1254"/>
                  </a:cubicBezTo>
                  <a:cubicBezTo>
                    <a:pt x="965" y="1254"/>
                    <a:pt x="1254" y="997"/>
                    <a:pt x="1254" y="643"/>
                  </a:cubicBezTo>
                  <a:cubicBezTo>
                    <a:pt x="1254" y="290"/>
                    <a:pt x="965" y="0"/>
                    <a:pt x="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3892;p63">
              <a:extLst>
                <a:ext uri="{FF2B5EF4-FFF2-40B4-BE49-F238E27FC236}">
                  <a16:creationId xmlns:a16="http://schemas.microsoft.com/office/drawing/2014/main" id="{AD367063-507E-4F50-84E2-BFD505B361D0}"/>
                </a:ext>
              </a:extLst>
            </p:cNvPr>
            <p:cNvSpPr/>
            <p:nvPr/>
          </p:nvSpPr>
          <p:spPr>
            <a:xfrm>
              <a:off x="2732325" y="2972000"/>
              <a:ext cx="41825" cy="41825"/>
            </a:xfrm>
            <a:custGeom>
              <a:avLst/>
              <a:gdLst/>
              <a:ahLst/>
              <a:cxnLst/>
              <a:rect l="l" t="t" r="r" b="b"/>
              <a:pathLst>
                <a:path w="1673" h="1673" extrusionOk="0">
                  <a:moveTo>
                    <a:pt x="837" y="418"/>
                  </a:moveTo>
                  <a:cubicBezTo>
                    <a:pt x="1062" y="418"/>
                    <a:pt x="1255" y="611"/>
                    <a:pt x="1255" y="836"/>
                  </a:cubicBezTo>
                  <a:cubicBezTo>
                    <a:pt x="1255" y="1061"/>
                    <a:pt x="1062" y="1254"/>
                    <a:pt x="837" y="1254"/>
                  </a:cubicBezTo>
                  <a:cubicBezTo>
                    <a:pt x="612" y="1254"/>
                    <a:pt x="419" y="1061"/>
                    <a:pt x="419" y="836"/>
                  </a:cubicBezTo>
                  <a:cubicBezTo>
                    <a:pt x="419" y="611"/>
                    <a:pt x="612" y="418"/>
                    <a:pt x="837" y="418"/>
                  </a:cubicBezTo>
                  <a:close/>
                  <a:moveTo>
                    <a:pt x="837" y="1"/>
                  </a:moveTo>
                  <a:cubicBezTo>
                    <a:pt x="354" y="1"/>
                    <a:pt x="1" y="354"/>
                    <a:pt x="1" y="836"/>
                  </a:cubicBezTo>
                  <a:cubicBezTo>
                    <a:pt x="1" y="1286"/>
                    <a:pt x="354" y="1672"/>
                    <a:pt x="837" y="1672"/>
                  </a:cubicBezTo>
                  <a:cubicBezTo>
                    <a:pt x="1287" y="1672"/>
                    <a:pt x="1672" y="1286"/>
                    <a:pt x="1672" y="836"/>
                  </a:cubicBezTo>
                  <a:cubicBezTo>
                    <a:pt x="1672" y="354"/>
                    <a:pt x="128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3893;p63">
              <a:extLst>
                <a:ext uri="{FF2B5EF4-FFF2-40B4-BE49-F238E27FC236}">
                  <a16:creationId xmlns:a16="http://schemas.microsoft.com/office/drawing/2014/main" id="{81A51883-5EA1-4F72-9007-44D29462CAB9}"/>
                </a:ext>
              </a:extLst>
            </p:cNvPr>
            <p:cNvSpPr/>
            <p:nvPr/>
          </p:nvSpPr>
          <p:spPr>
            <a:xfrm>
              <a:off x="2463125" y="3198625"/>
              <a:ext cx="1296250" cy="180825"/>
            </a:xfrm>
            <a:custGeom>
              <a:avLst/>
              <a:gdLst/>
              <a:ahLst/>
              <a:cxnLst/>
              <a:rect l="l" t="t" r="r" b="b"/>
              <a:pathLst>
                <a:path w="51850" h="7233" extrusionOk="0">
                  <a:moveTo>
                    <a:pt x="1" y="0"/>
                  </a:moveTo>
                  <a:lnTo>
                    <a:pt x="1" y="418"/>
                  </a:lnTo>
                  <a:lnTo>
                    <a:pt x="9033" y="418"/>
                  </a:lnTo>
                  <a:lnTo>
                    <a:pt x="9033" y="7233"/>
                  </a:lnTo>
                  <a:lnTo>
                    <a:pt x="51849" y="7233"/>
                  </a:lnTo>
                  <a:lnTo>
                    <a:pt x="51849" y="6815"/>
                  </a:lnTo>
                  <a:lnTo>
                    <a:pt x="9451" y="6815"/>
                  </a:lnTo>
                  <a:lnTo>
                    <a:pt x="94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894;p63">
              <a:extLst>
                <a:ext uri="{FF2B5EF4-FFF2-40B4-BE49-F238E27FC236}">
                  <a16:creationId xmlns:a16="http://schemas.microsoft.com/office/drawing/2014/main" id="{376F0E3C-BA00-4ABB-8730-C3A895FAA416}"/>
                </a:ext>
              </a:extLst>
            </p:cNvPr>
            <p:cNvSpPr/>
            <p:nvPr/>
          </p:nvSpPr>
          <p:spPr>
            <a:xfrm>
              <a:off x="2447850" y="3188175"/>
              <a:ext cx="31375" cy="31375"/>
            </a:xfrm>
            <a:custGeom>
              <a:avLst/>
              <a:gdLst/>
              <a:ahLst/>
              <a:cxnLst/>
              <a:rect l="l" t="t" r="r" b="b"/>
              <a:pathLst>
                <a:path w="1255" h="1255" extrusionOk="0">
                  <a:moveTo>
                    <a:pt x="644" y="0"/>
                  </a:moveTo>
                  <a:cubicBezTo>
                    <a:pt x="290" y="0"/>
                    <a:pt x="1" y="258"/>
                    <a:pt x="1" y="611"/>
                  </a:cubicBezTo>
                  <a:cubicBezTo>
                    <a:pt x="1" y="965"/>
                    <a:pt x="290" y="1254"/>
                    <a:pt x="644" y="1254"/>
                  </a:cubicBezTo>
                  <a:cubicBezTo>
                    <a:pt x="997" y="1254"/>
                    <a:pt x="1254" y="965"/>
                    <a:pt x="1254" y="611"/>
                  </a:cubicBezTo>
                  <a:cubicBezTo>
                    <a:pt x="1254" y="258"/>
                    <a:pt x="997" y="0"/>
                    <a:pt x="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3895;p63">
              <a:extLst>
                <a:ext uri="{FF2B5EF4-FFF2-40B4-BE49-F238E27FC236}">
                  <a16:creationId xmlns:a16="http://schemas.microsoft.com/office/drawing/2014/main" id="{A7FDE696-E2E2-49BE-B1CA-B0ECBCB159D1}"/>
                </a:ext>
              </a:extLst>
            </p:cNvPr>
            <p:cNvSpPr/>
            <p:nvPr/>
          </p:nvSpPr>
          <p:spPr>
            <a:xfrm>
              <a:off x="2443025" y="3182550"/>
              <a:ext cx="41825" cy="41800"/>
            </a:xfrm>
            <a:custGeom>
              <a:avLst/>
              <a:gdLst/>
              <a:ahLst/>
              <a:cxnLst/>
              <a:rect l="l" t="t" r="r" b="b"/>
              <a:pathLst>
                <a:path w="1673" h="1672" extrusionOk="0">
                  <a:moveTo>
                    <a:pt x="837" y="418"/>
                  </a:moveTo>
                  <a:cubicBezTo>
                    <a:pt x="1062" y="418"/>
                    <a:pt x="1255" y="611"/>
                    <a:pt x="1255" y="836"/>
                  </a:cubicBezTo>
                  <a:cubicBezTo>
                    <a:pt x="1255" y="1061"/>
                    <a:pt x="1062" y="1254"/>
                    <a:pt x="837" y="1254"/>
                  </a:cubicBezTo>
                  <a:cubicBezTo>
                    <a:pt x="612" y="1254"/>
                    <a:pt x="419" y="1061"/>
                    <a:pt x="419" y="836"/>
                  </a:cubicBezTo>
                  <a:cubicBezTo>
                    <a:pt x="419" y="611"/>
                    <a:pt x="612" y="418"/>
                    <a:pt x="837" y="418"/>
                  </a:cubicBezTo>
                  <a:close/>
                  <a:moveTo>
                    <a:pt x="837" y="0"/>
                  </a:moveTo>
                  <a:cubicBezTo>
                    <a:pt x="355" y="0"/>
                    <a:pt x="1" y="386"/>
                    <a:pt x="1" y="836"/>
                  </a:cubicBezTo>
                  <a:cubicBezTo>
                    <a:pt x="1" y="1318"/>
                    <a:pt x="355" y="1672"/>
                    <a:pt x="837" y="1672"/>
                  </a:cubicBezTo>
                  <a:cubicBezTo>
                    <a:pt x="1287" y="1672"/>
                    <a:pt x="1672" y="1318"/>
                    <a:pt x="1672" y="836"/>
                  </a:cubicBezTo>
                  <a:cubicBezTo>
                    <a:pt x="1672" y="386"/>
                    <a:pt x="128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3896;p63">
              <a:extLst>
                <a:ext uri="{FF2B5EF4-FFF2-40B4-BE49-F238E27FC236}">
                  <a16:creationId xmlns:a16="http://schemas.microsoft.com/office/drawing/2014/main" id="{4E961589-12E8-4CB6-ADDE-F11DE7261D2A}"/>
                </a:ext>
              </a:extLst>
            </p:cNvPr>
            <p:cNvSpPr/>
            <p:nvPr/>
          </p:nvSpPr>
          <p:spPr>
            <a:xfrm>
              <a:off x="2906725" y="3472650"/>
              <a:ext cx="368075" cy="307000"/>
            </a:xfrm>
            <a:custGeom>
              <a:avLst/>
              <a:gdLst/>
              <a:ahLst/>
              <a:cxnLst/>
              <a:rect l="l" t="t" r="r" b="b"/>
              <a:pathLst>
                <a:path w="14723" h="12280" extrusionOk="0">
                  <a:moveTo>
                    <a:pt x="14272" y="1"/>
                  </a:moveTo>
                  <a:lnTo>
                    <a:pt x="14272" y="5497"/>
                  </a:lnTo>
                  <a:lnTo>
                    <a:pt x="10544" y="5497"/>
                  </a:lnTo>
                  <a:lnTo>
                    <a:pt x="10544" y="11862"/>
                  </a:lnTo>
                  <a:lnTo>
                    <a:pt x="0" y="11862"/>
                  </a:lnTo>
                  <a:lnTo>
                    <a:pt x="0" y="12280"/>
                  </a:lnTo>
                  <a:lnTo>
                    <a:pt x="10961" y="12280"/>
                  </a:lnTo>
                  <a:lnTo>
                    <a:pt x="10961" y="5915"/>
                  </a:lnTo>
                  <a:lnTo>
                    <a:pt x="14722" y="5915"/>
                  </a:lnTo>
                  <a:lnTo>
                    <a:pt x="147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897;p63">
              <a:extLst>
                <a:ext uri="{FF2B5EF4-FFF2-40B4-BE49-F238E27FC236}">
                  <a16:creationId xmlns:a16="http://schemas.microsoft.com/office/drawing/2014/main" id="{BDC90ADC-6CC3-4BC0-8D6F-6A219AF90F65}"/>
                </a:ext>
              </a:extLst>
            </p:cNvPr>
            <p:cNvSpPr/>
            <p:nvPr/>
          </p:nvSpPr>
          <p:spPr>
            <a:xfrm>
              <a:off x="2892250" y="3755525"/>
              <a:ext cx="31375" cy="31375"/>
            </a:xfrm>
            <a:custGeom>
              <a:avLst/>
              <a:gdLst/>
              <a:ahLst/>
              <a:cxnLst/>
              <a:rect l="l" t="t" r="r" b="b"/>
              <a:pathLst>
                <a:path w="1255" h="1255" extrusionOk="0">
                  <a:moveTo>
                    <a:pt x="644" y="0"/>
                  </a:moveTo>
                  <a:cubicBezTo>
                    <a:pt x="290" y="0"/>
                    <a:pt x="1" y="290"/>
                    <a:pt x="1" y="643"/>
                  </a:cubicBezTo>
                  <a:cubicBezTo>
                    <a:pt x="1" y="997"/>
                    <a:pt x="290" y="1254"/>
                    <a:pt x="644" y="1254"/>
                  </a:cubicBezTo>
                  <a:cubicBezTo>
                    <a:pt x="965" y="1254"/>
                    <a:pt x="1254" y="997"/>
                    <a:pt x="1254" y="643"/>
                  </a:cubicBezTo>
                  <a:cubicBezTo>
                    <a:pt x="1254" y="290"/>
                    <a:pt x="965" y="0"/>
                    <a:pt x="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3898;p63">
              <a:extLst>
                <a:ext uri="{FF2B5EF4-FFF2-40B4-BE49-F238E27FC236}">
                  <a16:creationId xmlns:a16="http://schemas.microsoft.com/office/drawing/2014/main" id="{39B9CDB0-C9AD-4CB9-AA34-7F7D1DD8E3DD}"/>
                </a:ext>
              </a:extLst>
            </p:cNvPr>
            <p:cNvSpPr/>
            <p:nvPr/>
          </p:nvSpPr>
          <p:spPr>
            <a:xfrm>
              <a:off x="2887425" y="3750700"/>
              <a:ext cx="41825" cy="41825"/>
            </a:xfrm>
            <a:custGeom>
              <a:avLst/>
              <a:gdLst/>
              <a:ahLst/>
              <a:cxnLst/>
              <a:rect l="l" t="t" r="r" b="b"/>
              <a:pathLst>
                <a:path w="1673" h="1673" extrusionOk="0">
                  <a:moveTo>
                    <a:pt x="837" y="418"/>
                  </a:moveTo>
                  <a:cubicBezTo>
                    <a:pt x="1062" y="418"/>
                    <a:pt x="1254" y="611"/>
                    <a:pt x="1254" y="836"/>
                  </a:cubicBezTo>
                  <a:cubicBezTo>
                    <a:pt x="1254" y="1061"/>
                    <a:pt x="1062" y="1254"/>
                    <a:pt x="837" y="1254"/>
                  </a:cubicBezTo>
                  <a:cubicBezTo>
                    <a:pt x="579" y="1254"/>
                    <a:pt x="419" y="1061"/>
                    <a:pt x="419" y="836"/>
                  </a:cubicBezTo>
                  <a:cubicBezTo>
                    <a:pt x="419" y="611"/>
                    <a:pt x="579" y="418"/>
                    <a:pt x="837" y="418"/>
                  </a:cubicBezTo>
                  <a:close/>
                  <a:moveTo>
                    <a:pt x="837" y="1"/>
                  </a:moveTo>
                  <a:cubicBezTo>
                    <a:pt x="354" y="1"/>
                    <a:pt x="1" y="354"/>
                    <a:pt x="1" y="836"/>
                  </a:cubicBezTo>
                  <a:cubicBezTo>
                    <a:pt x="1" y="1286"/>
                    <a:pt x="354" y="1672"/>
                    <a:pt x="837" y="1672"/>
                  </a:cubicBezTo>
                  <a:cubicBezTo>
                    <a:pt x="1287" y="1672"/>
                    <a:pt x="1672" y="1286"/>
                    <a:pt x="1672" y="836"/>
                  </a:cubicBezTo>
                  <a:cubicBezTo>
                    <a:pt x="1672" y="354"/>
                    <a:pt x="128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3899;p63">
              <a:extLst>
                <a:ext uri="{FF2B5EF4-FFF2-40B4-BE49-F238E27FC236}">
                  <a16:creationId xmlns:a16="http://schemas.microsoft.com/office/drawing/2014/main" id="{DBAC6C1C-9AAC-4932-855E-781E2350C888}"/>
                </a:ext>
              </a:extLst>
            </p:cNvPr>
            <p:cNvSpPr/>
            <p:nvPr/>
          </p:nvSpPr>
          <p:spPr>
            <a:xfrm>
              <a:off x="3579350" y="3472650"/>
              <a:ext cx="368075" cy="307000"/>
            </a:xfrm>
            <a:custGeom>
              <a:avLst/>
              <a:gdLst/>
              <a:ahLst/>
              <a:cxnLst/>
              <a:rect l="l" t="t" r="r" b="b"/>
              <a:pathLst>
                <a:path w="14723" h="12280" extrusionOk="0">
                  <a:moveTo>
                    <a:pt x="0" y="1"/>
                  </a:moveTo>
                  <a:lnTo>
                    <a:pt x="0" y="5915"/>
                  </a:lnTo>
                  <a:lnTo>
                    <a:pt x="3729" y="5915"/>
                  </a:lnTo>
                  <a:lnTo>
                    <a:pt x="3729" y="12280"/>
                  </a:lnTo>
                  <a:lnTo>
                    <a:pt x="14722" y="12280"/>
                  </a:lnTo>
                  <a:lnTo>
                    <a:pt x="14722" y="11862"/>
                  </a:lnTo>
                  <a:lnTo>
                    <a:pt x="4147" y="11862"/>
                  </a:lnTo>
                  <a:lnTo>
                    <a:pt x="4147" y="5497"/>
                  </a:lnTo>
                  <a:lnTo>
                    <a:pt x="418" y="5497"/>
                  </a:lnTo>
                  <a:lnTo>
                    <a:pt x="4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900;p63">
              <a:extLst>
                <a:ext uri="{FF2B5EF4-FFF2-40B4-BE49-F238E27FC236}">
                  <a16:creationId xmlns:a16="http://schemas.microsoft.com/office/drawing/2014/main" id="{709DD53C-EBC0-4D0F-B572-760A896B1716}"/>
                </a:ext>
              </a:extLst>
            </p:cNvPr>
            <p:cNvSpPr/>
            <p:nvPr/>
          </p:nvSpPr>
          <p:spPr>
            <a:xfrm>
              <a:off x="3930525" y="3755525"/>
              <a:ext cx="31350" cy="31375"/>
            </a:xfrm>
            <a:custGeom>
              <a:avLst/>
              <a:gdLst/>
              <a:ahLst/>
              <a:cxnLst/>
              <a:rect l="l" t="t" r="r" b="b"/>
              <a:pathLst>
                <a:path w="1254" h="1255" extrusionOk="0">
                  <a:moveTo>
                    <a:pt x="611" y="0"/>
                  </a:moveTo>
                  <a:cubicBezTo>
                    <a:pt x="257" y="0"/>
                    <a:pt x="0" y="290"/>
                    <a:pt x="0" y="643"/>
                  </a:cubicBezTo>
                  <a:cubicBezTo>
                    <a:pt x="0" y="997"/>
                    <a:pt x="257" y="1254"/>
                    <a:pt x="611" y="1254"/>
                  </a:cubicBezTo>
                  <a:cubicBezTo>
                    <a:pt x="964" y="1254"/>
                    <a:pt x="1254" y="997"/>
                    <a:pt x="1254" y="643"/>
                  </a:cubicBezTo>
                  <a:cubicBezTo>
                    <a:pt x="1254" y="290"/>
                    <a:pt x="964" y="0"/>
                    <a:pt x="6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3901;p63">
              <a:extLst>
                <a:ext uri="{FF2B5EF4-FFF2-40B4-BE49-F238E27FC236}">
                  <a16:creationId xmlns:a16="http://schemas.microsoft.com/office/drawing/2014/main" id="{A146DC9D-55D7-491D-904C-7314FDB15EDD}"/>
                </a:ext>
              </a:extLst>
            </p:cNvPr>
            <p:cNvSpPr/>
            <p:nvPr/>
          </p:nvSpPr>
          <p:spPr>
            <a:xfrm>
              <a:off x="3924900" y="3750700"/>
              <a:ext cx="41800" cy="41825"/>
            </a:xfrm>
            <a:custGeom>
              <a:avLst/>
              <a:gdLst/>
              <a:ahLst/>
              <a:cxnLst/>
              <a:rect l="l" t="t" r="r" b="b"/>
              <a:pathLst>
                <a:path w="1672" h="1673" extrusionOk="0">
                  <a:moveTo>
                    <a:pt x="836" y="418"/>
                  </a:moveTo>
                  <a:cubicBezTo>
                    <a:pt x="1061" y="418"/>
                    <a:pt x="1254" y="611"/>
                    <a:pt x="1254" y="836"/>
                  </a:cubicBezTo>
                  <a:cubicBezTo>
                    <a:pt x="1254" y="1061"/>
                    <a:pt x="1061" y="1254"/>
                    <a:pt x="836" y="1254"/>
                  </a:cubicBezTo>
                  <a:cubicBezTo>
                    <a:pt x="611" y="1254"/>
                    <a:pt x="418" y="1061"/>
                    <a:pt x="418" y="836"/>
                  </a:cubicBezTo>
                  <a:cubicBezTo>
                    <a:pt x="418" y="611"/>
                    <a:pt x="611" y="418"/>
                    <a:pt x="836" y="418"/>
                  </a:cubicBezTo>
                  <a:close/>
                  <a:moveTo>
                    <a:pt x="836" y="1"/>
                  </a:moveTo>
                  <a:cubicBezTo>
                    <a:pt x="386" y="1"/>
                    <a:pt x="0" y="354"/>
                    <a:pt x="0" y="836"/>
                  </a:cubicBezTo>
                  <a:cubicBezTo>
                    <a:pt x="0" y="1286"/>
                    <a:pt x="386" y="1672"/>
                    <a:pt x="836" y="1672"/>
                  </a:cubicBezTo>
                  <a:cubicBezTo>
                    <a:pt x="1286" y="1672"/>
                    <a:pt x="1672" y="1286"/>
                    <a:pt x="1672" y="836"/>
                  </a:cubicBezTo>
                  <a:cubicBezTo>
                    <a:pt x="1672" y="354"/>
                    <a:pt x="128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3902;p63">
              <a:extLst>
                <a:ext uri="{FF2B5EF4-FFF2-40B4-BE49-F238E27FC236}">
                  <a16:creationId xmlns:a16="http://schemas.microsoft.com/office/drawing/2014/main" id="{C8321523-E8FA-4E8F-A0E5-62B322CEA766}"/>
                </a:ext>
              </a:extLst>
            </p:cNvPr>
            <p:cNvSpPr/>
            <p:nvPr/>
          </p:nvSpPr>
          <p:spPr>
            <a:xfrm>
              <a:off x="3717550" y="3065225"/>
              <a:ext cx="429150" cy="208150"/>
            </a:xfrm>
            <a:custGeom>
              <a:avLst/>
              <a:gdLst/>
              <a:ahLst/>
              <a:cxnLst/>
              <a:rect l="l" t="t" r="r" b="b"/>
              <a:pathLst>
                <a:path w="17166" h="8326" extrusionOk="0">
                  <a:moveTo>
                    <a:pt x="12537" y="0"/>
                  </a:moveTo>
                  <a:lnTo>
                    <a:pt x="12537" y="2829"/>
                  </a:lnTo>
                  <a:lnTo>
                    <a:pt x="7491" y="2829"/>
                  </a:lnTo>
                  <a:lnTo>
                    <a:pt x="7491" y="7908"/>
                  </a:lnTo>
                  <a:lnTo>
                    <a:pt x="1" y="7908"/>
                  </a:lnTo>
                  <a:lnTo>
                    <a:pt x="1" y="8326"/>
                  </a:lnTo>
                  <a:lnTo>
                    <a:pt x="7908" y="8326"/>
                  </a:lnTo>
                  <a:lnTo>
                    <a:pt x="7908" y="3279"/>
                  </a:lnTo>
                  <a:lnTo>
                    <a:pt x="12955" y="3279"/>
                  </a:lnTo>
                  <a:lnTo>
                    <a:pt x="12955" y="418"/>
                  </a:lnTo>
                  <a:lnTo>
                    <a:pt x="17166" y="418"/>
                  </a:lnTo>
                  <a:lnTo>
                    <a:pt x="171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903;p63">
              <a:extLst>
                <a:ext uri="{FF2B5EF4-FFF2-40B4-BE49-F238E27FC236}">
                  <a16:creationId xmlns:a16="http://schemas.microsoft.com/office/drawing/2014/main" id="{025EF34D-6F33-4563-926C-5897440BE575}"/>
                </a:ext>
              </a:extLst>
            </p:cNvPr>
            <p:cNvSpPr/>
            <p:nvPr/>
          </p:nvSpPr>
          <p:spPr>
            <a:xfrm>
              <a:off x="4137850" y="3050750"/>
              <a:ext cx="31375" cy="31375"/>
            </a:xfrm>
            <a:custGeom>
              <a:avLst/>
              <a:gdLst/>
              <a:ahLst/>
              <a:cxnLst/>
              <a:rect l="l" t="t" r="r" b="b"/>
              <a:pathLst>
                <a:path w="1255" h="1255" extrusionOk="0">
                  <a:moveTo>
                    <a:pt x="643" y="1"/>
                  </a:moveTo>
                  <a:cubicBezTo>
                    <a:pt x="290" y="1"/>
                    <a:pt x="0" y="290"/>
                    <a:pt x="0" y="644"/>
                  </a:cubicBezTo>
                  <a:cubicBezTo>
                    <a:pt x="0" y="997"/>
                    <a:pt x="290" y="1254"/>
                    <a:pt x="643" y="1254"/>
                  </a:cubicBezTo>
                  <a:cubicBezTo>
                    <a:pt x="965" y="1254"/>
                    <a:pt x="1254" y="997"/>
                    <a:pt x="1254" y="644"/>
                  </a:cubicBezTo>
                  <a:cubicBezTo>
                    <a:pt x="1254" y="290"/>
                    <a:pt x="965" y="1"/>
                    <a:pt x="6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3904;p63">
              <a:extLst>
                <a:ext uri="{FF2B5EF4-FFF2-40B4-BE49-F238E27FC236}">
                  <a16:creationId xmlns:a16="http://schemas.microsoft.com/office/drawing/2014/main" id="{0A4A86AF-2373-42F7-9AA4-C780DC8C7D26}"/>
                </a:ext>
              </a:extLst>
            </p:cNvPr>
            <p:cNvSpPr/>
            <p:nvPr/>
          </p:nvSpPr>
          <p:spPr>
            <a:xfrm>
              <a:off x="4133025" y="3045925"/>
              <a:ext cx="41825" cy="41825"/>
            </a:xfrm>
            <a:custGeom>
              <a:avLst/>
              <a:gdLst/>
              <a:ahLst/>
              <a:cxnLst/>
              <a:rect l="l" t="t" r="r" b="b"/>
              <a:pathLst>
                <a:path w="1673" h="1673" extrusionOk="0">
                  <a:moveTo>
                    <a:pt x="836" y="419"/>
                  </a:moveTo>
                  <a:cubicBezTo>
                    <a:pt x="1061" y="419"/>
                    <a:pt x="1254" y="612"/>
                    <a:pt x="1254" y="837"/>
                  </a:cubicBezTo>
                  <a:cubicBezTo>
                    <a:pt x="1254" y="1062"/>
                    <a:pt x="1061" y="1255"/>
                    <a:pt x="836" y="1255"/>
                  </a:cubicBezTo>
                  <a:cubicBezTo>
                    <a:pt x="611" y="1255"/>
                    <a:pt x="418" y="1062"/>
                    <a:pt x="418" y="837"/>
                  </a:cubicBezTo>
                  <a:cubicBezTo>
                    <a:pt x="418" y="612"/>
                    <a:pt x="611" y="419"/>
                    <a:pt x="836" y="419"/>
                  </a:cubicBezTo>
                  <a:close/>
                  <a:moveTo>
                    <a:pt x="836" y="1"/>
                  </a:moveTo>
                  <a:cubicBezTo>
                    <a:pt x="354" y="1"/>
                    <a:pt x="1" y="387"/>
                    <a:pt x="1" y="837"/>
                  </a:cubicBezTo>
                  <a:cubicBezTo>
                    <a:pt x="1" y="1287"/>
                    <a:pt x="354" y="1672"/>
                    <a:pt x="836" y="1672"/>
                  </a:cubicBezTo>
                  <a:cubicBezTo>
                    <a:pt x="1286" y="1672"/>
                    <a:pt x="1672" y="1287"/>
                    <a:pt x="1672" y="837"/>
                  </a:cubicBezTo>
                  <a:cubicBezTo>
                    <a:pt x="1672" y="387"/>
                    <a:pt x="128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905;p63">
              <a:extLst>
                <a:ext uri="{FF2B5EF4-FFF2-40B4-BE49-F238E27FC236}">
                  <a16:creationId xmlns:a16="http://schemas.microsoft.com/office/drawing/2014/main" id="{6B978432-042D-4B62-A920-21F985D50B3E}"/>
                </a:ext>
              </a:extLst>
            </p:cNvPr>
            <p:cNvSpPr/>
            <p:nvPr/>
          </p:nvSpPr>
          <p:spPr>
            <a:xfrm>
              <a:off x="3828450" y="3381050"/>
              <a:ext cx="499875" cy="175200"/>
            </a:xfrm>
            <a:custGeom>
              <a:avLst/>
              <a:gdLst/>
              <a:ahLst/>
              <a:cxnLst/>
              <a:rect l="l" t="t" r="r" b="b"/>
              <a:pathLst>
                <a:path w="19995" h="7008" extrusionOk="0">
                  <a:moveTo>
                    <a:pt x="1" y="0"/>
                  </a:moveTo>
                  <a:lnTo>
                    <a:pt x="1" y="418"/>
                  </a:lnTo>
                  <a:lnTo>
                    <a:pt x="13630" y="418"/>
                  </a:lnTo>
                  <a:lnTo>
                    <a:pt x="13630" y="4147"/>
                  </a:lnTo>
                  <a:lnTo>
                    <a:pt x="19577" y="4147"/>
                  </a:lnTo>
                  <a:lnTo>
                    <a:pt x="19577" y="7008"/>
                  </a:lnTo>
                  <a:lnTo>
                    <a:pt x="19995" y="7008"/>
                  </a:lnTo>
                  <a:lnTo>
                    <a:pt x="19995" y="3729"/>
                  </a:lnTo>
                  <a:lnTo>
                    <a:pt x="14048" y="3729"/>
                  </a:lnTo>
                  <a:lnTo>
                    <a:pt x="140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906;p63">
              <a:extLst>
                <a:ext uri="{FF2B5EF4-FFF2-40B4-BE49-F238E27FC236}">
                  <a16:creationId xmlns:a16="http://schemas.microsoft.com/office/drawing/2014/main" id="{CD8DD3CF-2758-468D-805E-736BC8C77CFB}"/>
                </a:ext>
              </a:extLst>
            </p:cNvPr>
            <p:cNvSpPr/>
            <p:nvPr/>
          </p:nvSpPr>
          <p:spPr>
            <a:xfrm>
              <a:off x="4307400" y="3550600"/>
              <a:ext cx="31375" cy="31375"/>
            </a:xfrm>
            <a:custGeom>
              <a:avLst/>
              <a:gdLst/>
              <a:ahLst/>
              <a:cxnLst/>
              <a:rect l="l" t="t" r="r" b="b"/>
              <a:pathLst>
                <a:path w="1255" h="1255" extrusionOk="0">
                  <a:moveTo>
                    <a:pt x="644" y="1"/>
                  </a:moveTo>
                  <a:cubicBezTo>
                    <a:pt x="290" y="1"/>
                    <a:pt x="1" y="290"/>
                    <a:pt x="1" y="644"/>
                  </a:cubicBezTo>
                  <a:cubicBezTo>
                    <a:pt x="1" y="965"/>
                    <a:pt x="290" y="1254"/>
                    <a:pt x="644" y="1254"/>
                  </a:cubicBezTo>
                  <a:cubicBezTo>
                    <a:pt x="997" y="1254"/>
                    <a:pt x="1255" y="965"/>
                    <a:pt x="1255" y="644"/>
                  </a:cubicBezTo>
                  <a:cubicBezTo>
                    <a:pt x="1255" y="290"/>
                    <a:pt x="997" y="1"/>
                    <a:pt x="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907;p63">
              <a:extLst>
                <a:ext uri="{FF2B5EF4-FFF2-40B4-BE49-F238E27FC236}">
                  <a16:creationId xmlns:a16="http://schemas.microsoft.com/office/drawing/2014/main" id="{69DD81A3-46B8-4248-8A3D-6F0BEF275F6B}"/>
                </a:ext>
              </a:extLst>
            </p:cNvPr>
            <p:cNvSpPr/>
            <p:nvPr/>
          </p:nvSpPr>
          <p:spPr>
            <a:xfrm>
              <a:off x="4302600" y="3545775"/>
              <a:ext cx="41800" cy="41825"/>
            </a:xfrm>
            <a:custGeom>
              <a:avLst/>
              <a:gdLst/>
              <a:ahLst/>
              <a:cxnLst/>
              <a:rect l="l" t="t" r="r" b="b"/>
              <a:pathLst>
                <a:path w="1672" h="1673" extrusionOk="0">
                  <a:moveTo>
                    <a:pt x="836" y="419"/>
                  </a:moveTo>
                  <a:cubicBezTo>
                    <a:pt x="1061" y="419"/>
                    <a:pt x="1254" y="612"/>
                    <a:pt x="1254" y="837"/>
                  </a:cubicBezTo>
                  <a:cubicBezTo>
                    <a:pt x="1254" y="1062"/>
                    <a:pt x="1061" y="1254"/>
                    <a:pt x="836" y="1254"/>
                  </a:cubicBezTo>
                  <a:cubicBezTo>
                    <a:pt x="611" y="1254"/>
                    <a:pt x="418" y="1062"/>
                    <a:pt x="418" y="837"/>
                  </a:cubicBezTo>
                  <a:cubicBezTo>
                    <a:pt x="418" y="612"/>
                    <a:pt x="611" y="419"/>
                    <a:pt x="836" y="419"/>
                  </a:cubicBezTo>
                  <a:close/>
                  <a:moveTo>
                    <a:pt x="836" y="1"/>
                  </a:moveTo>
                  <a:cubicBezTo>
                    <a:pt x="354" y="1"/>
                    <a:pt x="0" y="354"/>
                    <a:pt x="0" y="837"/>
                  </a:cubicBezTo>
                  <a:cubicBezTo>
                    <a:pt x="0" y="1287"/>
                    <a:pt x="354" y="1672"/>
                    <a:pt x="836" y="1672"/>
                  </a:cubicBezTo>
                  <a:cubicBezTo>
                    <a:pt x="1286" y="1672"/>
                    <a:pt x="1672" y="1287"/>
                    <a:pt x="1672" y="837"/>
                  </a:cubicBezTo>
                  <a:cubicBezTo>
                    <a:pt x="1672" y="354"/>
                    <a:pt x="128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908;p63">
              <a:extLst>
                <a:ext uri="{FF2B5EF4-FFF2-40B4-BE49-F238E27FC236}">
                  <a16:creationId xmlns:a16="http://schemas.microsoft.com/office/drawing/2014/main" id="{6CB3D02A-F8CD-44D8-8476-E0BF628CE083}"/>
                </a:ext>
              </a:extLst>
            </p:cNvPr>
            <p:cNvSpPr/>
            <p:nvPr/>
          </p:nvSpPr>
          <p:spPr>
            <a:xfrm>
              <a:off x="2974225" y="2715850"/>
              <a:ext cx="920950" cy="791375"/>
            </a:xfrm>
            <a:custGeom>
              <a:avLst/>
              <a:gdLst/>
              <a:ahLst/>
              <a:cxnLst/>
              <a:rect l="l" t="t" r="r" b="b"/>
              <a:pathLst>
                <a:path w="36838" h="31655" extrusionOk="0">
                  <a:moveTo>
                    <a:pt x="18415" y="1"/>
                  </a:moveTo>
                  <a:cubicBezTo>
                    <a:pt x="17945" y="1"/>
                    <a:pt x="17471" y="234"/>
                    <a:pt x="17198" y="700"/>
                  </a:cubicBezTo>
                  <a:lnTo>
                    <a:pt x="547" y="29565"/>
                  </a:lnTo>
                  <a:cubicBezTo>
                    <a:pt x="0" y="30498"/>
                    <a:pt x="675" y="31655"/>
                    <a:pt x="1736" y="31655"/>
                  </a:cubicBezTo>
                  <a:lnTo>
                    <a:pt x="35070" y="31655"/>
                  </a:lnTo>
                  <a:cubicBezTo>
                    <a:pt x="36163" y="31655"/>
                    <a:pt x="36838" y="30498"/>
                    <a:pt x="36291" y="29565"/>
                  </a:cubicBezTo>
                  <a:lnTo>
                    <a:pt x="19608" y="700"/>
                  </a:lnTo>
                  <a:cubicBezTo>
                    <a:pt x="19351" y="234"/>
                    <a:pt x="18885" y="1"/>
                    <a:pt x="1841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909;p63">
              <a:extLst>
                <a:ext uri="{FF2B5EF4-FFF2-40B4-BE49-F238E27FC236}">
                  <a16:creationId xmlns:a16="http://schemas.microsoft.com/office/drawing/2014/main" id="{C97F578F-DE42-4B20-A2F7-4F8F2CF34300}"/>
                </a:ext>
              </a:extLst>
            </p:cNvPr>
            <p:cNvSpPr/>
            <p:nvPr/>
          </p:nvSpPr>
          <p:spPr>
            <a:xfrm>
              <a:off x="2977425" y="2710025"/>
              <a:ext cx="914550" cy="802825"/>
            </a:xfrm>
            <a:custGeom>
              <a:avLst/>
              <a:gdLst/>
              <a:ahLst/>
              <a:cxnLst/>
              <a:rect l="l" t="t" r="r" b="b"/>
              <a:pathLst>
                <a:path w="36582" h="32113" extrusionOk="0">
                  <a:moveTo>
                    <a:pt x="18291" y="451"/>
                  </a:moveTo>
                  <a:cubicBezTo>
                    <a:pt x="18677" y="451"/>
                    <a:pt x="19095" y="643"/>
                    <a:pt x="19320" y="1029"/>
                  </a:cubicBezTo>
                  <a:lnTo>
                    <a:pt x="35970" y="29895"/>
                  </a:lnTo>
                  <a:cubicBezTo>
                    <a:pt x="36099" y="30088"/>
                    <a:pt x="36131" y="30313"/>
                    <a:pt x="36131" y="30506"/>
                  </a:cubicBezTo>
                  <a:cubicBezTo>
                    <a:pt x="36131" y="30795"/>
                    <a:pt x="36035" y="31116"/>
                    <a:pt x="35810" y="31309"/>
                  </a:cubicBezTo>
                  <a:cubicBezTo>
                    <a:pt x="35585" y="31534"/>
                    <a:pt x="35295" y="31695"/>
                    <a:pt x="34942" y="31695"/>
                  </a:cubicBezTo>
                  <a:lnTo>
                    <a:pt x="1608" y="31695"/>
                  </a:lnTo>
                  <a:cubicBezTo>
                    <a:pt x="1255" y="31695"/>
                    <a:pt x="965" y="31534"/>
                    <a:pt x="772" y="31309"/>
                  </a:cubicBezTo>
                  <a:cubicBezTo>
                    <a:pt x="547" y="31116"/>
                    <a:pt x="419" y="30795"/>
                    <a:pt x="419" y="30506"/>
                  </a:cubicBezTo>
                  <a:cubicBezTo>
                    <a:pt x="419" y="30313"/>
                    <a:pt x="483" y="30088"/>
                    <a:pt x="580" y="29895"/>
                  </a:cubicBezTo>
                  <a:lnTo>
                    <a:pt x="17262" y="1029"/>
                  </a:lnTo>
                  <a:cubicBezTo>
                    <a:pt x="17487" y="643"/>
                    <a:pt x="17873" y="451"/>
                    <a:pt x="18291" y="451"/>
                  </a:cubicBezTo>
                  <a:close/>
                  <a:moveTo>
                    <a:pt x="18291" y="0"/>
                  </a:moveTo>
                  <a:cubicBezTo>
                    <a:pt x="17745" y="0"/>
                    <a:pt x="17198" y="290"/>
                    <a:pt x="16877" y="804"/>
                  </a:cubicBezTo>
                  <a:lnTo>
                    <a:pt x="226" y="29702"/>
                  </a:lnTo>
                  <a:cubicBezTo>
                    <a:pt x="65" y="29959"/>
                    <a:pt x="1" y="30216"/>
                    <a:pt x="1" y="30506"/>
                  </a:cubicBezTo>
                  <a:cubicBezTo>
                    <a:pt x="1" y="30924"/>
                    <a:pt x="162" y="31309"/>
                    <a:pt x="451" y="31631"/>
                  </a:cubicBezTo>
                  <a:cubicBezTo>
                    <a:pt x="740" y="31920"/>
                    <a:pt x="1158" y="32113"/>
                    <a:pt x="1608" y="32113"/>
                  </a:cubicBezTo>
                  <a:lnTo>
                    <a:pt x="34942" y="32113"/>
                  </a:lnTo>
                  <a:cubicBezTo>
                    <a:pt x="35424" y="32113"/>
                    <a:pt x="35842" y="31920"/>
                    <a:pt x="36099" y="31631"/>
                  </a:cubicBezTo>
                  <a:cubicBezTo>
                    <a:pt x="36388" y="31309"/>
                    <a:pt x="36581" y="30924"/>
                    <a:pt x="36581" y="30506"/>
                  </a:cubicBezTo>
                  <a:cubicBezTo>
                    <a:pt x="36581" y="30216"/>
                    <a:pt x="36485" y="29959"/>
                    <a:pt x="36356" y="29702"/>
                  </a:cubicBezTo>
                  <a:lnTo>
                    <a:pt x="19673" y="804"/>
                  </a:lnTo>
                  <a:cubicBezTo>
                    <a:pt x="19384" y="290"/>
                    <a:pt x="18838" y="0"/>
                    <a:pt x="1829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910;p63">
              <a:extLst>
                <a:ext uri="{FF2B5EF4-FFF2-40B4-BE49-F238E27FC236}">
                  <a16:creationId xmlns:a16="http://schemas.microsoft.com/office/drawing/2014/main" id="{D945D312-92A2-41A3-8725-DE9E477BC8A3}"/>
                </a:ext>
              </a:extLst>
            </p:cNvPr>
            <p:cNvSpPr/>
            <p:nvPr/>
          </p:nvSpPr>
          <p:spPr>
            <a:xfrm>
              <a:off x="3012800" y="2747600"/>
              <a:ext cx="843800" cy="729900"/>
            </a:xfrm>
            <a:custGeom>
              <a:avLst/>
              <a:gdLst/>
              <a:ahLst/>
              <a:cxnLst/>
              <a:rect l="l" t="t" r="r" b="b"/>
              <a:pathLst>
                <a:path w="33752" h="29196" extrusionOk="0">
                  <a:moveTo>
                    <a:pt x="16876" y="0"/>
                  </a:moveTo>
                  <a:cubicBezTo>
                    <a:pt x="16764" y="0"/>
                    <a:pt x="16651" y="56"/>
                    <a:pt x="16587" y="169"/>
                  </a:cubicBezTo>
                  <a:lnTo>
                    <a:pt x="129" y="28681"/>
                  </a:lnTo>
                  <a:cubicBezTo>
                    <a:pt x="0" y="28906"/>
                    <a:pt x="161" y="29195"/>
                    <a:pt x="418" y="29195"/>
                  </a:cubicBezTo>
                  <a:lnTo>
                    <a:pt x="33334" y="29195"/>
                  </a:lnTo>
                  <a:cubicBezTo>
                    <a:pt x="33591" y="29195"/>
                    <a:pt x="33752" y="28906"/>
                    <a:pt x="33623" y="28681"/>
                  </a:cubicBezTo>
                  <a:lnTo>
                    <a:pt x="17165" y="169"/>
                  </a:lnTo>
                  <a:cubicBezTo>
                    <a:pt x="17101" y="56"/>
                    <a:pt x="16989" y="0"/>
                    <a:pt x="1687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911;p63">
              <a:extLst>
                <a:ext uri="{FF2B5EF4-FFF2-40B4-BE49-F238E27FC236}">
                  <a16:creationId xmlns:a16="http://schemas.microsoft.com/office/drawing/2014/main" id="{75D39BB4-49F7-4475-8D0D-E039A2DF5648}"/>
                </a:ext>
              </a:extLst>
            </p:cNvPr>
            <p:cNvSpPr/>
            <p:nvPr/>
          </p:nvSpPr>
          <p:spPr>
            <a:xfrm>
              <a:off x="3009575" y="2742175"/>
              <a:ext cx="850250" cy="740950"/>
            </a:xfrm>
            <a:custGeom>
              <a:avLst/>
              <a:gdLst/>
              <a:ahLst/>
              <a:cxnLst/>
              <a:rect l="l" t="t" r="r" b="b"/>
              <a:pathLst>
                <a:path w="34010" h="29638" extrusionOk="0">
                  <a:moveTo>
                    <a:pt x="17005" y="450"/>
                  </a:moveTo>
                  <a:lnTo>
                    <a:pt x="17102" y="515"/>
                  </a:lnTo>
                  <a:lnTo>
                    <a:pt x="33559" y="29027"/>
                  </a:lnTo>
                  <a:lnTo>
                    <a:pt x="33592" y="29091"/>
                  </a:lnTo>
                  <a:lnTo>
                    <a:pt x="33559" y="29155"/>
                  </a:lnTo>
                  <a:lnTo>
                    <a:pt x="33463" y="29220"/>
                  </a:lnTo>
                  <a:lnTo>
                    <a:pt x="547" y="29220"/>
                  </a:lnTo>
                  <a:lnTo>
                    <a:pt x="451" y="29155"/>
                  </a:lnTo>
                  <a:lnTo>
                    <a:pt x="419" y="29091"/>
                  </a:lnTo>
                  <a:lnTo>
                    <a:pt x="419" y="29027"/>
                  </a:lnTo>
                  <a:lnTo>
                    <a:pt x="16877" y="515"/>
                  </a:lnTo>
                  <a:lnTo>
                    <a:pt x="17005" y="450"/>
                  </a:lnTo>
                  <a:close/>
                  <a:moveTo>
                    <a:pt x="17005" y="0"/>
                  </a:moveTo>
                  <a:cubicBezTo>
                    <a:pt x="16812" y="0"/>
                    <a:pt x="16619" y="97"/>
                    <a:pt x="16523" y="290"/>
                  </a:cubicBezTo>
                  <a:lnTo>
                    <a:pt x="65" y="28802"/>
                  </a:lnTo>
                  <a:cubicBezTo>
                    <a:pt x="1" y="28898"/>
                    <a:pt x="1" y="28995"/>
                    <a:pt x="1" y="29091"/>
                  </a:cubicBezTo>
                  <a:cubicBezTo>
                    <a:pt x="1" y="29380"/>
                    <a:pt x="226" y="29638"/>
                    <a:pt x="547" y="29638"/>
                  </a:cubicBezTo>
                  <a:lnTo>
                    <a:pt x="33463" y="29638"/>
                  </a:lnTo>
                  <a:cubicBezTo>
                    <a:pt x="33784" y="29638"/>
                    <a:pt x="34009" y="29380"/>
                    <a:pt x="34009" y="29091"/>
                  </a:cubicBezTo>
                  <a:cubicBezTo>
                    <a:pt x="34009" y="28995"/>
                    <a:pt x="33977" y="28898"/>
                    <a:pt x="33945" y="28802"/>
                  </a:cubicBezTo>
                  <a:lnTo>
                    <a:pt x="17487" y="290"/>
                  </a:lnTo>
                  <a:cubicBezTo>
                    <a:pt x="17359" y="97"/>
                    <a:pt x="17166" y="0"/>
                    <a:pt x="17005"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912;p63">
              <a:extLst>
                <a:ext uri="{FF2B5EF4-FFF2-40B4-BE49-F238E27FC236}">
                  <a16:creationId xmlns:a16="http://schemas.microsoft.com/office/drawing/2014/main" id="{D3E511A2-0E28-4314-AA14-6FDE71897B33}"/>
                </a:ext>
              </a:extLst>
            </p:cNvPr>
            <p:cNvSpPr/>
            <p:nvPr/>
          </p:nvSpPr>
          <p:spPr>
            <a:xfrm>
              <a:off x="3366375" y="2914550"/>
              <a:ext cx="135850" cy="521150"/>
            </a:xfrm>
            <a:custGeom>
              <a:avLst/>
              <a:gdLst/>
              <a:ahLst/>
              <a:cxnLst/>
              <a:rect l="l" t="t" r="r" b="b"/>
              <a:pathLst>
                <a:path w="5434" h="20846" extrusionOk="0">
                  <a:moveTo>
                    <a:pt x="2721" y="0"/>
                  </a:moveTo>
                  <a:cubicBezTo>
                    <a:pt x="2259" y="0"/>
                    <a:pt x="1801" y="113"/>
                    <a:pt x="1351" y="338"/>
                  </a:cubicBezTo>
                  <a:cubicBezTo>
                    <a:pt x="419" y="788"/>
                    <a:pt x="1" y="1527"/>
                    <a:pt x="129" y="2556"/>
                  </a:cubicBezTo>
                  <a:lnTo>
                    <a:pt x="1415" y="12681"/>
                  </a:lnTo>
                  <a:cubicBezTo>
                    <a:pt x="1479" y="13099"/>
                    <a:pt x="1608" y="13421"/>
                    <a:pt x="1897" y="13646"/>
                  </a:cubicBezTo>
                  <a:cubicBezTo>
                    <a:pt x="2154" y="13871"/>
                    <a:pt x="2444" y="13999"/>
                    <a:pt x="2733" y="13999"/>
                  </a:cubicBezTo>
                  <a:cubicBezTo>
                    <a:pt x="3055" y="13999"/>
                    <a:pt x="3312" y="13871"/>
                    <a:pt x="3601" y="13646"/>
                  </a:cubicBezTo>
                  <a:cubicBezTo>
                    <a:pt x="3858" y="13421"/>
                    <a:pt x="4019" y="13099"/>
                    <a:pt x="4051" y="12681"/>
                  </a:cubicBezTo>
                  <a:lnTo>
                    <a:pt x="5305" y="2556"/>
                  </a:lnTo>
                  <a:cubicBezTo>
                    <a:pt x="5433" y="1527"/>
                    <a:pt x="5047" y="788"/>
                    <a:pt x="4115" y="338"/>
                  </a:cubicBezTo>
                  <a:cubicBezTo>
                    <a:pt x="3649" y="113"/>
                    <a:pt x="3183" y="0"/>
                    <a:pt x="2721" y="0"/>
                  </a:cubicBezTo>
                  <a:close/>
                  <a:moveTo>
                    <a:pt x="2765" y="16185"/>
                  </a:moveTo>
                  <a:cubicBezTo>
                    <a:pt x="2090" y="16185"/>
                    <a:pt x="1544" y="16410"/>
                    <a:pt x="1126" y="16860"/>
                  </a:cubicBezTo>
                  <a:cubicBezTo>
                    <a:pt x="676" y="17342"/>
                    <a:pt x="451" y="17889"/>
                    <a:pt x="451" y="18499"/>
                  </a:cubicBezTo>
                  <a:cubicBezTo>
                    <a:pt x="451" y="19174"/>
                    <a:pt x="676" y="19721"/>
                    <a:pt x="1126" y="20171"/>
                  </a:cubicBezTo>
                  <a:cubicBezTo>
                    <a:pt x="1576" y="20621"/>
                    <a:pt x="2122" y="20846"/>
                    <a:pt x="2765" y="20846"/>
                  </a:cubicBezTo>
                  <a:cubicBezTo>
                    <a:pt x="3408" y="20846"/>
                    <a:pt x="3955" y="20621"/>
                    <a:pt x="4405" y="20171"/>
                  </a:cubicBezTo>
                  <a:cubicBezTo>
                    <a:pt x="4822" y="19689"/>
                    <a:pt x="5047" y="19142"/>
                    <a:pt x="5047" y="18499"/>
                  </a:cubicBezTo>
                  <a:cubicBezTo>
                    <a:pt x="5047" y="17824"/>
                    <a:pt x="4822" y="17278"/>
                    <a:pt x="4372" y="16828"/>
                  </a:cubicBezTo>
                  <a:cubicBezTo>
                    <a:pt x="3922" y="16410"/>
                    <a:pt x="3376" y="16185"/>
                    <a:pt x="2765" y="1618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3913;p63">
              <a:extLst>
                <a:ext uri="{FF2B5EF4-FFF2-40B4-BE49-F238E27FC236}">
                  <a16:creationId xmlns:a16="http://schemas.microsoft.com/office/drawing/2014/main" id="{C1E621C4-B3A7-4149-A6C4-B35C40B1940D}"/>
                </a:ext>
              </a:extLst>
            </p:cNvPr>
            <p:cNvSpPr/>
            <p:nvPr/>
          </p:nvSpPr>
          <p:spPr>
            <a:xfrm>
              <a:off x="4003650" y="3086925"/>
              <a:ext cx="423525" cy="291950"/>
            </a:xfrm>
            <a:custGeom>
              <a:avLst/>
              <a:gdLst/>
              <a:ahLst/>
              <a:cxnLst/>
              <a:rect l="l" t="t" r="r" b="b"/>
              <a:pathLst>
                <a:path w="16941" h="11678" extrusionOk="0">
                  <a:moveTo>
                    <a:pt x="6429" y="0"/>
                  </a:moveTo>
                  <a:cubicBezTo>
                    <a:pt x="6365" y="32"/>
                    <a:pt x="6333" y="65"/>
                    <a:pt x="6301" y="129"/>
                  </a:cubicBezTo>
                  <a:lnTo>
                    <a:pt x="6301" y="193"/>
                  </a:lnTo>
                  <a:lnTo>
                    <a:pt x="6686" y="1511"/>
                  </a:lnTo>
                  <a:lnTo>
                    <a:pt x="6751" y="1607"/>
                  </a:lnTo>
                  <a:lnTo>
                    <a:pt x="8069" y="2604"/>
                  </a:lnTo>
                  <a:lnTo>
                    <a:pt x="7972" y="3086"/>
                  </a:lnTo>
                  <a:cubicBezTo>
                    <a:pt x="6911" y="2990"/>
                    <a:pt x="5883" y="2893"/>
                    <a:pt x="5336" y="2893"/>
                  </a:cubicBezTo>
                  <a:lnTo>
                    <a:pt x="4918" y="1607"/>
                  </a:lnTo>
                  <a:cubicBezTo>
                    <a:pt x="4918" y="1543"/>
                    <a:pt x="4854" y="1511"/>
                    <a:pt x="4790" y="1511"/>
                  </a:cubicBezTo>
                  <a:lnTo>
                    <a:pt x="2540" y="1543"/>
                  </a:lnTo>
                  <a:lnTo>
                    <a:pt x="1929" y="707"/>
                  </a:lnTo>
                  <a:cubicBezTo>
                    <a:pt x="1910" y="670"/>
                    <a:pt x="1869" y="654"/>
                    <a:pt x="1826" y="654"/>
                  </a:cubicBezTo>
                  <a:cubicBezTo>
                    <a:pt x="1795" y="654"/>
                    <a:pt x="1763" y="662"/>
                    <a:pt x="1736" y="675"/>
                  </a:cubicBezTo>
                  <a:lnTo>
                    <a:pt x="1672" y="772"/>
                  </a:lnTo>
                  <a:lnTo>
                    <a:pt x="1704" y="900"/>
                  </a:lnTo>
                  <a:lnTo>
                    <a:pt x="2347" y="1768"/>
                  </a:lnTo>
                  <a:cubicBezTo>
                    <a:pt x="2379" y="1832"/>
                    <a:pt x="2443" y="1832"/>
                    <a:pt x="2475" y="1832"/>
                  </a:cubicBezTo>
                  <a:lnTo>
                    <a:pt x="4661" y="1800"/>
                  </a:lnTo>
                  <a:lnTo>
                    <a:pt x="5015" y="2925"/>
                  </a:lnTo>
                  <a:cubicBezTo>
                    <a:pt x="4436" y="3022"/>
                    <a:pt x="3504" y="3343"/>
                    <a:pt x="2700" y="3665"/>
                  </a:cubicBezTo>
                  <a:cubicBezTo>
                    <a:pt x="1897" y="3986"/>
                    <a:pt x="1672" y="4983"/>
                    <a:pt x="2250" y="5626"/>
                  </a:cubicBezTo>
                  <a:lnTo>
                    <a:pt x="3890" y="7361"/>
                  </a:lnTo>
                  <a:lnTo>
                    <a:pt x="3150" y="8133"/>
                  </a:lnTo>
                  <a:lnTo>
                    <a:pt x="1190" y="7072"/>
                  </a:lnTo>
                  <a:lnTo>
                    <a:pt x="1061" y="7072"/>
                  </a:lnTo>
                  <a:lnTo>
                    <a:pt x="65" y="7554"/>
                  </a:lnTo>
                  <a:lnTo>
                    <a:pt x="0" y="7651"/>
                  </a:lnTo>
                  <a:lnTo>
                    <a:pt x="0" y="7747"/>
                  </a:lnTo>
                  <a:cubicBezTo>
                    <a:pt x="24" y="7819"/>
                    <a:pt x="85" y="7856"/>
                    <a:pt x="154" y="7856"/>
                  </a:cubicBezTo>
                  <a:cubicBezTo>
                    <a:pt x="177" y="7856"/>
                    <a:pt x="201" y="7852"/>
                    <a:pt x="225" y="7844"/>
                  </a:cubicBezTo>
                  <a:lnTo>
                    <a:pt x="1125" y="7393"/>
                  </a:lnTo>
                  <a:lnTo>
                    <a:pt x="3086" y="8454"/>
                  </a:lnTo>
                  <a:cubicBezTo>
                    <a:pt x="3105" y="8464"/>
                    <a:pt x="3124" y="8468"/>
                    <a:pt x="3143" y="8468"/>
                  </a:cubicBezTo>
                  <a:cubicBezTo>
                    <a:pt x="3188" y="8468"/>
                    <a:pt x="3234" y="8445"/>
                    <a:pt x="3279" y="8422"/>
                  </a:cubicBezTo>
                  <a:lnTo>
                    <a:pt x="4083" y="7586"/>
                  </a:lnTo>
                  <a:lnTo>
                    <a:pt x="4211" y="7747"/>
                  </a:lnTo>
                  <a:lnTo>
                    <a:pt x="6622" y="8615"/>
                  </a:lnTo>
                  <a:lnTo>
                    <a:pt x="6461" y="9290"/>
                  </a:lnTo>
                  <a:lnTo>
                    <a:pt x="4822" y="9547"/>
                  </a:lnTo>
                  <a:lnTo>
                    <a:pt x="4726" y="9611"/>
                  </a:lnTo>
                  <a:lnTo>
                    <a:pt x="3793" y="10608"/>
                  </a:lnTo>
                  <a:lnTo>
                    <a:pt x="3729" y="10672"/>
                  </a:lnTo>
                  <a:cubicBezTo>
                    <a:pt x="3729" y="10704"/>
                    <a:pt x="3729" y="10769"/>
                    <a:pt x="3793" y="10801"/>
                  </a:cubicBezTo>
                  <a:cubicBezTo>
                    <a:pt x="3825" y="10833"/>
                    <a:pt x="3866" y="10849"/>
                    <a:pt x="3902" y="10849"/>
                  </a:cubicBezTo>
                  <a:cubicBezTo>
                    <a:pt x="3938" y="10849"/>
                    <a:pt x="3970" y="10833"/>
                    <a:pt x="3986" y="10801"/>
                  </a:cubicBezTo>
                  <a:lnTo>
                    <a:pt x="4918" y="9836"/>
                  </a:lnTo>
                  <a:lnTo>
                    <a:pt x="6590" y="9579"/>
                  </a:lnTo>
                  <a:cubicBezTo>
                    <a:pt x="6654" y="9547"/>
                    <a:pt x="6718" y="9515"/>
                    <a:pt x="6718" y="9451"/>
                  </a:cubicBezTo>
                  <a:lnTo>
                    <a:pt x="6911" y="8711"/>
                  </a:lnTo>
                  <a:lnTo>
                    <a:pt x="9579" y="9676"/>
                  </a:lnTo>
                  <a:cubicBezTo>
                    <a:pt x="9579" y="9676"/>
                    <a:pt x="10029" y="9290"/>
                    <a:pt x="10544" y="8583"/>
                  </a:cubicBezTo>
                  <a:lnTo>
                    <a:pt x="10897" y="9419"/>
                  </a:lnTo>
                  <a:lnTo>
                    <a:pt x="10929" y="9483"/>
                  </a:lnTo>
                  <a:lnTo>
                    <a:pt x="11894" y="10287"/>
                  </a:lnTo>
                  <a:lnTo>
                    <a:pt x="12183" y="11572"/>
                  </a:lnTo>
                  <a:cubicBezTo>
                    <a:pt x="12183" y="11625"/>
                    <a:pt x="12247" y="11677"/>
                    <a:pt x="12323" y="11677"/>
                  </a:cubicBezTo>
                  <a:cubicBezTo>
                    <a:pt x="12340" y="11677"/>
                    <a:pt x="12358" y="11675"/>
                    <a:pt x="12376" y="11669"/>
                  </a:cubicBezTo>
                  <a:cubicBezTo>
                    <a:pt x="12440" y="11669"/>
                    <a:pt x="12504" y="11572"/>
                    <a:pt x="12472" y="11508"/>
                  </a:cubicBezTo>
                  <a:lnTo>
                    <a:pt x="12183" y="10158"/>
                  </a:lnTo>
                  <a:lnTo>
                    <a:pt x="12119" y="10061"/>
                  </a:lnTo>
                  <a:lnTo>
                    <a:pt x="11154" y="9258"/>
                  </a:lnTo>
                  <a:lnTo>
                    <a:pt x="10737" y="8294"/>
                  </a:lnTo>
                  <a:cubicBezTo>
                    <a:pt x="10769" y="8229"/>
                    <a:pt x="10833" y="8165"/>
                    <a:pt x="10865" y="8101"/>
                  </a:cubicBezTo>
                  <a:lnTo>
                    <a:pt x="11701" y="8294"/>
                  </a:lnTo>
                  <a:lnTo>
                    <a:pt x="11829" y="7683"/>
                  </a:lnTo>
                  <a:lnTo>
                    <a:pt x="12408" y="7844"/>
                  </a:lnTo>
                  <a:cubicBezTo>
                    <a:pt x="12826" y="8261"/>
                    <a:pt x="14722" y="10158"/>
                    <a:pt x="15044" y="11476"/>
                  </a:cubicBezTo>
                  <a:cubicBezTo>
                    <a:pt x="15068" y="11548"/>
                    <a:pt x="15128" y="11584"/>
                    <a:pt x="15184" y="11584"/>
                  </a:cubicBezTo>
                  <a:cubicBezTo>
                    <a:pt x="15203" y="11584"/>
                    <a:pt x="15221" y="11580"/>
                    <a:pt x="15237" y="11572"/>
                  </a:cubicBezTo>
                  <a:cubicBezTo>
                    <a:pt x="15333" y="11572"/>
                    <a:pt x="15365" y="11476"/>
                    <a:pt x="15333" y="11412"/>
                  </a:cubicBezTo>
                  <a:cubicBezTo>
                    <a:pt x="15012" y="10029"/>
                    <a:pt x="13179" y="8165"/>
                    <a:pt x="12665" y="7651"/>
                  </a:cubicBezTo>
                  <a:lnTo>
                    <a:pt x="12954" y="6558"/>
                  </a:lnTo>
                  <a:cubicBezTo>
                    <a:pt x="13630" y="6365"/>
                    <a:pt x="15815" y="5722"/>
                    <a:pt x="16876" y="4886"/>
                  </a:cubicBezTo>
                  <a:cubicBezTo>
                    <a:pt x="16940" y="4854"/>
                    <a:pt x="16940" y="4758"/>
                    <a:pt x="16908" y="4661"/>
                  </a:cubicBezTo>
                  <a:cubicBezTo>
                    <a:pt x="16876" y="4629"/>
                    <a:pt x="16836" y="4613"/>
                    <a:pt x="16796" y="4613"/>
                  </a:cubicBezTo>
                  <a:cubicBezTo>
                    <a:pt x="16756" y="4613"/>
                    <a:pt x="16715" y="4629"/>
                    <a:pt x="16683" y="4661"/>
                  </a:cubicBezTo>
                  <a:cubicBezTo>
                    <a:pt x="15655" y="5465"/>
                    <a:pt x="13308" y="6140"/>
                    <a:pt x="12762" y="6301"/>
                  </a:cubicBezTo>
                  <a:lnTo>
                    <a:pt x="12119" y="6140"/>
                  </a:lnTo>
                  <a:lnTo>
                    <a:pt x="12279" y="5561"/>
                  </a:lnTo>
                  <a:lnTo>
                    <a:pt x="11604" y="5401"/>
                  </a:lnTo>
                  <a:cubicBezTo>
                    <a:pt x="11572" y="5143"/>
                    <a:pt x="11540" y="4854"/>
                    <a:pt x="11476" y="4629"/>
                  </a:cubicBezTo>
                  <a:lnTo>
                    <a:pt x="12472" y="3793"/>
                  </a:lnTo>
                  <a:lnTo>
                    <a:pt x="13694" y="3536"/>
                  </a:lnTo>
                  <a:lnTo>
                    <a:pt x="13790" y="3472"/>
                  </a:lnTo>
                  <a:lnTo>
                    <a:pt x="14690" y="2443"/>
                  </a:lnTo>
                  <a:cubicBezTo>
                    <a:pt x="14722" y="2379"/>
                    <a:pt x="14722" y="2283"/>
                    <a:pt x="14658" y="2218"/>
                  </a:cubicBezTo>
                  <a:cubicBezTo>
                    <a:pt x="14626" y="2186"/>
                    <a:pt x="14586" y="2170"/>
                    <a:pt x="14546" y="2170"/>
                  </a:cubicBezTo>
                  <a:cubicBezTo>
                    <a:pt x="14505" y="2170"/>
                    <a:pt x="14465" y="2186"/>
                    <a:pt x="14433" y="2218"/>
                  </a:cubicBezTo>
                  <a:lnTo>
                    <a:pt x="13597" y="3247"/>
                  </a:lnTo>
                  <a:lnTo>
                    <a:pt x="12376" y="3504"/>
                  </a:lnTo>
                  <a:lnTo>
                    <a:pt x="12312" y="3536"/>
                  </a:lnTo>
                  <a:lnTo>
                    <a:pt x="11379" y="4308"/>
                  </a:lnTo>
                  <a:cubicBezTo>
                    <a:pt x="11187" y="3761"/>
                    <a:pt x="10929" y="3375"/>
                    <a:pt x="10929" y="3375"/>
                  </a:cubicBezTo>
                  <a:cubicBezTo>
                    <a:pt x="10929" y="3375"/>
                    <a:pt x="9644" y="3247"/>
                    <a:pt x="8261" y="3118"/>
                  </a:cubicBezTo>
                  <a:lnTo>
                    <a:pt x="8390" y="2572"/>
                  </a:lnTo>
                  <a:cubicBezTo>
                    <a:pt x="8422" y="2508"/>
                    <a:pt x="8390" y="2443"/>
                    <a:pt x="8358" y="2411"/>
                  </a:cubicBezTo>
                  <a:lnTo>
                    <a:pt x="6976" y="1382"/>
                  </a:lnTo>
                  <a:lnTo>
                    <a:pt x="6590" y="129"/>
                  </a:lnTo>
                  <a:cubicBezTo>
                    <a:pt x="6590" y="32"/>
                    <a:pt x="6493" y="0"/>
                    <a:pt x="642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914;p63">
              <a:extLst>
                <a:ext uri="{FF2B5EF4-FFF2-40B4-BE49-F238E27FC236}">
                  <a16:creationId xmlns:a16="http://schemas.microsoft.com/office/drawing/2014/main" id="{634817BF-0251-405E-A8D1-4DED50E24F8A}"/>
                </a:ext>
              </a:extLst>
            </p:cNvPr>
            <p:cNvSpPr/>
            <p:nvPr/>
          </p:nvSpPr>
          <p:spPr>
            <a:xfrm>
              <a:off x="4112125" y="3168875"/>
              <a:ext cx="157550" cy="145500"/>
            </a:xfrm>
            <a:custGeom>
              <a:avLst/>
              <a:gdLst/>
              <a:ahLst/>
              <a:cxnLst/>
              <a:rect l="l" t="t" r="r" b="b"/>
              <a:pathLst>
                <a:path w="6302" h="5820" extrusionOk="0">
                  <a:moveTo>
                    <a:pt x="1094" y="1"/>
                  </a:moveTo>
                  <a:lnTo>
                    <a:pt x="1415" y="1512"/>
                  </a:lnTo>
                  <a:lnTo>
                    <a:pt x="740" y="2090"/>
                  </a:lnTo>
                  <a:lnTo>
                    <a:pt x="1126" y="2862"/>
                  </a:lnTo>
                  <a:lnTo>
                    <a:pt x="1" y="4180"/>
                  </a:lnTo>
                  <a:lnTo>
                    <a:pt x="5112" y="5819"/>
                  </a:lnTo>
                  <a:lnTo>
                    <a:pt x="4308" y="2958"/>
                  </a:lnTo>
                  <a:lnTo>
                    <a:pt x="6301" y="483"/>
                  </a:lnTo>
                  <a:lnTo>
                    <a:pt x="1094" y="1"/>
                  </a:lnTo>
                  <a:close/>
                </a:path>
              </a:pathLst>
            </a:custGeom>
            <a:solidFill>
              <a:srgbClr val="7A7A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915;p63">
              <a:extLst>
                <a:ext uri="{FF2B5EF4-FFF2-40B4-BE49-F238E27FC236}">
                  <a16:creationId xmlns:a16="http://schemas.microsoft.com/office/drawing/2014/main" id="{E1FD8F27-D28F-4B78-A9C5-945185DC1E7F}"/>
                </a:ext>
              </a:extLst>
            </p:cNvPr>
            <p:cNvSpPr/>
            <p:nvPr/>
          </p:nvSpPr>
          <p:spPr>
            <a:xfrm>
              <a:off x="4108125" y="3164875"/>
              <a:ext cx="165550" cy="153050"/>
            </a:xfrm>
            <a:custGeom>
              <a:avLst/>
              <a:gdLst/>
              <a:ahLst/>
              <a:cxnLst/>
              <a:rect l="l" t="t" r="r" b="b"/>
              <a:pathLst>
                <a:path w="6622" h="6122" extrusionOk="0">
                  <a:moveTo>
                    <a:pt x="1447" y="322"/>
                  </a:moveTo>
                  <a:lnTo>
                    <a:pt x="6172" y="772"/>
                  </a:lnTo>
                  <a:lnTo>
                    <a:pt x="4372" y="3022"/>
                  </a:lnTo>
                  <a:lnTo>
                    <a:pt x="4340" y="3150"/>
                  </a:lnTo>
                  <a:lnTo>
                    <a:pt x="5047" y="5722"/>
                  </a:lnTo>
                  <a:lnTo>
                    <a:pt x="418" y="4243"/>
                  </a:lnTo>
                  <a:lnTo>
                    <a:pt x="1414" y="3118"/>
                  </a:lnTo>
                  <a:lnTo>
                    <a:pt x="1447" y="3054"/>
                  </a:lnTo>
                  <a:lnTo>
                    <a:pt x="1447" y="2958"/>
                  </a:lnTo>
                  <a:lnTo>
                    <a:pt x="1093" y="2283"/>
                  </a:lnTo>
                  <a:lnTo>
                    <a:pt x="1672" y="1768"/>
                  </a:lnTo>
                  <a:cubicBezTo>
                    <a:pt x="1736" y="1736"/>
                    <a:pt x="1736" y="1672"/>
                    <a:pt x="1736" y="1640"/>
                  </a:cubicBezTo>
                  <a:lnTo>
                    <a:pt x="1447" y="322"/>
                  </a:lnTo>
                  <a:close/>
                  <a:moveTo>
                    <a:pt x="1254" y="0"/>
                  </a:moveTo>
                  <a:cubicBezTo>
                    <a:pt x="1222" y="0"/>
                    <a:pt x="1157" y="32"/>
                    <a:pt x="1125" y="65"/>
                  </a:cubicBezTo>
                  <a:lnTo>
                    <a:pt x="1093" y="193"/>
                  </a:lnTo>
                  <a:lnTo>
                    <a:pt x="1414" y="1608"/>
                  </a:lnTo>
                  <a:lnTo>
                    <a:pt x="804" y="2122"/>
                  </a:lnTo>
                  <a:cubicBezTo>
                    <a:pt x="739" y="2186"/>
                    <a:pt x="707" y="2250"/>
                    <a:pt x="772" y="2315"/>
                  </a:cubicBezTo>
                  <a:lnTo>
                    <a:pt x="1125" y="2990"/>
                  </a:lnTo>
                  <a:lnTo>
                    <a:pt x="32" y="4211"/>
                  </a:lnTo>
                  <a:lnTo>
                    <a:pt x="0" y="4275"/>
                  </a:lnTo>
                  <a:lnTo>
                    <a:pt x="0" y="4372"/>
                  </a:lnTo>
                  <a:cubicBezTo>
                    <a:pt x="0" y="4404"/>
                    <a:pt x="64" y="4468"/>
                    <a:pt x="97" y="4468"/>
                  </a:cubicBezTo>
                  <a:lnTo>
                    <a:pt x="5207" y="6108"/>
                  </a:lnTo>
                  <a:cubicBezTo>
                    <a:pt x="5226" y="6117"/>
                    <a:pt x="5245" y="6121"/>
                    <a:pt x="5263" y="6121"/>
                  </a:cubicBezTo>
                  <a:cubicBezTo>
                    <a:pt x="5307" y="6121"/>
                    <a:pt x="5345" y="6098"/>
                    <a:pt x="5368" y="6076"/>
                  </a:cubicBezTo>
                  <a:cubicBezTo>
                    <a:pt x="5400" y="6043"/>
                    <a:pt x="5432" y="5979"/>
                    <a:pt x="5400" y="5915"/>
                  </a:cubicBezTo>
                  <a:lnTo>
                    <a:pt x="4661" y="3150"/>
                  </a:lnTo>
                  <a:lnTo>
                    <a:pt x="6590" y="740"/>
                  </a:lnTo>
                  <a:cubicBezTo>
                    <a:pt x="6622" y="675"/>
                    <a:pt x="6622" y="643"/>
                    <a:pt x="6622" y="579"/>
                  </a:cubicBezTo>
                  <a:cubicBezTo>
                    <a:pt x="6590" y="515"/>
                    <a:pt x="6558" y="482"/>
                    <a:pt x="6493" y="482"/>
                  </a:cubicBezTo>
                  <a:lnTo>
                    <a:pt x="1254"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916;p63">
              <a:extLst>
                <a:ext uri="{FF2B5EF4-FFF2-40B4-BE49-F238E27FC236}">
                  <a16:creationId xmlns:a16="http://schemas.microsoft.com/office/drawing/2014/main" id="{99078FF7-DAC3-4662-9284-158DC9FBFA53}"/>
                </a:ext>
              </a:extLst>
            </p:cNvPr>
            <p:cNvSpPr/>
            <p:nvPr/>
          </p:nvSpPr>
          <p:spPr>
            <a:xfrm>
              <a:off x="4219825" y="3191400"/>
              <a:ext cx="59475" cy="107700"/>
            </a:xfrm>
            <a:custGeom>
              <a:avLst/>
              <a:gdLst/>
              <a:ahLst/>
              <a:cxnLst/>
              <a:rect l="l" t="t" r="r" b="b"/>
              <a:pathLst>
                <a:path w="2379" h="4308" extrusionOk="0">
                  <a:moveTo>
                    <a:pt x="1736" y="0"/>
                  </a:moveTo>
                  <a:lnTo>
                    <a:pt x="0" y="2057"/>
                  </a:lnTo>
                  <a:lnTo>
                    <a:pt x="739" y="4307"/>
                  </a:lnTo>
                  <a:lnTo>
                    <a:pt x="2379" y="2572"/>
                  </a:lnTo>
                  <a:lnTo>
                    <a:pt x="1736" y="0"/>
                  </a:lnTo>
                  <a:close/>
                </a:path>
              </a:pathLst>
            </a:custGeom>
            <a:solidFill>
              <a:srgbClr val="7A7A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917;p63">
              <a:extLst>
                <a:ext uri="{FF2B5EF4-FFF2-40B4-BE49-F238E27FC236}">
                  <a16:creationId xmlns:a16="http://schemas.microsoft.com/office/drawing/2014/main" id="{DA8D6E81-1C7C-4B35-BBD9-E0305C089308}"/>
                </a:ext>
              </a:extLst>
            </p:cNvPr>
            <p:cNvSpPr/>
            <p:nvPr/>
          </p:nvSpPr>
          <p:spPr>
            <a:xfrm>
              <a:off x="4216600" y="3187375"/>
              <a:ext cx="66725" cy="115275"/>
            </a:xfrm>
            <a:custGeom>
              <a:avLst/>
              <a:gdLst/>
              <a:ahLst/>
              <a:cxnLst/>
              <a:rect l="l" t="t" r="r" b="b"/>
              <a:pathLst>
                <a:path w="2669" h="4611" extrusionOk="0">
                  <a:moveTo>
                    <a:pt x="1801" y="482"/>
                  </a:moveTo>
                  <a:lnTo>
                    <a:pt x="2347" y="2668"/>
                  </a:lnTo>
                  <a:lnTo>
                    <a:pt x="933" y="4179"/>
                  </a:lnTo>
                  <a:lnTo>
                    <a:pt x="322" y="2250"/>
                  </a:lnTo>
                  <a:lnTo>
                    <a:pt x="1801" y="482"/>
                  </a:lnTo>
                  <a:close/>
                  <a:moveTo>
                    <a:pt x="1897" y="0"/>
                  </a:moveTo>
                  <a:cubicBezTo>
                    <a:pt x="1865" y="0"/>
                    <a:pt x="1801" y="0"/>
                    <a:pt x="1769" y="65"/>
                  </a:cubicBezTo>
                  <a:lnTo>
                    <a:pt x="33" y="2122"/>
                  </a:lnTo>
                  <a:lnTo>
                    <a:pt x="1" y="2186"/>
                  </a:lnTo>
                  <a:lnTo>
                    <a:pt x="1" y="2283"/>
                  </a:lnTo>
                  <a:lnTo>
                    <a:pt x="708" y="4501"/>
                  </a:lnTo>
                  <a:cubicBezTo>
                    <a:pt x="740" y="4565"/>
                    <a:pt x="772" y="4597"/>
                    <a:pt x="836" y="4597"/>
                  </a:cubicBezTo>
                  <a:cubicBezTo>
                    <a:pt x="855" y="4606"/>
                    <a:pt x="871" y="4610"/>
                    <a:pt x="885" y="4610"/>
                  </a:cubicBezTo>
                  <a:cubicBezTo>
                    <a:pt x="919" y="4610"/>
                    <a:pt x="942" y="4588"/>
                    <a:pt x="965" y="4565"/>
                  </a:cubicBezTo>
                  <a:lnTo>
                    <a:pt x="2636" y="2829"/>
                  </a:lnTo>
                  <a:cubicBezTo>
                    <a:pt x="2669" y="2797"/>
                    <a:pt x="2669" y="2733"/>
                    <a:pt x="2669" y="2700"/>
                  </a:cubicBezTo>
                  <a:lnTo>
                    <a:pt x="2026" y="97"/>
                  </a:lnTo>
                  <a:cubicBezTo>
                    <a:pt x="2026" y="65"/>
                    <a:pt x="1961" y="0"/>
                    <a:pt x="189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3918;p63">
              <a:extLst>
                <a:ext uri="{FF2B5EF4-FFF2-40B4-BE49-F238E27FC236}">
                  <a16:creationId xmlns:a16="http://schemas.microsoft.com/office/drawing/2014/main" id="{E3B4DF2A-30BD-4CF1-B97F-0065B956F0AE}"/>
                </a:ext>
              </a:extLst>
            </p:cNvPr>
            <p:cNvSpPr/>
            <p:nvPr/>
          </p:nvSpPr>
          <p:spPr>
            <a:xfrm>
              <a:off x="2692150" y="2510725"/>
              <a:ext cx="427550" cy="357150"/>
            </a:xfrm>
            <a:custGeom>
              <a:avLst/>
              <a:gdLst/>
              <a:ahLst/>
              <a:cxnLst/>
              <a:rect l="l" t="t" r="r" b="b"/>
              <a:pathLst>
                <a:path w="17102" h="14286" extrusionOk="0">
                  <a:moveTo>
                    <a:pt x="3601" y="1"/>
                  </a:moveTo>
                  <a:cubicBezTo>
                    <a:pt x="3504" y="1"/>
                    <a:pt x="3440" y="65"/>
                    <a:pt x="3440" y="161"/>
                  </a:cubicBezTo>
                  <a:cubicBezTo>
                    <a:pt x="3376" y="1544"/>
                    <a:pt x="4597" y="3858"/>
                    <a:pt x="4951" y="4501"/>
                  </a:cubicBezTo>
                  <a:lnTo>
                    <a:pt x="4372" y="5465"/>
                  </a:lnTo>
                  <a:cubicBezTo>
                    <a:pt x="3665" y="5465"/>
                    <a:pt x="1383" y="5465"/>
                    <a:pt x="129" y="5947"/>
                  </a:cubicBezTo>
                  <a:cubicBezTo>
                    <a:pt x="65" y="5980"/>
                    <a:pt x="1" y="6076"/>
                    <a:pt x="33" y="6140"/>
                  </a:cubicBezTo>
                  <a:cubicBezTo>
                    <a:pt x="57" y="6213"/>
                    <a:pt x="117" y="6249"/>
                    <a:pt x="173" y="6249"/>
                  </a:cubicBezTo>
                  <a:cubicBezTo>
                    <a:pt x="192" y="6249"/>
                    <a:pt x="210" y="6245"/>
                    <a:pt x="226" y="6237"/>
                  </a:cubicBezTo>
                  <a:cubicBezTo>
                    <a:pt x="1222" y="5853"/>
                    <a:pt x="2949" y="5775"/>
                    <a:pt x="3907" y="5775"/>
                  </a:cubicBezTo>
                  <a:cubicBezTo>
                    <a:pt x="4154" y="5775"/>
                    <a:pt x="4350" y="5780"/>
                    <a:pt x="4469" y="5787"/>
                  </a:cubicBezTo>
                  <a:lnTo>
                    <a:pt x="5015" y="6108"/>
                  </a:lnTo>
                  <a:lnTo>
                    <a:pt x="4726" y="6622"/>
                  </a:lnTo>
                  <a:lnTo>
                    <a:pt x="5337" y="6944"/>
                  </a:lnTo>
                  <a:cubicBezTo>
                    <a:pt x="5272" y="7233"/>
                    <a:pt x="5240" y="7490"/>
                    <a:pt x="5240" y="7747"/>
                  </a:cubicBezTo>
                  <a:lnTo>
                    <a:pt x="4019" y="8230"/>
                  </a:lnTo>
                  <a:lnTo>
                    <a:pt x="2765" y="8165"/>
                  </a:lnTo>
                  <a:lnTo>
                    <a:pt x="2701" y="8197"/>
                  </a:lnTo>
                  <a:lnTo>
                    <a:pt x="1544" y="8937"/>
                  </a:lnTo>
                  <a:cubicBezTo>
                    <a:pt x="1447" y="9001"/>
                    <a:pt x="1447" y="9065"/>
                    <a:pt x="1479" y="9162"/>
                  </a:cubicBezTo>
                  <a:cubicBezTo>
                    <a:pt x="1517" y="9199"/>
                    <a:pt x="1566" y="9215"/>
                    <a:pt x="1612" y="9215"/>
                  </a:cubicBezTo>
                  <a:cubicBezTo>
                    <a:pt x="1646" y="9215"/>
                    <a:pt x="1678" y="9207"/>
                    <a:pt x="1704" y="9194"/>
                  </a:cubicBezTo>
                  <a:lnTo>
                    <a:pt x="2797" y="8455"/>
                  </a:lnTo>
                  <a:lnTo>
                    <a:pt x="4051" y="8551"/>
                  </a:lnTo>
                  <a:lnTo>
                    <a:pt x="4115" y="8551"/>
                  </a:lnTo>
                  <a:lnTo>
                    <a:pt x="5240" y="8069"/>
                  </a:lnTo>
                  <a:cubicBezTo>
                    <a:pt x="5272" y="8680"/>
                    <a:pt x="5401" y="9098"/>
                    <a:pt x="5401" y="9098"/>
                  </a:cubicBezTo>
                  <a:cubicBezTo>
                    <a:pt x="5401" y="9098"/>
                    <a:pt x="6590" y="9580"/>
                    <a:pt x="7876" y="10094"/>
                  </a:cubicBezTo>
                  <a:lnTo>
                    <a:pt x="7587" y="10576"/>
                  </a:lnTo>
                  <a:cubicBezTo>
                    <a:pt x="7555" y="10640"/>
                    <a:pt x="7555" y="10705"/>
                    <a:pt x="7587" y="10769"/>
                  </a:cubicBezTo>
                  <a:lnTo>
                    <a:pt x="8615" y="12119"/>
                  </a:lnTo>
                  <a:lnTo>
                    <a:pt x="8615" y="13469"/>
                  </a:lnTo>
                  <a:cubicBezTo>
                    <a:pt x="8615" y="13533"/>
                    <a:pt x="8680" y="13598"/>
                    <a:pt x="8776" y="13598"/>
                  </a:cubicBezTo>
                  <a:cubicBezTo>
                    <a:pt x="8840" y="13598"/>
                    <a:pt x="8873" y="13566"/>
                    <a:pt x="8905" y="13533"/>
                  </a:cubicBezTo>
                  <a:lnTo>
                    <a:pt x="8937" y="13469"/>
                  </a:lnTo>
                  <a:lnTo>
                    <a:pt x="8937" y="12087"/>
                  </a:lnTo>
                  <a:lnTo>
                    <a:pt x="8905" y="11991"/>
                  </a:lnTo>
                  <a:lnTo>
                    <a:pt x="7908" y="10640"/>
                  </a:lnTo>
                  <a:lnTo>
                    <a:pt x="8165" y="10223"/>
                  </a:lnTo>
                  <a:cubicBezTo>
                    <a:pt x="9130" y="10608"/>
                    <a:pt x="10126" y="10994"/>
                    <a:pt x="10640" y="11123"/>
                  </a:cubicBezTo>
                  <a:lnTo>
                    <a:pt x="10640" y="12505"/>
                  </a:lnTo>
                  <a:cubicBezTo>
                    <a:pt x="10640" y="12569"/>
                    <a:pt x="10705" y="12633"/>
                    <a:pt x="10769" y="12633"/>
                  </a:cubicBezTo>
                  <a:lnTo>
                    <a:pt x="12891" y="13244"/>
                  </a:lnTo>
                  <a:lnTo>
                    <a:pt x="13276" y="14209"/>
                  </a:lnTo>
                  <a:cubicBezTo>
                    <a:pt x="13276" y="14256"/>
                    <a:pt x="13328" y="14285"/>
                    <a:pt x="13394" y="14285"/>
                  </a:cubicBezTo>
                  <a:cubicBezTo>
                    <a:pt x="13417" y="14285"/>
                    <a:pt x="13443" y="14281"/>
                    <a:pt x="13469" y="14273"/>
                  </a:cubicBezTo>
                  <a:lnTo>
                    <a:pt x="13533" y="14209"/>
                  </a:lnTo>
                  <a:lnTo>
                    <a:pt x="13533" y="14080"/>
                  </a:lnTo>
                  <a:lnTo>
                    <a:pt x="13148" y="13051"/>
                  </a:lnTo>
                  <a:lnTo>
                    <a:pt x="13051" y="12987"/>
                  </a:lnTo>
                  <a:lnTo>
                    <a:pt x="10962" y="12376"/>
                  </a:lnTo>
                  <a:lnTo>
                    <a:pt x="10930" y="11187"/>
                  </a:lnTo>
                  <a:lnTo>
                    <a:pt x="10930" y="11187"/>
                  </a:lnTo>
                  <a:cubicBezTo>
                    <a:pt x="11186" y="11227"/>
                    <a:pt x="11503" y="11245"/>
                    <a:pt x="11850" y="11245"/>
                  </a:cubicBezTo>
                  <a:cubicBezTo>
                    <a:pt x="12331" y="11245"/>
                    <a:pt x="12868" y="11211"/>
                    <a:pt x="13373" y="11155"/>
                  </a:cubicBezTo>
                  <a:cubicBezTo>
                    <a:pt x="14241" y="11091"/>
                    <a:pt x="14723" y="10190"/>
                    <a:pt x="14369" y="9419"/>
                  </a:cubicBezTo>
                  <a:lnTo>
                    <a:pt x="13308" y="7265"/>
                  </a:lnTo>
                  <a:lnTo>
                    <a:pt x="14208" y="6751"/>
                  </a:lnTo>
                  <a:lnTo>
                    <a:pt x="15784" y="8294"/>
                  </a:lnTo>
                  <a:lnTo>
                    <a:pt x="15912" y="8358"/>
                  </a:lnTo>
                  <a:lnTo>
                    <a:pt x="17005" y="8165"/>
                  </a:lnTo>
                  <a:lnTo>
                    <a:pt x="17101" y="8101"/>
                  </a:lnTo>
                  <a:lnTo>
                    <a:pt x="17101" y="8005"/>
                  </a:lnTo>
                  <a:cubicBezTo>
                    <a:pt x="17101" y="7925"/>
                    <a:pt x="17058" y="7868"/>
                    <a:pt x="16989" y="7868"/>
                  </a:cubicBezTo>
                  <a:cubicBezTo>
                    <a:pt x="16974" y="7868"/>
                    <a:pt x="16958" y="7870"/>
                    <a:pt x="16941" y="7876"/>
                  </a:cubicBezTo>
                  <a:lnTo>
                    <a:pt x="15944" y="8037"/>
                  </a:lnTo>
                  <a:lnTo>
                    <a:pt x="14369" y="6462"/>
                  </a:lnTo>
                  <a:cubicBezTo>
                    <a:pt x="14324" y="6439"/>
                    <a:pt x="14278" y="6416"/>
                    <a:pt x="14233" y="6416"/>
                  </a:cubicBezTo>
                  <a:cubicBezTo>
                    <a:pt x="14214" y="6416"/>
                    <a:pt x="14195" y="6420"/>
                    <a:pt x="14176" y="6430"/>
                  </a:cubicBezTo>
                  <a:lnTo>
                    <a:pt x="13148" y="7008"/>
                  </a:lnTo>
                  <a:lnTo>
                    <a:pt x="13083" y="6815"/>
                  </a:lnTo>
                  <a:lnTo>
                    <a:pt x="11026" y="5304"/>
                  </a:lnTo>
                  <a:lnTo>
                    <a:pt x="11380" y="4694"/>
                  </a:lnTo>
                  <a:lnTo>
                    <a:pt x="13019" y="4919"/>
                  </a:lnTo>
                  <a:lnTo>
                    <a:pt x="13116" y="4887"/>
                  </a:lnTo>
                  <a:lnTo>
                    <a:pt x="14305" y="4212"/>
                  </a:lnTo>
                  <a:lnTo>
                    <a:pt x="14369" y="4147"/>
                  </a:lnTo>
                  <a:cubicBezTo>
                    <a:pt x="14401" y="4115"/>
                    <a:pt x="14401" y="4051"/>
                    <a:pt x="14369" y="3987"/>
                  </a:cubicBezTo>
                  <a:cubicBezTo>
                    <a:pt x="14349" y="3947"/>
                    <a:pt x="14305" y="3919"/>
                    <a:pt x="14251" y="3919"/>
                  </a:cubicBezTo>
                  <a:cubicBezTo>
                    <a:pt x="14218" y="3919"/>
                    <a:pt x="14181" y="3930"/>
                    <a:pt x="14144" y="3954"/>
                  </a:cubicBezTo>
                  <a:lnTo>
                    <a:pt x="12987" y="4597"/>
                  </a:lnTo>
                  <a:lnTo>
                    <a:pt x="11315" y="4404"/>
                  </a:lnTo>
                  <a:cubicBezTo>
                    <a:pt x="11298" y="4396"/>
                    <a:pt x="11281" y="4392"/>
                    <a:pt x="11264" y="4392"/>
                  </a:cubicBezTo>
                  <a:cubicBezTo>
                    <a:pt x="11219" y="4392"/>
                    <a:pt x="11178" y="4422"/>
                    <a:pt x="11155" y="4469"/>
                  </a:cubicBezTo>
                  <a:lnTo>
                    <a:pt x="10769" y="5112"/>
                  </a:lnTo>
                  <a:lnTo>
                    <a:pt x="8487" y="3440"/>
                  </a:lnTo>
                  <a:cubicBezTo>
                    <a:pt x="8487" y="3440"/>
                    <a:pt x="7940" y="3697"/>
                    <a:pt x="7265" y="4212"/>
                  </a:cubicBezTo>
                  <a:lnTo>
                    <a:pt x="7137" y="3312"/>
                  </a:lnTo>
                  <a:lnTo>
                    <a:pt x="7137" y="3247"/>
                  </a:lnTo>
                  <a:lnTo>
                    <a:pt x="6462" y="2219"/>
                  </a:lnTo>
                  <a:lnTo>
                    <a:pt x="6526" y="901"/>
                  </a:lnTo>
                  <a:cubicBezTo>
                    <a:pt x="6526" y="804"/>
                    <a:pt x="6462" y="740"/>
                    <a:pt x="6397" y="740"/>
                  </a:cubicBezTo>
                  <a:cubicBezTo>
                    <a:pt x="6301" y="740"/>
                    <a:pt x="6237" y="804"/>
                    <a:pt x="6237" y="869"/>
                  </a:cubicBezTo>
                  <a:lnTo>
                    <a:pt x="6140" y="2251"/>
                  </a:lnTo>
                  <a:lnTo>
                    <a:pt x="6172" y="2347"/>
                  </a:lnTo>
                  <a:lnTo>
                    <a:pt x="6847" y="3376"/>
                  </a:lnTo>
                  <a:lnTo>
                    <a:pt x="6976" y="4437"/>
                  </a:lnTo>
                  <a:cubicBezTo>
                    <a:pt x="6912" y="4469"/>
                    <a:pt x="6847" y="4533"/>
                    <a:pt x="6783" y="4597"/>
                  </a:cubicBezTo>
                  <a:lnTo>
                    <a:pt x="6076" y="4179"/>
                  </a:lnTo>
                  <a:lnTo>
                    <a:pt x="5755" y="4694"/>
                  </a:lnTo>
                  <a:lnTo>
                    <a:pt x="5240" y="4404"/>
                  </a:lnTo>
                  <a:cubicBezTo>
                    <a:pt x="4951" y="3890"/>
                    <a:pt x="3697" y="1511"/>
                    <a:pt x="3762" y="161"/>
                  </a:cubicBezTo>
                  <a:cubicBezTo>
                    <a:pt x="3762" y="65"/>
                    <a:pt x="3697" y="1"/>
                    <a:pt x="360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3919;p63">
              <a:extLst>
                <a:ext uri="{FF2B5EF4-FFF2-40B4-BE49-F238E27FC236}">
                  <a16:creationId xmlns:a16="http://schemas.microsoft.com/office/drawing/2014/main" id="{61AE7E93-5A88-4DB8-B4EF-17C6A80852FB}"/>
                </a:ext>
              </a:extLst>
            </p:cNvPr>
            <p:cNvSpPr/>
            <p:nvPr/>
          </p:nvSpPr>
          <p:spPr>
            <a:xfrm>
              <a:off x="2836800" y="2611975"/>
              <a:ext cx="177625" cy="168000"/>
            </a:xfrm>
            <a:custGeom>
              <a:avLst/>
              <a:gdLst/>
              <a:ahLst/>
              <a:cxnLst/>
              <a:rect l="l" t="t" r="r" b="b"/>
              <a:pathLst>
                <a:path w="7105" h="6720" extrusionOk="0">
                  <a:moveTo>
                    <a:pt x="2669" y="1"/>
                  </a:moveTo>
                  <a:lnTo>
                    <a:pt x="2604" y="2958"/>
                  </a:lnTo>
                  <a:lnTo>
                    <a:pt x="1" y="4758"/>
                  </a:lnTo>
                  <a:lnTo>
                    <a:pt x="4854" y="6719"/>
                  </a:lnTo>
                  <a:lnTo>
                    <a:pt x="4951" y="5176"/>
                  </a:lnTo>
                  <a:lnTo>
                    <a:pt x="5787" y="4790"/>
                  </a:lnTo>
                  <a:lnTo>
                    <a:pt x="5626" y="3955"/>
                  </a:lnTo>
                  <a:lnTo>
                    <a:pt x="7105" y="3022"/>
                  </a:lnTo>
                  <a:lnTo>
                    <a:pt x="2669" y="1"/>
                  </a:lnTo>
                  <a:close/>
                </a:path>
              </a:pathLst>
            </a:custGeom>
            <a:solidFill>
              <a:srgbClr val="7A7A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920;p63">
              <a:extLst>
                <a:ext uri="{FF2B5EF4-FFF2-40B4-BE49-F238E27FC236}">
                  <a16:creationId xmlns:a16="http://schemas.microsoft.com/office/drawing/2014/main" id="{B95D5370-4041-48D3-84F8-B9BBA7CCC709}"/>
                </a:ext>
              </a:extLst>
            </p:cNvPr>
            <p:cNvSpPr/>
            <p:nvPr/>
          </p:nvSpPr>
          <p:spPr>
            <a:xfrm>
              <a:off x="2832775" y="2608175"/>
              <a:ext cx="185675" cy="175000"/>
            </a:xfrm>
            <a:custGeom>
              <a:avLst/>
              <a:gdLst/>
              <a:ahLst/>
              <a:cxnLst/>
              <a:rect l="l" t="t" r="r" b="b"/>
              <a:pathLst>
                <a:path w="7427" h="7000" extrusionOk="0">
                  <a:moveTo>
                    <a:pt x="2990" y="442"/>
                  </a:moveTo>
                  <a:lnTo>
                    <a:pt x="6976" y="3174"/>
                  </a:lnTo>
                  <a:lnTo>
                    <a:pt x="5723" y="3978"/>
                  </a:lnTo>
                  <a:lnTo>
                    <a:pt x="5658" y="4010"/>
                  </a:lnTo>
                  <a:lnTo>
                    <a:pt x="5626" y="4139"/>
                  </a:lnTo>
                  <a:lnTo>
                    <a:pt x="5787" y="4878"/>
                  </a:lnTo>
                  <a:lnTo>
                    <a:pt x="5080" y="5167"/>
                  </a:lnTo>
                  <a:cubicBezTo>
                    <a:pt x="5015" y="5200"/>
                    <a:pt x="4983" y="5264"/>
                    <a:pt x="4983" y="5296"/>
                  </a:cubicBezTo>
                  <a:lnTo>
                    <a:pt x="4887" y="6646"/>
                  </a:lnTo>
                  <a:lnTo>
                    <a:pt x="483" y="4878"/>
                  </a:lnTo>
                  <a:lnTo>
                    <a:pt x="2862" y="3239"/>
                  </a:lnTo>
                  <a:cubicBezTo>
                    <a:pt x="2894" y="3207"/>
                    <a:pt x="2926" y="3142"/>
                    <a:pt x="2926" y="3110"/>
                  </a:cubicBezTo>
                  <a:lnTo>
                    <a:pt x="2990" y="442"/>
                  </a:lnTo>
                  <a:close/>
                  <a:moveTo>
                    <a:pt x="2834" y="0"/>
                  </a:moveTo>
                  <a:cubicBezTo>
                    <a:pt x="2806" y="0"/>
                    <a:pt x="2781" y="8"/>
                    <a:pt x="2765" y="24"/>
                  </a:cubicBezTo>
                  <a:cubicBezTo>
                    <a:pt x="2701" y="56"/>
                    <a:pt x="2669" y="89"/>
                    <a:pt x="2669" y="153"/>
                  </a:cubicBezTo>
                  <a:lnTo>
                    <a:pt x="2605" y="3014"/>
                  </a:lnTo>
                  <a:lnTo>
                    <a:pt x="65" y="4782"/>
                  </a:lnTo>
                  <a:cubicBezTo>
                    <a:pt x="1" y="4814"/>
                    <a:pt x="1" y="4878"/>
                    <a:pt x="1" y="4942"/>
                  </a:cubicBezTo>
                  <a:cubicBezTo>
                    <a:pt x="1" y="4975"/>
                    <a:pt x="33" y="5039"/>
                    <a:pt x="97" y="5071"/>
                  </a:cubicBezTo>
                  <a:lnTo>
                    <a:pt x="4983" y="7000"/>
                  </a:lnTo>
                  <a:lnTo>
                    <a:pt x="5112" y="7000"/>
                  </a:lnTo>
                  <a:cubicBezTo>
                    <a:pt x="5144" y="6967"/>
                    <a:pt x="5176" y="6935"/>
                    <a:pt x="5176" y="6871"/>
                  </a:cubicBezTo>
                  <a:lnTo>
                    <a:pt x="5273" y="5425"/>
                  </a:lnTo>
                  <a:lnTo>
                    <a:pt x="6012" y="5103"/>
                  </a:lnTo>
                  <a:cubicBezTo>
                    <a:pt x="6076" y="5071"/>
                    <a:pt x="6108" y="5007"/>
                    <a:pt x="6108" y="4942"/>
                  </a:cubicBezTo>
                  <a:lnTo>
                    <a:pt x="5948" y="4171"/>
                  </a:lnTo>
                  <a:lnTo>
                    <a:pt x="7330" y="3303"/>
                  </a:lnTo>
                  <a:lnTo>
                    <a:pt x="7394" y="3239"/>
                  </a:lnTo>
                  <a:lnTo>
                    <a:pt x="7426" y="3174"/>
                  </a:lnTo>
                  <a:cubicBezTo>
                    <a:pt x="7426" y="3142"/>
                    <a:pt x="7394" y="3078"/>
                    <a:pt x="7362" y="3046"/>
                  </a:cubicBezTo>
                  <a:lnTo>
                    <a:pt x="2926" y="24"/>
                  </a:lnTo>
                  <a:cubicBezTo>
                    <a:pt x="2894" y="8"/>
                    <a:pt x="2862" y="0"/>
                    <a:pt x="283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3921;p63">
              <a:extLst>
                <a:ext uri="{FF2B5EF4-FFF2-40B4-BE49-F238E27FC236}">
                  <a16:creationId xmlns:a16="http://schemas.microsoft.com/office/drawing/2014/main" id="{649B7EF5-5579-4C34-A2A6-9C331AEEF405}"/>
                </a:ext>
              </a:extLst>
            </p:cNvPr>
            <p:cNvSpPr/>
            <p:nvPr/>
          </p:nvSpPr>
          <p:spPr>
            <a:xfrm>
              <a:off x="2845650" y="2627250"/>
              <a:ext cx="56275" cy="95650"/>
            </a:xfrm>
            <a:custGeom>
              <a:avLst/>
              <a:gdLst/>
              <a:ahLst/>
              <a:cxnLst/>
              <a:rect l="l" t="t" r="r" b="b"/>
              <a:pathLst>
                <a:path w="2251" h="3826" extrusionOk="0">
                  <a:moveTo>
                    <a:pt x="2186" y="1"/>
                  </a:moveTo>
                  <a:lnTo>
                    <a:pt x="129" y="1190"/>
                  </a:lnTo>
                  <a:lnTo>
                    <a:pt x="0" y="3826"/>
                  </a:lnTo>
                  <a:lnTo>
                    <a:pt x="2250" y="2347"/>
                  </a:lnTo>
                  <a:lnTo>
                    <a:pt x="2186" y="1"/>
                  </a:lnTo>
                  <a:close/>
                </a:path>
              </a:pathLst>
            </a:custGeom>
            <a:solidFill>
              <a:srgbClr val="7A7A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922;p63">
              <a:extLst>
                <a:ext uri="{FF2B5EF4-FFF2-40B4-BE49-F238E27FC236}">
                  <a16:creationId xmlns:a16="http://schemas.microsoft.com/office/drawing/2014/main" id="{17715017-B908-4D66-9B63-2805F9D22EF0}"/>
                </a:ext>
              </a:extLst>
            </p:cNvPr>
            <p:cNvSpPr/>
            <p:nvPr/>
          </p:nvSpPr>
          <p:spPr>
            <a:xfrm>
              <a:off x="2841625" y="2623225"/>
              <a:ext cx="64325" cy="103500"/>
            </a:xfrm>
            <a:custGeom>
              <a:avLst/>
              <a:gdLst/>
              <a:ahLst/>
              <a:cxnLst/>
              <a:rect l="l" t="t" r="r" b="b"/>
              <a:pathLst>
                <a:path w="2573" h="4140" extrusionOk="0">
                  <a:moveTo>
                    <a:pt x="2218" y="419"/>
                  </a:moveTo>
                  <a:lnTo>
                    <a:pt x="2251" y="2412"/>
                  </a:lnTo>
                  <a:lnTo>
                    <a:pt x="322" y="3697"/>
                  </a:lnTo>
                  <a:lnTo>
                    <a:pt x="418" y="1447"/>
                  </a:lnTo>
                  <a:lnTo>
                    <a:pt x="2218" y="419"/>
                  </a:lnTo>
                  <a:close/>
                  <a:moveTo>
                    <a:pt x="2283" y="1"/>
                  </a:moveTo>
                  <a:lnTo>
                    <a:pt x="193" y="1222"/>
                  </a:lnTo>
                  <a:cubicBezTo>
                    <a:pt x="161" y="1222"/>
                    <a:pt x="129" y="1287"/>
                    <a:pt x="129" y="1351"/>
                  </a:cubicBezTo>
                  <a:lnTo>
                    <a:pt x="1" y="3987"/>
                  </a:lnTo>
                  <a:cubicBezTo>
                    <a:pt x="1" y="4051"/>
                    <a:pt x="33" y="4083"/>
                    <a:pt x="97" y="4115"/>
                  </a:cubicBezTo>
                  <a:cubicBezTo>
                    <a:pt x="113" y="4131"/>
                    <a:pt x="137" y="4139"/>
                    <a:pt x="165" y="4139"/>
                  </a:cubicBezTo>
                  <a:cubicBezTo>
                    <a:pt x="193" y="4139"/>
                    <a:pt x="226" y="4131"/>
                    <a:pt x="258" y="4115"/>
                  </a:cubicBezTo>
                  <a:lnTo>
                    <a:pt x="2508" y="2637"/>
                  </a:lnTo>
                  <a:lnTo>
                    <a:pt x="2540" y="2572"/>
                  </a:lnTo>
                  <a:lnTo>
                    <a:pt x="2572" y="2508"/>
                  </a:lnTo>
                  <a:lnTo>
                    <a:pt x="2508" y="129"/>
                  </a:lnTo>
                  <a:cubicBezTo>
                    <a:pt x="2508" y="97"/>
                    <a:pt x="2476" y="33"/>
                    <a:pt x="241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923;p63">
              <a:extLst>
                <a:ext uri="{FF2B5EF4-FFF2-40B4-BE49-F238E27FC236}">
                  <a16:creationId xmlns:a16="http://schemas.microsoft.com/office/drawing/2014/main" id="{27F059B5-77E0-423B-8CC3-64457F1B97C2}"/>
                </a:ext>
              </a:extLst>
            </p:cNvPr>
            <p:cNvSpPr/>
            <p:nvPr/>
          </p:nvSpPr>
          <p:spPr>
            <a:xfrm>
              <a:off x="3290050" y="3551400"/>
              <a:ext cx="279675" cy="397425"/>
            </a:xfrm>
            <a:custGeom>
              <a:avLst/>
              <a:gdLst/>
              <a:ahLst/>
              <a:cxnLst/>
              <a:rect l="l" t="t" r="r" b="b"/>
              <a:pathLst>
                <a:path w="11187" h="15897" extrusionOk="0">
                  <a:moveTo>
                    <a:pt x="2282" y="1"/>
                  </a:moveTo>
                  <a:lnTo>
                    <a:pt x="2186" y="33"/>
                  </a:lnTo>
                  <a:cubicBezTo>
                    <a:pt x="2122" y="65"/>
                    <a:pt x="2122" y="162"/>
                    <a:pt x="2154" y="226"/>
                  </a:cubicBezTo>
                  <a:lnTo>
                    <a:pt x="2797" y="1029"/>
                  </a:lnTo>
                  <a:lnTo>
                    <a:pt x="2186" y="3183"/>
                  </a:lnTo>
                  <a:cubicBezTo>
                    <a:pt x="2186" y="3247"/>
                    <a:pt x="2218" y="3312"/>
                    <a:pt x="2250" y="3344"/>
                  </a:cubicBezTo>
                  <a:lnTo>
                    <a:pt x="3247" y="3955"/>
                  </a:lnTo>
                  <a:lnTo>
                    <a:pt x="3118" y="4115"/>
                  </a:lnTo>
                  <a:lnTo>
                    <a:pt x="2797" y="6655"/>
                  </a:lnTo>
                  <a:lnTo>
                    <a:pt x="2122" y="6655"/>
                  </a:lnTo>
                  <a:lnTo>
                    <a:pt x="1479" y="5112"/>
                  </a:lnTo>
                  <a:lnTo>
                    <a:pt x="1414" y="5047"/>
                  </a:lnTo>
                  <a:lnTo>
                    <a:pt x="257" y="4340"/>
                  </a:lnTo>
                  <a:lnTo>
                    <a:pt x="161" y="4308"/>
                  </a:lnTo>
                  <a:cubicBezTo>
                    <a:pt x="129" y="4308"/>
                    <a:pt x="64" y="4340"/>
                    <a:pt x="32" y="4372"/>
                  </a:cubicBezTo>
                  <a:cubicBezTo>
                    <a:pt x="0" y="4437"/>
                    <a:pt x="0" y="4533"/>
                    <a:pt x="97" y="4597"/>
                  </a:cubicBezTo>
                  <a:lnTo>
                    <a:pt x="1222" y="5272"/>
                  </a:lnTo>
                  <a:lnTo>
                    <a:pt x="1864" y="6848"/>
                  </a:lnTo>
                  <a:cubicBezTo>
                    <a:pt x="1897" y="6912"/>
                    <a:pt x="1929" y="6944"/>
                    <a:pt x="1993" y="6944"/>
                  </a:cubicBezTo>
                  <a:lnTo>
                    <a:pt x="2765" y="6976"/>
                  </a:lnTo>
                  <a:lnTo>
                    <a:pt x="2411" y="9773"/>
                  </a:lnTo>
                  <a:cubicBezTo>
                    <a:pt x="2411" y="9773"/>
                    <a:pt x="2893" y="10158"/>
                    <a:pt x="3665" y="10480"/>
                  </a:cubicBezTo>
                  <a:lnTo>
                    <a:pt x="2957" y="10994"/>
                  </a:lnTo>
                  <a:lnTo>
                    <a:pt x="2925" y="11058"/>
                  </a:lnTo>
                  <a:lnTo>
                    <a:pt x="2347" y="12151"/>
                  </a:lnTo>
                  <a:lnTo>
                    <a:pt x="1125" y="12730"/>
                  </a:lnTo>
                  <a:cubicBezTo>
                    <a:pt x="1061" y="12762"/>
                    <a:pt x="1029" y="12859"/>
                    <a:pt x="1061" y="12923"/>
                  </a:cubicBezTo>
                  <a:cubicBezTo>
                    <a:pt x="1085" y="12995"/>
                    <a:pt x="1145" y="13031"/>
                    <a:pt x="1215" y="13031"/>
                  </a:cubicBezTo>
                  <a:cubicBezTo>
                    <a:pt x="1238" y="13031"/>
                    <a:pt x="1262" y="13027"/>
                    <a:pt x="1286" y="13019"/>
                  </a:cubicBezTo>
                  <a:lnTo>
                    <a:pt x="2507" y="12409"/>
                  </a:lnTo>
                  <a:lnTo>
                    <a:pt x="2572" y="12344"/>
                  </a:lnTo>
                  <a:lnTo>
                    <a:pt x="3150" y="11219"/>
                  </a:lnTo>
                  <a:lnTo>
                    <a:pt x="4018" y="10608"/>
                  </a:lnTo>
                  <a:cubicBezTo>
                    <a:pt x="4082" y="10641"/>
                    <a:pt x="4179" y="10673"/>
                    <a:pt x="4243" y="10705"/>
                  </a:cubicBezTo>
                  <a:lnTo>
                    <a:pt x="4243" y="11541"/>
                  </a:lnTo>
                  <a:lnTo>
                    <a:pt x="4854" y="11541"/>
                  </a:lnTo>
                  <a:lnTo>
                    <a:pt x="4854" y="12151"/>
                  </a:lnTo>
                  <a:cubicBezTo>
                    <a:pt x="4532" y="12666"/>
                    <a:pt x="3054" y="14916"/>
                    <a:pt x="1864" y="15527"/>
                  </a:cubicBezTo>
                  <a:cubicBezTo>
                    <a:pt x="1768" y="15559"/>
                    <a:pt x="1768" y="15655"/>
                    <a:pt x="1800" y="15719"/>
                  </a:cubicBezTo>
                  <a:cubicBezTo>
                    <a:pt x="1824" y="15767"/>
                    <a:pt x="1882" y="15796"/>
                    <a:pt x="1936" y="15796"/>
                  </a:cubicBezTo>
                  <a:cubicBezTo>
                    <a:pt x="1956" y="15796"/>
                    <a:pt x="1976" y="15792"/>
                    <a:pt x="1993" y="15784"/>
                  </a:cubicBezTo>
                  <a:cubicBezTo>
                    <a:pt x="3247" y="15173"/>
                    <a:pt x="4693" y="12955"/>
                    <a:pt x="5079" y="12376"/>
                  </a:cubicBezTo>
                  <a:lnTo>
                    <a:pt x="6204" y="12376"/>
                  </a:lnTo>
                  <a:cubicBezTo>
                    <a:pt x="6525" y="13019"/>
                    <a:pt x="7650" y="15012"/>
                    <a:pt x="8679" y="15848"/>
                  </a:cubicBezTo>
                  <a:cubicBezTo>
                    <a:pt x="8711" y="15880"/>
                    <a:pt x="8751" y="15896"/>
                    <a:pt x="8792" y="15896"/>
                  </a:cubicBezTo>
                  <a:cubicBezTo>
                    <a:pt x="8832" y="15896"/>
                    <a:pt x="8872" y="15880"/>
                    <a:pt x="8904" y="15848"/>
                  </a:cubicBezTo>
                  <a:cubicBezTo>
                    <a:pt x="8936" y="15784"/>
                    <a:pt x="8936" y="15687"/>
                    <a:pt x="8872" y="15623"/>
                  </a:cubicBezTo>
                  <a:cubicBezTo>
                    <a:pt x="7843" y="14787"/>
                    <a:pt x="6686" y="12634"/>
                    <a:pt x="6429" y="12151"/>
                  </a:cubicBezTo>
                  <a:lnTo>
                    <a:pt x="6429" y="11509"/>
                  </a:lnTo>
                  <a:lnTo>
                    <a:pt x="7008" y="11509"/>
                  </a:lnTo>
                  <a:lnTo>
                    <a:pt x="7008" y="10833"/>
                  </a:lnTo>
                  <a:cubicBezTo>
                    <a:pt x="7297" y="10737"/>
                    <a:pt x="7522" y="10641"/>
                    <a:pt x="7747" y="10512"/>
                  </a:cubicBezTo>
                  <a:lnTo>
                    <a:pt x="8776" y="11348"/>
                  </a:lnTo>
                  <a:lnTo>
                    <a:pt x="9322" y="12473"/>
                  </a:lnTo>
                  <a:lnTo>
                    <a:pt x="9386" y="12537"/>
                  </a:lnTo>
                  <a:lnTo>
                    <a:pt x="10608" y="13180"/>
                  </a:lnTo>
                  <a:cubicBezTo>
                    <a:pt x="10625" y="13189"/>
                    <a:pt x="10644" y="13193"/>
                    <a:pt x="10664" y="13193"/>
                  </a:cubicBezTo>
                  <a:cubicBezTo>
                    <a:pt x="10719" y="13193"/>
                    <a:pt x="10777" y="13163"/>
                    <a:pt x="10801" y="13116"/>
                  </a:cubicBezTo>
                  <a:cubicBezTo>
                    <a:pt x="10865" y="13019"/>
                    <a:pt x="10833" y="12955"/>
                    <a:pt x="10736" y="12891"/>
                  </a:cubicBezTo>
                  <a:lnTo>
                    <a:pt x="9579" y="12280"/>
                  </a:lnTo>
                  <a:lnTo>
                    <a:pt x="9033" y="11155"/>
                  </a:lnTo>
                  <a:lnTo>
                    <a:pt x="9001" y="11123"/>
                  </a:lnTo>
                  <a:lnTo>
                    <a:pt x="8036" y="10351"/>
                  </a:lnTo>
                  <a:cubicBezTo>
                    <a:pt x="8550" y="10030"/>
                    <a:pt x="8840" y="9741"/>
                    <a:pt x="8840" y="9741"/>
                  </a:cubicBezTo>
                  <a:cubicBezTo>
                    <a:pt x="8840" y="9741"/>
                    <a:pt x="8711" y="8455"/>
                    <a:pt x="8518" y="7073"/>
                  </a:cubicBezTo>
                  <a:lnTo>
                    <a:pt x="9097" y="7073"/>
                  </a:lnTo>
                  <a:cubicBezTo>
                    <a:pt x="9161" y="7073"/>
                    <a:pt x="9193" y="7040"/>
                    <a:pt x="9226" y="6976"/>
                  </a:cubicBezTo>
                  <a:lnTo>
                    <a:pt x="9933" y="5433"/>
                  </a:lnTo>
                  <a:lnTo>
                    <a:pt x="11090" y="4790"/>
                  </a:lnTo>
                  <a:cubicBezTo>
                    <a:pt x="11154" y="4758"/>
                    <a:pt x="11186" y="4662"/>
                    <a:pt x="11154" y="4565"/>
                  </a:cubicBezTo>
                  <a:cubicBezTo>
                    <a:pt x="11122" y="4533"/>
                    <a:pt x="11058" y="4501"/>
                    <a:pt x="11026" y="4501"/>
                  </a:cubicBezTo>
                  <a:lnTo>
                    <a:pt x="10929" y="4533"/>
                  </a:lnTo>
                  <a:lnTo>
                    <a:pt x="9740" y="5176"/>
                  </a:lnTo>
                  <a:lnTo>
                    <a:pt x="9676" y="5272"/>
                  </a:lnTo>
                  <a:lnTo>
                    <a:pt x="9001" y="6783"/>
                  </a:lnTo>
                  <a:lnTo>
                    <a:pt x="8486" y="6751"/>
                  </a:lnTo>
                  <a:cubicBezTo>
                    <a:pt x="8358" y="5723"/>
                    <a:pt x="8197" y="4694"/>
                    <a:pt x="8100" y="4180"/>
                  </a:cubicBezTo>
                  <a:lnTo>
                    <a:pt x="9258" y="3472"/>
                  </a:lnTo>
                  <a:cubicBezTo>
                    <a:pt x="9322" y="3440"/>
                    <a:pt x="9354" y="3376"/>
                    <a:pt x="9354" y="3312"/>
                  </a:cubicBezTo>
                  <a:lnTo>
                    <a:pt x="8808" y="1158"/>
                  </a:lnTo>
                  <a:lnTo>
                    <a:pt x="9483" y="354"/>
                  </a:lnTo>
                  <a:cubicBezTo>
                    <a:pt x="9547" y="290"/>
                    <a:pt x="9515" y="194"/>
                    <a:pt x="9451" y="162"/>
                  </a:cubicBezTo>
                  <a:lnTo>
                    <a:pt x="9354" y="129"/>
                  </a:lnTo>
                  <a:lnTo>
                    <a:pt x="9258" y="162"/>
                  </a:lnTo>
                  <a:lnTo>
                    <a:pt x="8550" y="997"/>
                  </a:lnTo>
                  <a:lnTo>
                    <a:pt x="8518" y="1126"/>
                  </a:lnTo>
                  <a:lnTo>
                    <a:pt x="9033" y="3280"/>
                  </a:lnTo>
                  <a:lnTo>
                    <a:pt x="8004" y="3858"/>
                  </a:lnTo>
                  <a:cubicBezTo>
                    <a:pt x="7779" y="3312"/>
                    <a:pt x="7265" y="2476"/>
                    <a:pt x="6783" y="1737"/>
                  </a:cubicBezTo>
                  <a:cubicBezTo>
                    <a:pt x="6541" y="1383"/>
                    <a:pt x="6156" y="1206"/>
                    <a:pt x="5770" y="1206"/>
                  </a:cubicBezTo>
                  <a:cubicBezTo>
                    <a:pt x="5384" y="1206"/>
                    <a:pt x="4999" y="1383"/>
                    <a:pt x="4757" y="1737"/>
                  </a:cubicBezTo>
                  <a:lnTo>
                    <a:pt x="3407" y="3730"/>
                  </a:lnTo>
                  <a:lnTo>
                    <a:pt x="2507" y="3151"/>
                  </a:lnTo>
                  <a:lnTo>
                    <a:pt x="3118" y="1029"/>
                  </a:lnTo>
                  <a:lnTo>
                    <a:pt x="3086" y="901"/>
                  </a:lnTo>
                  <a:lnTo>
                    <a:pt x="2411" y="65"/>
                  </a:lnTo>
                  <a:lnTo>
                    <a:pt x="2282"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924;p63">
              <a:extLst>
                <a:ext uri="{FF2B5EF4-FFF2-40B4-BE49-F238E27FC236}">
                  <a16:creationId xmlns:a16="http://schemas.microsoft.com/office/drawing/2014/main" id="{44EF7A36-7684-4C16-A112-B7AF81B43586}"/>
                </a:ext>
              </a:extLst>
            </p:cNvPr>
            <p:cNvSpPr/>
            <p:nvPr/>
          </p:nvSpPr>
          <p:spPr>
            <a:xfrm>
              <a:off x="3363975" y="3655875"/>
              <a:ext cx="136625" cy="134225"/>
            </a:xfrm>
            <a:custGeom>
              <a:avLst/>
              <a:gdLst/>
              <a:ahLst/>
              <a:cxnLst/>
              <a:rect l="l" t="t" r="r" b="b"/>
              <a:pathLst>
                <a:path w="5465" h="5369" extrusionOk="0">
                  <a:moveTo>
                    <a:pt x="483" y="1"/>
                  </a:moveTo>
                  <a:lnTo>
                    <a:pt x="0" y="5337"/>
                  </a:lnTo>
                  <a:lnTo>
                    <a:pt x="0" y="5337"/>
                  </a:lnTo>
                  <a:lnTo>
                    <a:pt x="2604" y="3954"/>
                  </a:lnTo>
                  <a:lnTo>
                    <a:pt x="5465" y="5369"/>
                  </a:lnTo>
                  <a:lnTo>
                    <a:pt x="4790" y="129"/>
                  </a:lnTo>
                  <a:lnTo>
                    <a:pt x="3408" y="804"/>
                  </a:lnTo>
                  <a:lnTo>
                    <a:pt x="2668" y="258"/>
                  </a:lnTo>
                  <a:lnTo>
                    <a:pt x="1993" y="836"/>
                  </a:lnTo>
                  <a:lnTo>
                    <a:pt x="483" y="1"/>
                  </a:lnTo>
                  <a:close/>
                </a:path>
              </a:pathLst>
            </a:custGeom>
            <a:solidFill>
              <a:srgbClr val="7A7A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925;p63">
              <a:extLst>
                <a:ext uri="{FF2B5EF4-FFF2-40B4-BE49-F238E27FC236}">
                  <a16:creationId xmlns:a16="http://schemas.microsoft.com/office/drawing/2014/main" id="{DC3B247F-2A42-46C6-AED7-132B7F66612B}"/>
                </a:ext>
              </a:extLst>
            </p:cNvPr>
            <p:cNvSpPr/>
            <p:nvPr/>
          </p:nvSpPr>
          <p:spPr>
            <a:xfrm>
              <a:off x="3359950" y="3651850"/>
              <a:ext cx="144675" cy="141800"/>
            </a:xfrm>
            <a:custGeom>
              <a:avLst/>
              <a:gdLst/>
              <a:ahLst/>
              <a:cxnLst/>
              <a:rect l="l" t="t" r="r" b="b"/>
              <a:pathLst>
                <a:path w="5787" h="5672" extrusionOk="0">
                  <a:moveTo>
                    <a:pt x="772" y="387"/>
                  </a:moveTo>
                  <a:lnTo>
                    <a:pt x="2090" y="1126"/>
                  </a:lnTo>
                  <a:lnTo>
                    <a:pt x="2154" y="1126"/>
                  </a:lnTo>
                  <a:lnTo>
                    <a:pt x="2283" y="1094"/>
                  </a:lnTo>
                  <a:lnTo>
                    <a:pt x="2829" y="612"/>
                  </a:lnTo>
                  <a:lnTo>
                    <a:pt x="3472" y="1094"/>
                  </a:lnTo>
                  <a:cubicBezTo>
                    <a:pt x="3504" y="1126"/>
                    <a:pt x="3569" y="1126"/>
                    <a:pt x="3633" y="1126"/>
                  </a:cubicBezTo>
                  <a:lnTo>
                    <a:pt x="4822" y="547"/>
                  </a:lnTo>
                  <a:lnTo>
                    <a:pt x="5433" y="5240"/>
                  </a:lnTo>
                  <a:lnTo>
                    <a:pt x="5433" y="5240"/>
                  </a:lnTo>
                  <a:lnTo>
                    <a:pt x="2829" y="3987"/>
                  </a:lnTo>
                  <a:lnTo>
                    <a:pt x="2701" y="3987"/>
                  </a:lnTo>
                  <a:lnTo>
                    <a:pt x="354" y="5240"/>
                  </a:lnTo>
                  <a:lnTo>
                    <a:pt x="772" y="387"/>
                  </a:lnTo>
                  <a:close/>
                  <a:moveTo>
                    <a:pt x="579" y="1"/>
                  </a:moveTo>
                  <a:cubicBezTo>
                    <a:pt x="515" y="33"/>
                    <a:pt x="483" y="97"/>
                    <a:pt x="483" y="129"/>
                  </a:cubicBezTo>
                  <a:lnTo>
                    <a:pt x="1" y="5465"/>
                  </a:lnTo>
                  <a:cubicBezTo>
                    <a:pt x="1" y="5530"/>
                    <a:pt x="33" y="5594"/>
                    <a:pt x="65" y="5626"/>
                  </a:cubicBezTo>
                  <a:cubicBezTo>
                    <a:pt x="97" y="5642"/>
                    <a:pt x="129" y="5650"/>
                    <a:pt x="157" y="5650"/>
                  </a:cubicBezTo>
                  <a:cubicBezTo>
                    <a:pt x="185" y="5650"/>
                    <a:pt x="210" y="5642"/>
                    <a:pt x="226" y="5626"/>
                  </a:cubicBezTo>
                  <a:lnTo>
                    <a:pt x="2765" y="4276"/>
                  </a:lnTo>
                  <a:lnTo>
                    <a:pt x="5562" y="5658"/>
                  </a:lnTo>
                  <a:cubicBezTo>
                    <a:pt x="5580" y="5668"/>
                    <a:pt x="5599" y="5672"/>
                    <a:pt x="5617" y="5672"/>
                  </a:cubicBezTo>
                  <a:cubicBezTo>
                    <a:pt x="5661" y="5672"/>
                    <a:pt x="5700" y="5649"/>
                    <a:pt x="5722" y="5626"/>
                  </a:cubicBezTo>
                  <a:cubicBezTo>
                    <a:pt x="5754" y="5594"/>
                    <a:pt x="5787" y="5562"/>
                    <a:pt x="5787" y="5498"/>
                  </a:cubicBezTo>
                  <a:lnTo>
                    <a:pt x="5112" y="290"/>
                  </a:lnTo>
                  <a:cubicBezTo>
                    <a:pt x="5112" y="226"/>
                    <a:pt x="5079" y="194"/>
                    <a:pt x="5015" y="162"/>
                  </a:cubicBezTo>
                  <a:lnTo>
                    <a:pt x="4887" y="162"/>
                  </a:lnTo>
                  <a:lnTo>
                    <a:pt x="3569" y="804"/>
                  </a:lnTo>
                  <a:lnTo>
                    <a:pt x="2926" y="290"/>
                  </a:lnTo>
                  <a:cubicBezTo>
                    <a:pt x="2894" y="274"/>
                    <a:pt x="2862" y="266"/>
                    <a:pt x="2829" y="266"/>
                  </a:cubicBezTo>
                  <a:cubicBezTo>
                    <a:pt x="2797" y="266"/>
                    <a:pt x="2765" y="274"/>
                    <a:pt x="2733" y="290"/>
                  </a:cubicBezTo>
                  <a:lnTo>
                    <a:pt x="2154" y="804"/>
                  </a:lnTo>
                  <a:lnTo>
                    <a:pt x="708" y="33"/>
                  </a:lnTo>
                  <a:lnTo>
                    <a:pt x="644"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926;p63">
              <a:extLst>
                <a:ext uri="{FF2B5EF4-FFF2-40B4-BE49-F238E27FC236}">
                  <a16:creationId xmlns:a16="http://schemas.microsoft.com/office/drawing/2014/main" id="{A276CC14-2F04-4E3C-A117-B5A5571114FB}"/>
                </a:ext>
              </a:extLst>
            </p:cNvPr>
            <p:cNvSpPr/>
            <p:nvPr/>
          </p:nvSpPr>
          <p:spPr>
            <a:xfrm>
              <a:off x="3378425" y="3754725"/>
              <a:ext cx="110925" cy="61100"/>
            </a:xfrm>
            <a:custGeom>
              <a:avLst/>
              <a:gdLst/>
              <a:ahLst/>
              <a:cxnLst/>
              <a:rect l="l" t="t" r="r" b="b"/>
              <a:pathLst>
                <a:path w="4437" h="2444" extrusionOk="0">
                  <a:moveTo>
                    <a:pt x="2026" y="0"/>
                  </a:moveTo>
                  <a:lnTo>
                    <a:pt x="1" y="1190"/>
                  </a:lnTo>
                  <a:lnTo>
                    <a:pt x="2058" y="2443"/>
                  </a:lnTo>
                  <a:lnTo>
                    <a:pt x="4437" y="1222"/>
                  </a:lnTo>
                  <a:lnTo>
                    <a:pt x="2026" y="0"/>
                  </a:lnTo>
                  <a:close/>
                </a:path>
              </a:pathLst>
            </a:custGeom>
            <a:solidFill>
              <a:srgbClr val="7A7A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927;p63">
              <a:extLst>
                <a:ext uri="{FF2B5EF4-FFF2-40B4-BE49-F238E27FC236}">
                  <a16:creationId xmlns:a16="http://schemas.microsoft.com/office/drawing/2014/main" id="{D6F16C44-0569-4D4F-9FDF-4A3DD168F1DA}"/>
                </a:ext>
              </a:extLst>
            </p:cNvPr>
            <p:cNvSpPr/>
            <p:nvPr/>
          </p:nvSpPr>
          <p:spPr>
            <a:xfrm>
              <a:off x="3374425" y="3750700"/>
              <a:ext cx="118950" cy="68325"/>
            </a:xfrm>
            <a:custGeom>
              <a:avLst/>
              <a:gdLst/>
              <a:ahLst/>
              <a:cxnLst/>
              <a:rect l="l" t="t" r="r" b="b"/>
              <a:pathLst>
                <a:path w="4758" h="2733" extrusionOk="0">
                  <a:moveTo>
                    <a:pt x="2186" y="322"/>
                  </a:moveTo>
                  <a:lnTo>
                    <a:pt x="4243" y="1383"/>
                  </a:lnTo>
                  <a:lnTo>
                    <a:pt x="2218" y="2411"/>
                  </a:lnTo>
                  <a:lnTo>
                    <a:pt x="450" y="1351"/>
                  </a:lnTo>
                  <a:lnTo>
                    <a:pt x="2186" y="322"/>
                  </a:lnTo>
                  <a:close/>
                  <a:moveTo>
                    <a:pt x="2186" y="1"/>
                  </a:moveTo>
                  <a:lnTo>
                    <a:pt x="2122" y="33"/>
                  </a:lnTo>
                  <a:lnTo>
                    <a:pt x="97" y="1222"/>
                  </a:lnTo>
                  <a:cubicBezTo>
                    <a:pt x="32" y="1254"/>
                    <a:pt x="0" y="1319"/>
                    <a:pt x="0" y="1351"/>
                  </a:cubicBezTo>
                  <a:cubicBezTo>
                    <a:pt x="0" y="1415"/>
                    <a:pt x="32" y="1447"/>
                    <a:pt x="97" y="1479"/>
                  </a:cubicBezTo>
                  <a:lnTo>
                    <a:pt x="2154" y="2733"/>
                  </a:lnTo>
                  <a:lnTo>
                    <a:pt x="2283" y="2733"/>
                  </a:lnTo>
                  <a:lnTo>
                    <a:pt x="4661" y="1544"/>
                  </a:lnTo>
                  <a:cubicBezTo>
                    <a:pt x="4725" y="1511"/>
                    <a:pt x="4758" y="1447"/>
                    <a:pt x="4758" y="1415"/>
                  </a:cubicBezTo>
                  <a:cubicBezTo>
                    <a:pt x="4758" y="1351"/>
                    <a:pt x="4725" y="1286"/>
                    <a:pt x="4661" y="1254"/>
                  </a:cubicBezTo>
                  <a:lnTo>
                    <a:pt x="2250" y="33"/>
                  </a:lnTo>
                  <a:lnTo>
                    <a:pt x="2186"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928;p63">
              <a:extLst>
                <a:ext uri="{FF2B5EF4-FFF2-40B4-BE49-F238E27FC236}">
                  <a16:creationId xmlns:a16="http://schemas.microsoft.com/office/drawing/2014/main" id="{6CABD1D6-EA87-493A-8C12-AE60A1EE5BF0}"/>
                </a:ext>
              </a:extLst>
            </p:cNvPr>
            <p:cNvSpPr/>
            <p:nvPr/>
          </p:nvSpPr>
          <p:spPr>
            <a:xfrm>
              <a:off x="3506200" y="2497575"/>
              <a:ext cx="375325" cy="422225"/>
            </a:xfrm>
            <a:custGeom>
              <a:avLst/>
              <a:gdLst/>
              <a:ahLst/>
              <a:cxnLst/>
              <a:rect l="l" t="t" r="r" b="b"/>
              <a:pathLst>
                <a:path w="15013" h="16889" extrusionOk="0">
                  <a:moveTo>
                    <a:pt x="9196" y="0"/>
                  </a:moveTo>
                  <a:cubicBezTo>
                    <a:pt x="9176" y="0"/>
                    <a:pt x="9154" y="4"/>
                    <a:pt x="9130" y="12"/>
                  </a:cubicBezTo>
                  <a:cubicBezTo>
                    <a:pt x="9066" y="44"/>
                    <a:pt x="9001" y="109"/>
                    <a:pt x="9034" y="205"/>
                  </a:cubicBezTo>
                  <a:cubicBezTo>
                    <a:pt x="9451" y="1459"/>
                    <a:pt x="9226" y="3902"/>
                    <a:pt x="9162" y="4448"/>
                  </a:cubicBezTo>
                  <a:lnTo>
                    <a:pt x="8808" y="4995"/>
                  </a:lnTo>
                  <a:lnTo>
                    <a:pt x="8326" y="4673"/>
                  </a:lnTo>
                  <a:lnTo>
                    <a:pt x="7941" y="5220"/>
                  </a:lnTo>
                  <a:cubicBezTo>
                    <a:pt x="7683" y="5155"/>
                    <a:pt x="7394" y="5091"/>
                    <a:pt x="7169" y="5059"/>
                  </a:cubicBezTo>
                  <a:lnTo>
                    <a:pt x="6751" y="3838"/>
                  </a:lnTo>
                  <a:lnTo>
                    <a:pt x="6944" y="2584"/>
                  </a:lnTo>
                  <a:lnTo>
                    <a:pt x="6912" y="2487"/>
                  </a:lnTo>
                  <a:lnTo>
                    <a:pt x="6237" y="1298"/>
                  </a:lnTo>
                  <a:cubicBezTo>
                    <a:pt x="6216" y="1236"/>
                    <a:pt x="6169" y="1200"/>
                    <a:pt x="6120" y="1200"/>
                  </a:cubicBezTo>
                  <a:cubicBezTo>
                    <a:pt x="6094" y="1200"/>
                    <a:pt x="6067" y="1211"/>
                    <a:pt x="6044" y="1234"/>
                  </a:cubicBezTo>
                  <a:cubicBezTo>
                    <a:pt x="5980" y="1266"/>
                    <a:pt x="5948" y="1362"/>
                    <a:pt x="5980" y="1427"/>
                  </a:cubicBezTo>
                  <a:lnTo>
                    <a:pt x="6623" y="2584"/>
                  </a:lnTo>
                  <a:lnTo>
                    <a:pt x="6462" y="3838"/>
                  </a:lnTo>
                  <a:lnTo>
                    <a:pt x="6462" y="3902"/>
                  </a:lnTo>
                  <a:lnTo>
                    <a:pt x="6848" y="5059"/>
                  </a:lnTo>
                  <a:cubicBezTo>
                    <a:pt x="6760" y="5054"/>
                    <a:pt x="6677" y="5052"/>
                    <a:pt x="6598" y="5052"/>
                  </a:cubicBezTo>
                  <a:cubicBezTo>
                    <a:pt x="6126" y="5052"/>
                    <a:pt x="5819" y="5123"/>
                    <a:pt x="5819" y="5123"/>
                  </a:cubicBezTo>
                  <a:cubicBezTo>
                    <a:pt x="5819" y="5123"/>
                    <a:pt x="5208" y="6281"/>
                    <a:pt x="4598" y="7534"/>
                  </a:cubicBezTo>
                  <a:lnTo>
                    <a:pt x="4148" y="7213"/>
                  </a:lnTo>
                  <a:cubicBezTo>
                    <a:pt x="4131" y="7197"/>
                    <a:pt x="4107" y="7189"/>
                    <a:pt x="4079" y="7189"/>
                  </a:cubicBezTo>
                  <a:cubicBezTo>
                    <a:pt x="4051" y="7189"/>
                    <a:pt x="4019" y="7197"/>
                    <a:pt x="3987" y="7213"/>
                  </a:cubicBezTo>
                  <a:lnTo>
                    <a:pt x="2540" y="8113"/>
                  </a:lnTo>
                  <a:lnTo>
                    <a:pt x="1222" y="8016"/>
                  </a:lnTo>
                  <a:cubicBezTo>
                    <a:pt x="1126" y="8016"/>
                    <a:pt x="1062" y="8081"/>
                    <a:pt x="1062" y="8145"/>
                  </a:cubicBezTo>
                  <a:cubicBezTo>
                    <a:pt x="1062" y="8209"/>
                    <a:pt x="1062" y="8273"/>
                    <a:pt x="1126" y="8306"/>
                  </a:cubicBezTo>
                  <a:lnTo>
                    <a:pt x="1190" y="8306"/>
                  </a:lnTo>
                  <a:lnTo>
                    <a:pt x="2572" y="8434"/>
                  </a:lnTo>
                  <a:lnTo>
                    <a:pt x="2669" y="8402"/>
                  </a:lnTo>
                  <a:lnTo>
                    <a:pt x="4051" y="7502"/>
                  </a:lnTo>
                  <a:lnTo>
                    <a:pt x="4469" y="7791"/>
                  </a:lnTo>
                  <a:cubicBezTo>
                    <a:pt x="4019" y="8756"/>
                    <a:pt x="3569" y="9688"/>
                    <a:pt x="3376" y="10202"/>
                  </a:cubicBezTo>
                  <a:lnTo>
                    <a:pt x="2026" y="10106"/>
                  </a:lnTo>
                  <a:cubicBezTo>
                    <a:pt x="1962" y="10106"/>
                    <a:pt x="1897" y="10138"/>
                    <a:pt x="1865" y="10202"/>
                  </a:cubicBezTo>
                  <a:lnTo>
                    <a:pt x="1094" y="12292"/>
                  </a:lnTo>
                  <a:lnTo>
                    <a:pt x="130" y="12581"/>
                  </a:lnTo>
                  <a:cubicBezTo>
                    <a:pt x="33" y="12613"/>
                    <a:pt x="1" y="12709"/>
                    <a:pt x="33" y="12774"/>
                  </a:cubicBezTo>
                  <a:lnTo>
                    <a:pt x="97" y="12870"/>
                  </a:lnTo>
                  <a:lnTo>
                    <a:pt x="226" y="12870"/>
                  </a:lnTo>
                  <a:lnTo>
                    <a:pt x="1255" y="12581"/>
                  </a:lnTo>
                  <a:lnTo>
                    <a:pt x="1351" y="12484"/>
                  </a:lnTo>
                  <a:lnTo>
                    <a:pt x="2122" y="10427"/>
                  </a:lnTo>
                  <a:lnTo>
                    <a:pt x="3280" y="10491"/>
                  </a:lnTo>
                  <a:cubicBezTo>
                    <a:pt x="3151" y="11070"/>
                    <a:pt x="3119" y="12067"/>
                    <a:pt x="3151" y="12934"/>
                  </a:cubicBezTo>
                  <a:cubicBezTo>
                    <a:pt x="3151" y="13610"/>
                    <a:pt x="3718" y="14118"/>
                    <a:pt x="4360" y="14118"/>
                  </a:cubicBezTo>
                  <a:cubicBezTo>
                    <a:pt x="4512" y="14118"/>
                    <a:pt x="4669" y="14089"/>
                    <a:pt x="4823" y="14027"/>
                  </a:cubicBezTo>
                  <a:lnTo>
                    <a:pt x="7041" y="13127"/>
                  </a:lnTo>
                  <a:lnTo>
                    <a:pt x="7458" y="14092"/>
                  </a:lnTo>
                  <a:lnTo>
                    <a:pt x="5819" y="15538"/>
                  </a:lnTo>
                  <a:cubicBezTo>
                    <a:pt x="5787" y="15570"/>
                    <a:pt x="5755" y="15602"/>
                    <a:pt x="5755" y="15667"/>
                  </a:cubicBezTo>
                  <a:lnTo>
                    <a:pt x="5851" y="16760"/>
                  </a:lnTo>
                  <a:lnTo>
                    <a:pt x="5915" y="16856"/>
                  </a:lnTo>
                  <a:lnTo>
                    <a:pt x="6012" y="16888"/>
                  </a:lnTo>
                  <a:cubicBezTo>
                    <a:pt x="6108" y="16888"/>
                    <a:pt x="6173" y="16824"/>
                    <a:pt x="6173" y="16727"/>
                  </a:cubicBezTo>
                  <a:lnTo>
                    <a:pt x="6076" y="15731"/>
                  </a:lnTo>
                  <a:lnTo>
                    <a:pt x="7748" y="14252"/>
                  </a:lnTo>
                  <a:cubicBezTo>
                    <a:pt x="7812" y="14220"/>
                    <a:pt x="7812" y="14124"/>
                    <a:pt x="7780" y="14092"/>
                  </a:cubicBezTo>
                  <a:lnTo>
                    <a:pt x="7330" y="13031"/>
                  </a:lnTo>
                  <a:lnTo>
                    <a:pt x="7491" y="12967"/>
                  </a:lnTo>
                  <a:lnTo>
                    <a:pt x="9162" y="11006"/>
                  </a:lnTo>
                  <a:lnTo>
                    <a:pt x="9741" y="11424"/>
                  </a:lnTo>
                  <a:lnTo>
                    <a:pt x="9419" y="13031"/>
                  </a:lnTo>
                  <a:lnTo>
                    <a:pt x="9419" y="13127"/>
                  </a:lnTo>
                  <a:lnTo>
                    <a:pt x="9998" y="14381"/>
                  </a:lnTo>
                  <a:lnTo>
                    <a:pt x="10062" y="14445"/>
                  </a:lnTo>
                  <a:cubicBezTo>
                    <a:pt x="10078" y="14461"/>
                    <a:pt x="10102" y="14469"/>
                    <a:pt x="10130" y="14469"/>
                  </a:cubicBezTo>
                  <a:cubicBezTo>
                    <a:pt x="10159" y="14469"/>
                    <a:pt x="10191" y="14461"/>
                    <a:pt x="10223" y="14445"/>
                  </a:cubicBezTo>
                  <a:cubicBezTo>
                    <a:pt x="10287" y="14413"/>
                    <a:pt x="10319" y="14317"/>
                    <a:pt x="10287" y="14252"/>
                  </a:cubicBezTo>
                  <a:lnTo>
                    <a:pt x="9709" y="13063"/>
                  </a:lnTo>
                  <a:lnTo>
                    <a:pt x="10062" y="11359"/>
                  </a:lnTo>
                  <a:cubicBezTo>
                    <a:pt x="10062" y="11327"/>
                    <a:pt x="10030" y="11263"/>
                    <a:pt x="9998" y="11231"/>
                  </a:cubicBezTo>
                  <a:lnTo>
                    <a:pt x="9355" y="10781"/>
                  </a:lnTo>
                  <a:lnTo>
                    <a:pt x="11187" y="8627"/>
                  </a:lnTo>
                  <a:cubicBezTo>
                    <a:pt x="11187" y="8627"/>
                    <a:pt x="10994" y="8048"/>
                    <a:pt x="10544" y="7341"/>
                  </a:cubicBezTo>
                  <a:lnTo>
                    <a:pt x="11444" y="7309"/>
                  </a:lnTo>
                  <a:lnTo>
                    <a:pt x="11509" y="7277"/>
                  </a:lnTo>
                  <a:lnTo>
                    <a:pt x="12569" y="6698"/>
                  </a:lnTo>
                  <a:lnTo>
                    <a:pt x="13887" y="6859"/>
                  </a:lnTo>
                  <a:cubicBezTo>
                    <a:pt x="13904" y="6865"/>
                    <a:pt x="13920" y="6867"/>
                    <a:pt x="13936" y="6867"/>
                  </a:cubicBezTo>
                  <a:cubicBezTo>
                    <a:pt x="14006" y="6867"/>
                    <a:pt x="14054" y="6810"/>
                    <a:pt x="14080" y="6731"/>
                  </a:cubicBezTo>
                  <a:cubicBezTo>
                    <a:pt x="14080" y="6666"/>
                    <a:pt x="14016" y="6570"/>
                    <a:pt x="13952" y="6570"/>
                  </a:cubicBezTo>
                  <a:lnTo>
                    <a:pt x="12569" y="6377"/>
                  </a:lnTo>
                  <a:lnTo>
                    <a:pt x="12473" y="6409"/>
                  </a:lnTo>
                  <a:lnTo>
                    <a:pt x="11380" y="7020"/>
                  </a:lnTo>
                  <a:lnTo>
                    <a:pt x="10351" y="7052"/>
                  </a:lnTo>
                  <a:cubicBezTo>
                    <a:pt x="10287" y="6988"/>
                    <a:pt x="10223" y="6923"/>
                    <a:pt x="10191" y="6859"/>
                  </a:cubicBezTo>
                  <a:lnTo>
                    <a:pt x="10673" y="6152"/>
                  </a:lnTo>
                  <a:lnTo>
                    <a:pt x="10159" y="5830"/>
                  </a:lnTo>
                  <a:lnTo>
                    <a:pt x="10480" y="5316"/>
                  </a:lnTo>
                  <a:cubicBezTo>
                    <a:pt x="10988" y="5077"/>
                    <a:pt x="13165" y="4142"/>
                    <a:pt x="14553" y="4142"/>
                  </a:cubicBezTo>
                  <a:cubicBezTo>
                    <a:pt x="14658" y="4142"/>
                    <a:pt x="14757" y="4148"/>
                    <a:pt x="14852" y="4159"/>
                  </a:cubicBezTo>
                  <a:cubicBezTo>
                    <a:pt x="14916" y="4159"/>
                    <a:pt x="14980" y="4095"/>
                    <a:pt x="15012" y="4030"/>
                  </a:cubicBezTo>
                  <a:cubicBezTo>
                    <a:pt x="15012" y="3934"/>
                    <a:pt x="14948" y="3870"/>
                    <a:pt x="14884" y="3838"/>
                  </a:cubicBezTo>
                  <a:cubicBezTo>
                    <a:pt x="14785" y="3826"/>
                    <a:pt x="14682" y="3821"/>
                    <a:pt x="14574" y="3821"/>
                  </a:cubicBezTo>
                  <a:cubicBezTo>
                    <a:pt x="13142" y="3821"/>
                    <a:pt x="11014" y="4758"/>
                    <a:pt x="10416" y="5027"/>
                  </a:cubicBezTo>
                  <a:lnTo>
                    <a:pt x="9484" y="4384"/>
                  </a:lnTo>
                  <a:cubicBezTo>
                    <a:pt x="9548" y="3645"/>
                    <a:pt x="9741" y="1395"/>
                    <a:pt x="9323" y="109"/>
                  </a:cubicBezTo>
                  <a:cubicBezTo>
                    <a:pt x="9299" y="36"/>
                    <a:pt x="9257" y="0"/>
                    <a:pt x="919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929;p63">
              <a:extLst>
                <a:ext uri="{FF2B5EF4-FFF2-40B4-BE49-F238E27FC236}">
                  <a16:creationId xmlns:a16="http://schemas.microsoft.com/office/drawing/2014/main" id="{85CFB383-94C1-4B2F-B0C9-79F2E52861BA}"/>
                </a:ext>
              </a:extLst>
            </p:cNvPr>
            <p:cNvSpPr/>
            <p:nvPr/>
          </p:nvSpPr>
          <p:spPr>
            <a:xfrm>
              <a:off x="3600225" y="2635300"/>
              <a:ext cx="171200" cy="180825"/>
            </a:xfrm>
            <a:custGeom>
              <a:avLst/>
              <a:gdLst/>
              <a:ahLst/>
              <a:cxnLst/>
              <a:rect l="l" t="t" r="r" b="b"/>
              <a:pathLst>
                <a:path w="6848" h="7233" extrusionOk="0">
                  <a:moveTo>
                    <a:pt x="2283" y="0"/>
                  </a:moveTo>
                  <a:lnTo>
                    <a:pt x="1" y="4725"/>
                  </a:lnTo>
                  <a:lnTo>
                    <a:pt x="1512" y="4950"/>
                  </a:lnTo>
                  <a:lnTo>
                    <a:pt x="1833" y="5818"/>
                  </a:lnTo>
                  <a:lnTo>
                    <a:pt x="2701" y="5690"/>
                  </a:lnTo>
                  <a:lnTo>
                    <a:pt x="3505" y="7233"/>
                  </a:lnTo>
                  <a:lnTo>
                    <a:pt x="6848" y="3054"/>
                  </a:lnTo>
                  <a:lnTo>
                    <a:pt x="3922" y="2764"/>
                  </a:lnTo>
                  <a:lnTo>
                    <a:pt x="2283" y="0"/>
                  </a:lnTo>
                  <a:close/>
                </a:path>
              </a:pathLst>
            </a:custGeom>
            <a:solidFill>
              <a:srgbClr val="7A7A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930;p63">
              <a:extLst>
                <a:ext uri="{FF2B5EF4-FFF2-40B4-BE49-F238E27FC236}">
                  <a16:creationId xmlns:a16="http://schemas.microsoft.com/office/drawing/2014/main" id="{26F073DA-9F11-4A42-846B-92325620B73C}"/>
                </a:ext>
              </a:extLst>
            </p:cNvPr>
            <p:cNvSpPr/>
            <p:nvPr/>
          </p:nvSpPr>
          <p:spPr>
            <a:xfrm>
              <a:off x="3596225" y="2632075"/>
              <a:ext cx="179225" cy="188075"/>
            </a:xfrm>
            <a:custGeom>
              <a:avLst/>
              <a:gdLst/>
              <a:ahLst/>
              <a:cxnLst/>
              <a:rect l="l" t="t" r="r" b="b"/>
              <a:pathLst>
                <a:path w="7169" h="7523" extrusionOk="0">
                  <a:moveTo>
                    <a:pt x="2475" y="450"/>
                  </a:moveTo>
                  <a:lnTo>
                    <a:pt x="3954" y="2958"/>
                  </a:lnTo>
                  <a:cubicBezTo>
                    <a:pt x="3954" y="3022"/>
                    <a:pt x="4018" y="3022"/>
                    <a:pt x="4050" y="3054"/>
                  </a:cubicBezTo>
                  <a:lnTo>
                    <a:pt x="6718" y="3311"/>
                  </a:lnTo>
                  <a:lnTo>
                    <a:pt x="3697" y="7104"/>
                  </a:lnTo>
                  <a:lnTo>
                    <a:pt x="2990" y="5754"/>
                  </a:lnTo>
                  <a:lnTo>
                    <a:pt x="2925" y="5690"/>
                  </a:lnTo>
                  <a:lnTo>
                    <a:pt x="2829" y="5690"/>
                  </a:lnTo>
                  <a:lnTo>
                    <a:pt x="2089" y="5754"/>
                  </a:lnTo>
                  <a:lnTo>
                    <a:pt x="1832" y="5015"/>
                  </a:lnTo>
                  <a:cubicBezTo>
                    <a:pt x="1800" y="4983"/>
                    <a:pt x="1768" y="4919"/>
                    <a:pt x="1704" y="4919"/>
                  </a:cubicBezTo>
                  <a:lnTo>
                    <a:pt x="386" y="4726"/>
                  </a:lnTo>
                  <a:lnTo>
                    <a:pt x="2475" y="450"/>
                  </a:lnTo>
                  <a:close/>
                  <a:moveTo>
                    <a:pt x="2443" y="0"/>
                  </a:moveTo>
                  <a:cubicBezTo>
                    <a:pt x="2379" y="0"/>
                    <a:pt x="2347" y="33"/>
                    <a:pt x="2314" y="65"/>
                  </a:cubicBezTo>
                  <a:lnTo>
                    <a:pt x="0" y="4790"/>
                  </a:lnTo>
                  <a:lnTo>
                    <a:pt x="0" y="4919"/>
                  </a:lnTo>
                  <a:lnTo>
                    <a:pt x="129" y="5015"/>
                  </a:lnTo>
                  <a:lnTo>
                    <a:pt x="1575" y="5208"/>
                  </a:lnTo>
                  <a:lnTo>
                    <a:pt x="1832" y="5979"/>
                  </a:lnTo>
                  <a:cubicBezTo>
                    <a:pt x="1859" y="6032"/>
                    <a:pt x="1906" y="6084"/>
                    <a:pt x="1958" y="6084"/>
                  </a:cubicBezTo>
                  <a:cubicBezTo>
                    <a:pt x="1969" y="6084"/>
                    <a:pt x="1981" y="6082"/>
                    <a:pt x="1993" y="6076"/>
                  </a:cubicBezTo>
                  <a:lnTo>
                    <a:pt x="2765" y="5979"/>
                  </a:lnTo>
                  <a:lnTo>
                    <a:pt x="3536" y="7426"/>
                  </a:lnTo>
                  <a:lnTo>
                    <a:pt x="3568" y="7490"/>
                  </a:lnTo>
                  <a:lnTo>
                    <a:pt x="3632" y="7522"/>
                  </a:lnTo>
                  <a:cubicBezTo>
                    <a:pt x="3697" y="7522"/>
                    <a:pt x="3729" y="7490"/>
                    <a:pt x="3761" y="7458"/>
                  </a:cubicBezTo>
                  <a:lnTo>
                    <a:pt x="7136" y="3279"/>
                  </a:lnTo>
                  <a:cubicBezTo>
                    <a:pt x="7168" y="3215"/>
                    <a:pt x="7168" y="3151"/>
                    <a:pt x="7136" y="3118"/>
                  </a:cubicBezTo>
                  <a:cubicBezTo>
                    <a:pt x="7136" y="3054"/>
                    <a:pt x="7072" y="3022"/>
                    <a:pt x="7008" y="3022"/>
                  </a:cubicBezTo>
                  <a:lnTo>
                    <a:pt x="4179" y="2733"/>
                  </a:lnTo>
                  <a:lnTo>
                    <a:pt x="2572" y="65"/>
                  </a:lnTo>
                  <a:cubicBezTo>
                    <a:pt x="2572" y="33"/>
                    <a:pt x="2507" y="0"/>
                    <a:pt x="244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3931;p63">
              <a:extLst>
                <a:ext uri="{FF2B5EF4-FFF2-40B4-BE49-F238E27FC236}">
                  <a16:creationId xmlns:a16="http://schemas.microsoft.com/office/drawing/2014/main" id="{097D651C-5978-4594-95A3-748456B4B2C8}"/>
                </a:ext>
              </a:extLst>
            </p:cNvPr>
            <p:cNvSpPr/>
            <p:nvPr/>
          </p:nvSpPr>
          <p:spPr>
            <a:xfrm>
              <a:off x="3664525" y="2645725"/>
              <a:ext cx="92425" cy="61100"/>
            </a:xfrm>
            <a:custGeom>
              <a:avLst/>
              <a:gdLst/>
              <a:ahLst/>
              <a:cxnLst/>
              <a:rect l="l" t="t" r="r" b="b"/>
              <a:pathLst>
                <a:path w="3697" h="2444" extrusionOk="0">
                  <a:moveTo>
                    <a:pt x="0" y="1"/>
                  </a:moveTo>
                  <a:lnTo>
                    <a:pt x="1350" y="2347"/>
                  </a:lnTo>
                  <a:lnTo>
                    <a:pt x="3697" y="2444"/>
                  </a:lnTo>
                  <a:lnTo>
                    <a:pt x="2636" y="290"/>
                  </a:lnTo>
                  <a:lnTo>
                    <a:pt x="0" y="1"/>
                  </a:lnTo>
                  <a:close/>
                </a:path>
              </a:pathLst>
            </a:custGeom>
            <a:solidFill>
              <a:srgbClr val="7A7A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932;p63">
              <a:extLst>
                <a:ext uri="{FF2B5EF4-FFF2-40B4-BE49-F238E27FC236}">
                  <a16:creationId xmlns:a16="http://schemas.microsoft.com/office/drawing/2014/main" id="{86A92570-2B7E-4685-85F3-7E645E6DE032}"/>
                </a:ext>
              </a:extLst>
            </p:cNvPr>
            <p:cNvSpPr/>
            <p:nvPr/>
          </p:nvSpPr>
          <p:spPr>
            <a:xfrm>
              <a:off x="3660500" y="2641725"/>
              <a:ext cx="100475" cy="69125"/>
            </a:xfrm>
            <a:custGeom>
              <a:avLst/>
              <a:gdLst/>
              <a:ahLst/>
              <a:cxnLst/>
              <a:rect l="l" t="t" r="r" b="b"/>
              <a:pathLst>
                <a:path w="4019" h="2765" extrusionOk="0">
                  <a:moveTo>
                    <a:pt x="451" y="322"/>
                  </a:moveTo>
                  <a:lnTo>
                    <a:pt x="2701" y="611"/>
                  </a:lnTo>
                  <a:lnTo>
                    <a:pt x="3601" y="2443"/>
                  </a:lnTo>
                  <a:lnTo>
                    <a:pt x="1608" y="2347"/>
                  </a:lnTo>
                  <a:lnTo>
                    <a:pt x="451" y="322"/>
                  </a:lnTo>
                  <a:close/>
                  <a:moveTo>
                    <a:pt x="194" y="0"/>
                  </a:moveTo>
                  <a:cubicBezTo>
                    <a:pt x="129" y="0"/>
                    <a:pt x="97" y="0"/>
                    <a:pt x="65" y="64"/>
                  </a:cubicBezTo>
                  <a:cubicBezTo>
                    <a:pt x="33" y="97"/>
                    <a:pt x="1" y="161"/>
                    <a:pt x="33" y="225"/>
                  </a:cubicBezTo>
                  <a:lnTo>
                    <a:pt x="1383" y="2572"/>
                  </a:lnTo>
                  <a:lnTo>
                    <a:pt x="1415" y="2636"/>
                  </a:lnTo>
                  <a:lnTo>
                    <a:pt x="1479" y="2668"/>
                  </a:lnTo>
                  <a:lnTo>
                    <a:pt x="3826" y="2765"/>
                  </a:lnTo>
                  <a:cubicBezTo>
                    <a:pt x="3890" y="2765"/>
                    <a:pt x="3954" y="2765"/>
                    <a:pt x="3987" y="2700"/>
                  </a:cubicBezTo>
                  <a:cubicBezTo>
                    <a:pt x="4019" y="2668"/>
                    <a:pt x="4019" y="2604"/>
                    <a:pt x="3987" y="2540"/>
                  </a:cubicBezTo>
                  <a:lnTo>
                    <a:pt x="2958" y="386"/>
                  </a:lnTo>
                  <a:cubicBezTo>
                    <a:pt x="2926" y="354"/>
                    <a:pt x="2894" y="322"/>
                    <a:pt x="2829" y="322"/>
                  </a:cubicBezTo>
                  <a:lnTo>
                    <a:pt x="194"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933;p63">
              <a:extLst>
                <a:ext uri="{FF2B5EF4-FFF2-40B4-BE49-F238E27FC236}">
                  <a16:creationId xmlns:a16="http://schemas.microsoft.com/office/drawing/2014/main" id="{36FCB385-AD97-4EBA-B912-E4CDB3865711}"/>
                </a:ext>
              </a:extLst>
            </p:cNvPr>
            <p:cNvSpPr/>
            <p:nvPr/>
          </p:nvSpPr>
          <p:spPr>
            <a:xfrm>
              <a:off x="4202950" y="2493550"/>
              <a:ext cx="375300" cy="422225"/>
            </a:xfrm>
            <a:custGeom>
              <a:avLst/>
              <a:gdLst/>
              <a:ahLst/>
              <a:cxnLst/>
              <a:rect l="l" t="t" r="r" b="b"/>
              <a:pathLst>
                <a:path w="15012" h="16889" extrusionOk="0">
                  <a:moveTo>
                    <a:pt x="9195" y="1"/>
                  </a:moveTo>
                  <a:cubicBezTo>
                    <a:pt x="9175" y="1"/>
                    <a:pt x="9153" y="5"/>
                    <a:pt x="9129" y="13"/>
                  </a:cubicBezTo>
                  <a:cubicBezTo>
                    <a:pt x="9065" y="13"/>
                    <a:pt x="9001" y="109"/>
                    <a:pt x="9033" y="173"/>
                  </a:cubicBezTo>
                  <a:cubicBezTo>
                    <a:pt x="9418" y="1459"/>
                    <a:pt x="9226" y="3870"/>
                    <a:pt x="9161" y="4449"/>
                  </a:cubicBezTo>
                  <a:lnTo>
                    <a:pt x="8808" y="4963"/>
                  </a:lnTo>
                  <a:lnTo>
                    <a:pt x="8326" y="4641"/>
                  </a:lnTo>
                  <a:lnTo>
                    <a:pt x="7940" y="5220"/>
                  </a:lnTo>
                  <a:cubicBezTo>
                    <a:pt x="7650" y="5124"/>
                    <a:pt x="7393" y="5091"/>
                    <a:pt x="7168" y="5059"/>
                  </a:cubicBezTo>
                  <a:lnTo>
                    <a:pt x="6750" y="3806"/>
                  </a:lnTo>
                  <a:lnTo>
                    <a:pt x="6911" y="2584"/>
                  </a:lnTo>
                  <a:lnTo>
                    <a:pt x="6911" y="2488"/>
                  </a:lnTo>
                  <a:lnTo>
                    <a:pt x="6236" y="1266"/>
                  </a:lnTo>
                  <a:cubicBezTo>
                    <a:pt x="6213" y="1219"/>
                    <a:pt x="6155" y="1189"/>
                    <a:pt x="6100" y="1189"/>
                  </a:cubicBezTo>
                  <a:cubicBezTo>
                    <a:pt x="6080" y="1189"/>
                    <a:pt x="6060" y="1193"/>
                    <a:pt x="6043" y="1202"/>
                  </a:cubicBezTo>
                  <a:cubicBezTo>
                    <a:pt x="5947" y="1266"/>
                    <a:pt x="5947" y="1363"/>
                    <a:pt x="5979" y="1427"/>
                  </a:cubicBezTo>
                  <a:lnTo>
                    <a:pt x="6622" y="2584"/>
                  </a:lnTo>
                  <a:lnTo>
                    <a:pt x="6429" y="3806"/>
                  </a:lnTo>
                  <a:lnTo>
                    <a:pt x="6461" y="3870"/>
                  </a:lnTo>
                  <a:lnTo>
                    <a:pt x="6815" y="5027"/>
                  </a:lnTo>
                  <a:cubicBezTo>
                    <a:pt x="6236" y="5027"/>
                    <a:pt x="5818" y="5124"/>
                    <a:pt x="5818" y="5124"/>
                  </a:cubicBezTo>
                  <a:cubicBezTo>
                    <a:pt x="5818" y="5124"/>
                    <a:pt x="5207" y="6281"/>
                    <a:pt x="4597" y="7502"/>
                  </a:cubicBezTo>
                  <a:lnTo>
                    <a:pt x="4147" y="7181"/>
                  </a:lnTo>
                  <a:cubicBezTo>
                    <a:pt x="4115" y="7165"/>
                    <a:pt x="4082" y="7157"/>
                    <a:pt x="4054" y="7157"/>
                  </a:cubicBezTo>
                  <a:cubicBezTo>
                    <a:pt x="4026" y="7157"/>
                    <a:pt x="4002" y="7165"/>
                    <a:pt x="3986" y="7181"/>
                  </a:cubicBezTo>
                  <a:lnTo>
                    <a:pt x="2540" y="8113"/>
                  </a:lnTo>
                  <a:lnTo>
                    <a:pt x="1222" y="8017"/>
                  </a:lnTo>
                  <a:cubicBezTo>
                    <a:pt x="1205" y="8011"/>
                    <a:pt x="1188" y="8008"/>
                    <a:pt x="1173" y="8008"/>
                  </a:cubicBezTo>
                  <a:cubicBezTo>
                    <a:pt x="1103" y="8008"/>
                    <a:pt x="1055" y="8066"/>
                    <a:pt x="1029" y="8145"/>
                  </a:cubicBezTo>
                  <a:cubicBezTo>
                    <a:pt x="1029" y="8209"/>
                    <a:pt x="1061" y="8242"/>
                    <a:pt x="1093" y="8274"/>
                  </a:cubicBezTo>
                  <a:lnTo>
                    <a:pt x="1189" y="8306"/>
                  </a:lnTo>
                  <a:lnTo>
                    <a:pt x="2572" y="8402"/>
                  </a:lnTo>
                  <a:lnTo>
                    <a:pt x="2668" y="8402"/>
                  </a:lnTo>
                  <a:lnTo>
                    <a:pt x="4050" y="7502"/>
                  </a:lnTo>
                  <a:lnTo>
                    <a:pt x="4468" y="7792"/>
                  </a:lnTo>
                  <a:cubicBezTo>
                    <a:pt x="3986" y="8724"/>
                    <a:pt x="3568" y="9688"/>
                    <a:pt x="3375" y="10170"/>
                  </a:cubicBezTo>
                  <a:lnTo>
                    <a:pt x="1993" y="10106"/>
                  </a:lnTo>
                  <a:cubicBezTo>
                    <a:pt x="1929" y="10106"/>
                    <a:pt x="1864" y="10138"/>
                    <a:pt x="1864" y="10202"/>
                  </a:cubicBezTo>
                  <a:lnTo>
                    <a:pt x="1093" y="12292"/>
                  </a:lnTo>
                  <a:lnTo>
                    <a:pt x="129" y="12581"/>
                  </a:lnTo>
                  <a:cubicBezTo>
                    <a:pt x="32" y="12613"/>
                    <a:pt x="0" y="12678"/>
                    <a:pt x="0" y="12774"/>
                  </a:cubicBezTo>
                  <a:lnTo>
                    <a:pt x="64" y="12838"/>
                  </a:lnTo>
                  <a:lnTo>
                    <a:pt x="193" y="12870"/>
                  </a:lnTo>
                  <a:lnTo>
                    <a:pt x="1254" y="12549"/>
                  </a:lnTo>
                  <a:lnTo>
                    <a:pt x="1350" y="12485"/>
                  </a:lnTo>
                  <a:lnTo>
                    <a:pt x="2089" y="10395"/>
                  </a:lnTo>
                  <a:lnTo>
                    <a:pt x="3279" y="10492"/>
                  </a:lnTo>
                  <a:cubicBezTo>
                    <a:pt x="3150" y="11070"/>
                    <a:pt x="3118" y="12035"/>
                    <a:pt x="3150" y="12935"/>
                  </a:cubicBezTo>
                  <a:cubicBezTo>
                    <a:pt x="3150" y="13610"/>
                    <a:pt x="3717" y="14118"/>
                    <a:pt x="4359" y="14118"/>
                  </a:cubicBezTo>
                  <a:cubicBezTo>
                    <a:pt x="4511" y="14118"/>
                    <a:pt x="4668" y="14089"/>
                    <a:pt x="4822" y="14028"/>
                  </a:cubicBezTo>
                  <a:lnTo>
                    <a:pt x="7040" y="13128"/>
                  </a:lnTo>
                  <a:lnTo>
                    <a:pt x="7458" y="14092"/>
                  </a:lnTo>
                  <a:lnTo>
                    <a:pt x="5818" y="15538"/>
                  </a:lnTo>
                  <a:cubicBezTo>
                    <a:pt x="5754" y="15571"/>
                    <a:pt x="5754" y="15603"/>
                    <a:pt x="5754" y="15667"/>
                  </a:cubicBezTo>
                  <a:lnTo>
                    <a:pt x="5850" y="16760"/>
                  </a:lnTo>
                  <a:lnTo>
                    <a:pt x="5915" y="16856"/>
                  </a:lnTo>
                  <a:lnTo>
                    <a:pt x="6011" y="16888"/>
                  </a:lnTo>
                  <a:cubicBezTo>
                    <a:pt x="6108" y="16888"/>
                    <a:pt x="6172" y="16792"/>
                    <a:pt x="6140" y="16728"/>
                  </a:cubicBezTo>
                  <a:lnTo>
                    <a:pt x="6075" y="15699"/>
                  </a:lnTo>
                  <a:lnTo>
                    <a:pt x="7747" y="14253"/>
                  </a:lnTo>
                  <a:cubicBezTo>
                    <a:pt x="7811" y="14188"/>
                    <a:pt x="7811" y="14124"/>
                    <a:pt x="7779" y="14060"/>
                  </a:cubicBezTo>
                  <a:lnTo>
                    <a:pt x="7297" y="12999"/>
                  </a:lnTo>
                  <a:lnTo>
                    <a:pt x="7490" y="12935"/>
                  </a:lnTo>
                  <a:lnTo>
                    <a:pt x="9161" y="11006"/>
                  </a:lnTo>
                  <a:lnTo>
                    <a:pt x="9740" y="11392"/>
                  </a:lnTo>
                  <a:lnTo>
                    <a:pt x="9418" y="13031"/>
                  </a:lnTo>
                  <a:lnTo>
                    <a:pt x="9418" y="13128"/>
                  </a:lnTo>
                  <a:lnTo>
                    <a:pt x="9997" y="14381"/>
                  </a:lnTo>
                  <a:lnTo>
                    <a:pt x="10061" y="14445"/>
                  </a:lnTo>
                  <a:cubicBezTo>
                    <a:pt x="10083" y="14445"/>
                    <a:pt x="10118" y="14460"/>
                    <a:pt x="10159" y="14460"/>
                  </a:cubicBezTo>
                  <a:cubicBezTo>
                    <a:pt x="10179" y="14460"/>
                    <a:pt x="10201" y="14456"/>
                    <a:pt x="10222" y="14445"/>
                  </a:cubicBezTo>
                  <a:cubicBezTo>
                    <a:pt x="10286" y="14413"/>
                    <a:pt x="10318" y="14317"/>
                    <a:pt x="10286" y="14253"/>
                  </a:cubicBezTo>
                  <a:lnTo>
                    <a:pt x="9708" y="13031"/>
                  </a:lnTo>
                  <a:lnTo>
                    <a:pt x="10061" y="11360"/>
                  </a:lnTo>
                  <a:cubicBezTo>
                    <a:pt x="10061" y="11295"/>
                    <a:pt x="10029" y="11231"/>
                    <a:pt x="9997" y="11199"/>
                  </a:cubicBezTo>
                  <a:lnTo>
                    <a:pt x="9354" y="10781"/>
                  </a:lnTo>
                  <a:lnTo>
                    <a:pt x="11186" y="8627"/>
                  </a:lnTo>
                  <a:cubicBezTo>
                    <a:pt x="11186" y="8627"/>
                    <a:pt x="10993" y="8049"/>
                    <a:pt x="10543" y="7342"/>
                  </a:cubicBezTo>
                  <a:lnTo>
                    <a:pt x="11411" y="7309"/>
                  </a:lnTo>
                  <a:lnTo>
                    <a:pt x="11476" y="7277"/>
                  </a:lnTo>
                  <a:lnTo>
                    <a:pt x="12569" y="6667"/>
                  </a:lnTo>
                  <a:lnTo>
                    <a:pt x="13886" y="6859"/>
                  </a:lnTo>
                  <a:cubicBezTo>
                    <a:pt x="13983" y="6859"/>
                    <a:pt x="14047" y="6827"/>
                    <a:pt x="14047" y="6731"/>
                  </a:cubicBezTo>
                  <a:cubicBezTo>
                    <a:pt x="14079" y="6634"/>
                    <a:pt x="14015" y="6570"/>
                    <a:pt x="13919" y="6570"/>
                  </a:cubicBezTo>
                  <a:lnTo>
                    <a:pt x="12569" y="6377"/>
                  </a:lnTo>
                  <a:lnTo>
                    <a:pt x="12472" y="6377"/>
                  </a:lnTo>
                  <a:lnTo>
                    <a:pt x="11379" y="6988"/>
                  </a:lnTo>
                  <a:lnTo>
                    <a:pt x="10318" y="7052"/>
                  </a:lnTo>
                  <a:cubicBezTo>
                    <a:pt x="10286" y="6988"/>
                    <a:pt x="10222" y="6924"/>
                    <a:pt x="10190" y="6859"/>
                  </a:cubicBezTo>
                  <a:lnTo>
                    <a:pt x="10640" y="6152"/>
                  </a:lnTo>
                  <a:lnTo>
                    <a:pt x="10158" y="5799"/>
                  </a:lnTo>
                  <a:lnTo>
                    <a:pt x="10479" y="5316"/>
                  </a:lnTo>
                  <a:cubicBezTo>
                    <a:pt x="10995" y="5074"/>
                    <a:pt x="13226" y="4116"/>
                    <a:pt x="14584" y="4116"/>
                  </a:cubicBezTo>
                  <a:cubicBezTo>
                    <a:pt x="14665" y="4116"/>
                    <a:pt x="14744" y="4120"/>
                    <a:pt x="14819" y="4127"/>
                  </a:cubicBezTo>
                  <a:cubicBezTo>
                    <a:pt x="14836" y="4133"/>
                    <a:pt x="14852" y="4135"/>
                    <a:pt x="14867" y="4135"/>
                  </a:cubicBezTo>
                  <a:cubicBezTo>
                    <a:pt x="14937" y="4135"/>
                    <a:pt x="14985" y="4078"/>
                    <a:pt x="15012" y="3999"/>
                  </a:cubicBezTo>
                  <a:cubicBezTo>
                    <a:pt x="15012" y="3934"/>
                    <a:pt x="14947" y="3838"/>
                    <a:pt x="14851" y="3838"/>
                  </a:cubicBezTo>
                  <a:cubicBezTo>
                    <a:pt x="14752" y="3826"/>
                    <a:pt x="14647" y="3821"/>
                    <a:pt x="14538" y="3821"/>
                  </a:cubicBezTo>
                  <a:cubicBezTo>
                    <a:pt x="13132" y="3821"/>
                    <a:pt x="11012" y="4726"/>
                    <a:pt x="10415" y="4995"/>
                  </a:cubicBezTo>
                  <a:lnTo>
                    <a:pt x="9483" y="4384"/>
                  </a:lnTo>
                  <a:cubicBezTo>
                    <a:pt x="9547" y="3645"/>
                    <a:pt x="9740" y="1363"/>
                    <a:pt x="9322" y="109"/>
                  </a:cubicBezTo>
                  <a:cubicBezTo>
                    <a:pt x="9298" y="37"/>
                    <a:pt x="9256" y="1"/>
                    <a:pt x="919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934;p63">
              <a:extLst>
                <a:ext uri="{FF2B5EF4-FFF2-40B4-BE49-F238E27FC236}">
                  <a16:creationId xmlns:a16="http://schemas.microsoft.com/office/drawing/2014/main" id="{3C4B065D-D5FC-4A03-8039-480ED8A1BE3B}"/>
                </a:ext>
              </a:extLst>
            </p:cNvPr>
            <p:cNvSpPr/>
            <p:nvPr/>
          </p:nvSpPr>
          <p:spPr>
            <a:xfrm>
              <a:off x="4296150" y="2631275"/>
              <a:ext cx="172000" cy="180825"/>
            </a:xfrm>
            <a:custGeom>
              <a:avLst/>
              <a:gdLst/>
              <a:ahLst/>
              <a:cxnLst/>
              <a:rect l="l" t="t" r="r" b="b"/>
              <a:pathLst>
                <a:path w="6880" h="7233" extrusionOk="0">
                  <a:moveTo>
                    <a:pt x="2315" y="0"/>
                  </a:moveTo>
                  <a:lnTo>
                    <a:pt x="1" y="4726"/>
                  </a:lnTo>
                  <a:lnTo>
                    <a:pt x="1544" y="4951"/>
                  </a:lnTo>
                  <a:lnTo>
                    <a:pt x="1833" y="5786"/>
                  </a:lnTo>
                  <a:lnTo>
                    <a:pt x="2701" y="5690"/>
                  </a:lnTo>
                  <a:lnTo>
                    <a:pt x="3537" y="7233"/>
                  </a:lnTo>
                  <a:lnTo>
                    <a:pt x="6880" y="3022"/>
                  </a:lnTo>
                  <a:lnTo>
                    <a:pt x="3922" y="2765"/>
                  </a:lnTo>
                  <a:lnTo>
                    <a:pt x="2315" y="0"/>
                  </a:lnTo>
                  <a:close/>
                </a:path>
              </a:pathLst>
            </a:custGeom>
            <a:solidFill>
              <a:srgbClr val="7A7A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3935;p63">
              <a:extLst>
                <a:ext uri="{FF2B5EF4-FFF2-40B4-BE49-F238E27FC236}">
                  <a16:creationId xmlns:a16="http://schemas.microsoft.com/office/drawing/2014/main" id="{09883FC9-CE47-4A4D-9030-EC80E401A77C}"/>
                </a:ext>
              </a:extLst>
            </p:cNvPr>
            <p:cNvSpPr/>
            <p:nvPr/>
          </p:nvSpPr>
          <p:spPr>
            <a:xfrm>
              <a:off x="4292950" y="2627250"/>
              <a:ext cx="179225" cy="188875"/>
            </a:xfrm>
            <a:custGeom>
              <a:avLst/>
              <a:gdLst/>
              <a:ahLst/>
              <a:cxnLst/>
              <a:rect l="l" t="t" r="r" b="b"/>
              <a:pathLst>
                <a:path w="7169" h="7555" extrusionOk="0">
                  <a:moveTo>
                    <a:pt x="2475" y="483"/>
                  </a:moveTo>
                  <a:lnTo>
                    <a:pt x="3922" y="2990"/>
                  </a:lnTo>
                  <a:cubicBezTo>
                    <a:pt x="3954" y="3022"/>
                    <a:pt x="3986" y="3054"/>
                    <a:pt x="4050" y="3054"/>
                  </a:cubicBezTo>
                  <a:lnTo>
                    <a:pt x="6686" y="3311"/>
                  </a:lnTo>
                  <a:lnTo>
                    <a:pt x="3665" y="7105"/>
                  </a:lnTo>
                  <a:lnTo>
                    <a:pt x="2958" y="5787"/>
                  </a:lnTo>
                  <a:lnTo>
                    <a:pt x="2925" y="5722"/>
                  </a:lnTo>
                  <a:lnTo>
                    <a:pt x="2829" y="5690"/>
                  </a:lnTo>
                  <a:lnTo>
                    <a:pt x="2090" y="5787"/>
                  </a:lnTo>
                  <a:lnTo>
                    <a:pt x="1833" y="5047"/>
                  </a:lnTo>
                  <a:cubicBezTo>
                    <a:pt x="1800" y="4983"/>
                    <a:pt x="1768" y="4951"/>
                    <a:pt x="1704" y="4951"/>
                  </a:cubicBezTo>
                  <a:lnTo>
                    <a:pt x="354" y="4758"/>
                  </a:lnTo>
                  <a:lnTo>
                    <a:pt x="2475" y="483"/>
                  </a:lnTo>
                  <a:close/>
                  <a:moveTo>
                    <a:pt x="2443" y="1"/>
                  </a:moveTo>
                  <a:cubicBezTo>
                    <a:pt x="2379" y="1"/>
                    <a:pt x="2347" y="33"/>
                    <a:pt x="2315" y="97"/>
                  </a:cubicBezTo>
                  <a:lnTo>
                    <a:pt x="0" y="4822"/>
                  </a:lnTo>
                  <a:lnTo>
                    <a:pt x="0" y="4951"/>
                  </a:lnTo>
                  <a:cubicBezTo>
                    <a:pt x="32" y="5015"/>
                    <a:pt x="65" y="5015"/>
                    <a:pt x="129" y="5047"/>
                  </a:cubicBezTo>
                  <a:lnTo>
                    <a:pt x="1575" y="5240"/>
                  </a:lnTo>
                  <a:lnTo>
                    <a:pt x="1833" y="6012"/>
                  </a:lnTo>
                  <a:cubicBezTo>
                    <a:pt x="1865" y="6076"/>
                    <a:pt x="1929" y="6108"/>
                    <a:pt x="1993" y="6108"/>
                  </a:cubicBezTo>
                  <a:lnTo>
                    <a:pt x="2765" y="6012"/>
                  </a:lnTo>
                  <a:lnTo>
                    <a:pt x="3504" y="7458"/>
                  </a:lnTo>
                  <a:lnTo>
                    <a:pt x="3568" y="7522"/>
                  </a:lnTo>
                  <a:lnTo>
                    <a:pt x="3633" y="7555"/>
                  </a:lnTo>
                  <a:cubicBezTo>
                    <a:pt x="3697" y="7555"/>
                    <a:pt x="3729" y="7522"/>
                    <a:pt x="3761" y="7490"/>
                  </a:cubicBezTo>
                  <a:lnTo>
                    <a:pt x="7104" y="3279"/>
                  </a:lnTo>
                  <a:cubicBezTo>
                    <a:pt x="7136" y="3247"/>
                    <a:pt x="7168" y="3183"/>
                    <a:pt x="7136" y="3151"/>
                  </a:cubicBezTo>
                  <a:cubicBezTo>
                    <a:pt x="7104" y="3086"/>
                    <a:pt x="7072" y="3054"/>
                    <a:pt x="7008" y="3054"/>
                  </a:cubicBezTo>
                  <a:lnTo>
                    <a:pt x="4147" y="2765"/>
                  </a:lnTo>
                  <a:lnTo>
                    <a:pt x="2572" y="97"/>
                  </a:lnTo>
                  <a:cubicBezTo>
                    <a:pt x="2540" y="33"/>
                    <a:pt x="2508" y="1"/>
                    <a:pt x="244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936;p63">
              <a:extLst>
                <a:ext uri="{FF2B5EF4-FFF2-40B4-BE49-F238E27FC236}">
                  <a16:creationId xmlns:a16="http://schemas.microsoft.com/office/drawing/2014/main" id="{F67B89B0-A2B5-4775-9920-651BD463FB6D}"/>
                </a:ext>
              </a:extLst>
            </p:cNvPr>
            <p:cNvSpPr/>
            <p:nvPr/>
          </p:nvSpPr>
          <p:spPr>
            <a:xfrm>
              <a:off x="4361250" y="2640925"/>
              <a:ext cx="91625" cy="61900"/>
            </a:xfrm>
            <a:custGeom>
              <a:avLst/>
              <a:gdLst/>
              <a:ahLst/>
              <a:cxnLst/>
              <a:rect l="l" t="t" r="r" b="b"/>
              <a:pathLst>
                <a:path w="3665" h="2476" extrusionOk="0">
                  <a:moveTo>
                    <a:pt x="1" y="0"/>
                  </a:moveTo>
                  <a:lnTo>
                    <a:pt x="1318" y="2379"/>
                  </a:lnTo>
                  <a:lnTo>
                    <a:pt x="3665" y="2475"/>
                  </a:lnTo>
                  <a:lnTo>
                    <a:pt x="3665" y="2475"/>
                  </a:lnTo>
                  <a:lnTo>
                    <a:pt x="2636" y="322"/>
                  </a:lnTo>
                  <a:lnTo>
                    <a:pt x="1" y="0"/>
                  </a:lnTo>
                  <a:close/>
                </a:path>
              </a:pathLst>
            </a:custGeom>
            <a:solidFill>
              <a:srgbClr val="7A7A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3937;p63">
              <a:extLst>
                <a:ext uri="{FF2B5EF4-FFF2-40B4-BE49-F238E27FC236}">
                  <a16:creationId xmlns:a16="http://schemas.microsoft.com/office/drawing/2014/main" id="{9933C7AE-BBDD-4B7B-95CC-C53D2627547C}"/>
                </a:ext>
              </a:extLst>
            </p:cNvPr>
            <p:cNvSpPr/>
            <p:nvPr/>
          </p:nvSpPr>
          <p:spPr>
            <a:xfrm>
              <a:off x="4357225" y="2636900"/>
              <a:ext cx="99675" cy="69925"/>
            </a:xfrm>
            <a:custGeom>
              <a:avLst/>
              <a:gdLst/>
              <a:ahLst/>
              <a:cxnLst/>
              <a:rect l="l" t="t" r="r" b="b"/>
              <a:pathLst>
                <a:path w="3987" h="2797" extrusionOk="0">
                  <a:moveTo>
                    <a:pt x="451" y="354"/>
                  </a:moveTo>
                  <a:lnTo>
                    <a:pt x="2701" y="611"/>
                  </a:lnTo>
                  <a:lnTo>
                    <a:pt x="3601" y="2475"/>
                  </a:lnTo>
                  <a:lnTo>
                    <a:pt x="1576" y="2379"/>
                  </a:lnTo>
                  <a:lnTo>
                    <a:pt x="451" y="354"/>
                  </a:lnTo>
                  <a:close/>
                  <a:moveTo>
                    <a:pt x="194" y="0"/>
                  </a:moveTo>
                  <a:cubicBezTo>
                    <a:pt x="129" y="0"/>
                    <a:pt x="65" y="32"/>
                    <a:pt x="33" y="97"/>
                  </a:cubicBezTo>
                  <a:cubicBezTo>
                    <a:pt x="1" y="129"/>
                    <a:pt x="1" y="193"/>
                    <a:pt x="33" y="257"/>
                  </a:cubicBezTo>
                  <a:lnTo>
                    <a:pt x="1351" y="2604"/>
                  </a:lnTo>
                  <a:lnTo>
                    <a:pt x="1415" y="2636"/>
                  </a:lnTo>
                  <a:lnTo>
                    <a:pt x="1479" y="2668"/>
                  </a:lnTo>
                  <a:lnTo>
                    <a:pt x="3826" y="2797"/>
                  </a:lnTo>
                  <a:cubicBezTo>
                    <a:pt x="3890" y="2797"/>
                    <a:pt x="3922" y="2765"/>
                    <a:pt x="3955" y="2733"/>
                  </a:cubicBezTo>
                  <a:cubicBezTo>
                    <a:pt x="3987" y="2668"/>
                    <a:pt x="3987" y="2636"/>
                    <a:pt x="3987" y="2572"/>
                  </a:cubicBezTo>
                  <a:lnTo>
                    <a:pt x="2926" y="418"/>
                  </a:lnTo>
                  <a:cubicBezTo>
                    <a:pt x="2926" y="354"/>
                    <a:pt x="2862" y="322"/>
                    <a:pt x="2830" y="322"/>
                  </a:cubicBezTo>
                  <a:lnTo>
                    <a:pt x="194"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3938;p63">
              <a:extLst>
                <a:ext uri="{FF2B5EF4-FFF2-40B4-BE49-F238E27FC236}">
                  <a16:creationId xmlns:a16="http://schemas.microsoft.com/office/drawing/2014/main" id="{3E1F267D-2DD4-4482-BE78-B648BC8CBE8F}"/>
                </a:ext>
              </a:extLst>
            </p:cNvPr>
            <p:cNvSpPr/>
            <p:nvPr/>
          </p:nvSpPr>
          <p:spPr>
            <a:xfrm>
              <a:off x="2287950" y="3382125"/>
              <a:ext cx="340750" cy="434500"/>
            </a:xfrm>
            <a:custGeom>
              <a:avLst/>
              <a:gdLst/>
              <a:ahLst/>
              <a:cxnLst/>
              <a:rect l="l" t="t" r="r" b="b"/>
              <a:pathLst>
                <a:path w="13630" h="17380" extrusionOk="0">
                  <a:moveTo>
                    <a:pt x="6787" y="0"/>
                  </a:moveTo>
                  <a:cubicBezTo>
                    <a:pt x="6740" y="0"/>
                    <a:pt x="6692" y="16"/>
                    <a:pt x="6654" y="54"/>
                  </a:cubicBezTo>
                  <a:cubicBezTo>
                    <a:pt x="5818" y="1179"/>
                    <a:pt x="5529" y="3782"/>
                    <a:pt x="5465" y="4490"/>
                  </a:cubicBezTo>
                  <a:lnTo>
                    <a:pt x="4436" y="5004"/>
                  </a:lnTo>
                  <a:cubicBezTo>
                    <a:pt x="3857" y="4586"/>
                    <a:pt x="1961" y="3300"/>
                    <a:pt x="643" y="3011"/>
                  </a:cubicBezTo>
                  <a:cubicBezTo>
                    <a:pt x="631" y="3005"/>
                    <a:pt x="618" y="3002"/>
                    <a:pt x="605" y="3002"/>
                  </a:cubicBezTo>
                  <a:cubicBezTo>
                    <a:pt x="547" y="3002"/>
                    <a:pt x="482" y="3055"/>
                    <a:pt x="482" y="3107"/>
                  </a:cubicBezTo>
                  <a:cubicBezTo>
                    <a:pt x="450" y="3204"/>
                    <a:pt x="514" y="3300"/>
                    <a:pt x="579" y="3300"/>
                  </a:cubicBezTo>
                  <a:cubicBezTo>
                    <a:pt x="1897" y="3589"/>
                    <a:pt x="3890" y="4972"/>
                    <a:pt x="4340" y="5293"/>
                  </a:cubicBezTo>
                  <a:lnTo>
                    <a:pt x="4629" y="5872"/>
                  </a:lnTo>
                  <a:lnTo>
                    <a:pt x="4115" y="6129"/>
                  </a:lnTo>
                  <a:lnTo>
                    <a:pt x="4404" y="6740"/>
                  </a:lnTo>
                  <a:cubicBezTo>
                    <a:pt x="4211" y="6933"/>
                    <a:pt x="4018" y="7158"/>
                    <a:pt x="3890" y="7350"/>
                  </a:cubicBezTo>
                  <a:lnTo>
                    <a:pt x="2604" y="7093"/>
                  </a:lnTo>
                  <a:lnTo>
                    <a:pt x="1607" y="6322"/>
                  </a:lnTo>
                  <a:lnTo>
                    <a:pt x="1511" y="6290"/>
                  </a:lnTo>
                  <a:lnTo>
                    <a:pt x="161" y="6257"/>
                  </a:lnTo>
                  <a:cubicBezTo>
                    <a:pt x="64" y="6257"/>
                    <a:pt x="0" y="6322"/>
                    <a:pt x="0" y="6418"/>
                  </a:cubicBezTo>
                  <a:cubicBezTo>
                    <a:pt x="0" y="6515"/>
                    <a:pt x="64" y="6579"/>
                    <a:pt x="129" y="6579"/>
                  </a:cubicBezTo>
                  <a:lnTo>
                    <a:pt x="1479" y="6579"/>
                  </a:lnTo>
                  <a:lnTo>
                    <a:pt x="2443" y="7350"/>
                  </a:lnTo>
                  <a:lnTo>
                    <a:pt x="2507" y="7383"/>
                  </a:lnTo>
                  <a:lnTo>
                    <a:pt x="3697" y="7640"/>
                  </a:lnTo>
                  <a:cubicBezTo>
                    <a:pt x="3375" y="8122"/>
                    <a:pt x="3279" y="8540"/>
                    <a:pt x="3279" y="8540"/>
                  </a:cubicBezTo>
                  <a:cubicBezTo>
                    <a:pt x="3279" y="8540"/>
                    <a:pt x="3954" y="9633"/>
                    <a:pt x="4757" y="10790"/>
                  </a:cubicBezTo>
                  <a:lnTo>
                    <a:pt x="4243" y="11015"/>
                  </a:lnTo>
                  <a:cubicBezTo>
                    <a:pt x="4179" y="11047"/>
                    <a:pt x="4147" y="11111"/>
                    <a:pt x="4147" y="11176"/>
                  </a:cubicBezTo>
                  <a:lnTo>
                    <a:pt x="4243" y="12879"/>
                  </a:lnTo>
                  <a:lnTo>
                    <a:pt x="3472" y="13972"/>
                  </a:lnTo>
                  <a:cubicBezTo>
                    <a:pt x="3439" y="14036"/>
                    <a:pt x="3472" y="14133"/>
                    <a:pt x="3536" y="14197"/>
                  </a:cubicBezTo>
                  <a:lnTo>
                    <a:pt x="3665" y="14197"/>
                  </a:lnTo>
                  <a:lnTo>
                    <a:pt x="3729" y="14165"/>
                  </a:lnTo>
                  <a:lnTo>
                    <a:pt x="4500" y="13008"/>
                  </a:lnTo>
                  <a:lnTo>
                    <a:pt x="4532" y="12911"/>
                  </a:lnTo>
                  <a:lnTo>
                    <a:pt x="4468" y="11272"/>
                  </a:lnTo>
                  <a:lnTo>
                    <a:pt x="4918" y="11047"/>
                  </a:lnTo>
                  <a:cubicBezTo>
                    <a:pt x="5497" y="11915"/>
                    <a:pt x="6107" y="12783"/>
                    <a:pt x="6461" y="13169"/>
                  </a:cubicBezTo>
                  <a:lnTo>
                    <a:pt x="5690" y="14326"/>
                  </a:lnTo>
                  <a:cubicBezTo>
                    <a:pt x="5657" y="14390"/>
                    <a:pt x="5657" y="14454"/>
                    <a:pt x="5722" y="14519"/>
                  </a:cubicBezTo>
                  <a:lnTo>
                    <a:pt x="7136" y="16222"/>
                  </a:lnTo>
                  <a:lnTo>
                    <a:pt x="6911" y="17187"/>
                  </a:lnTo>
                  <a:cubicBezTo>
                    <a:pt x="6879" y="17283"/>
                    <a:pt x="6943" y="17347"/>
                    <a:pt x="7040" y="17379"/>
                  </a:cubicBezTo>
                  <a:lnTo>
                    <a:pt x="7136" y="17379"/>
                  </a:lnTo>
                  <a:lnTo>
                    <a:pt x="7200" y="17283"/>
                  </a:lnTo>
                  <a:lnTo>
                    <a:pt x="7458" y="16190"/>
                  </a:lnTo>
                  <a:lnTo>
                    <a:pt x="7425" y="16062"/>
                  </a:lnTo>
                  <a:lnTo>
                    <a:pt x="6011" y="14390"/>
                  </a:lnTo>
                  <a:lnTo>
                    <a:pt x="6654" y="13394"/>
                  </a:lnTo>
                  <a:cubicBezTo>
                    <a:pt x="7104" y="13811"/>
                    <a:pt x="7940" y="14326"/>
                    <a:pt x="8711" y="14744"/>
                  </a:cubicBezTo>
                  <a:cubicBezTo>
                    <a:pt x="8897" y="14849"/>
                    <a:pt x="9095" y="14897"/>
                    <a:pt x="9289" y="14897"/>
                  </a:cubicBezTo>
                  <a:cubicBezTo>
                    <a:pt x="9868" y="14897"/>
                    <a:pt x="10415" y="14469"/>
                    <a:pt x="10511" y="13844"/>
                  </a:cubicBezTo>
                  <a:lnTo>
                    <a:pt x="10833" y="11465"/>
                  </a:lnTo>
                  <a:lnTo>
                    <a:pt x="11861" y="11561"/>
                  </a:lnTo>
                  <a:lnTo>
                    <a:pt x="12311" y="13715"/>
                  </a:lnTo>
                  <a:lnTo>
                    <a:pt x="12376" y="13844"/>
                  </a:lnTo>
                  <a:lnTo>
                    <a:pt x="13372" y="14294"/>
                  </a:lnTo>
                  <a:lnTo>
                    <a:pt x="13501" y="14294"/>
                  </a:lnTo>
                  <a:lnTo>
                    <a:pt x="13597" y="14229"/>
                  </a:lnTo>
                  <a:cubicBezTo>
                    <a:pt x="13629" y="14133"/>
                    <a:pt x="13597" y="14069"/>
                    <a:pt x="13501" y="14004"/>
                  </a:cubicBezTo>
                  <a:lnTo>
                    <a:pt x="12601" y="13586"/>
                  </a:lnTo>
                  <a:lnTo>
                    <a:pt x="12151" y="11401"/>
                  </a:lnTo>
                  <a:cubicBezTo>
                    <a:pt x="12151" y="11336"/>
                    <a:pt x="12086" y="11272"/>
                    <a:pt x="12022" y="11272"/>
                  </a:cubicBezTo>
                  <a:lnTo>
                    <a:pt x="10865" y="11176"/>
                  </a:lnTo>
                  <a:lnTo>
                    <a:pt x="10897" y="10983"/>
                  </a:lnTo>
                  <a:lnTo>
                    <a:pt x="10029" y="8572"/>
                  </a:lnTo>
                  <a:lnTo>
                    <a:pt x="10672" y="8283"/>
                  </a:lnTo>
                  <a:lnTo>
                    <a:pt x="11926" y="9375"/>
                  </a:lnTo>
                  <a:lnTo>
                    <a:pt x="12022" y="9408"/>
                  </a:lnTo>
                  <a:lnTo>
                    <a:pt x="13372" y="9504"/>
                  </a:lnTo>
                  <a:lnTo>
                    <a:pt x="13469" y="9504"/>
                  </a:lnTo>
                  <a:cubicBezTo>
                    <a:pt x="13501" y="9472"/>
                    <a:pt x="13533" y="9408"/>
                    <a:pt x="13533" y="9375"/>
                  </a:cubicBezTo>
                  <a:cubicBezTo>
                    <a:pt x="13565" y="9279"/>
                    <a:pt x="13501" y="9215"/>
                    <a:pt x="13404" y="9215"/>
                  </a:cubicBezTo>
                  <a:lnTo>
                    <a:pt x="12086" y="9086"/>
                  </a:lnTo>
                  <a:lnTo>
                    <a:pt x="10801" y="7961"/>
                  </a:lnTo>
                  <a:cubicBezTo>
                    <a:pt x="10768" y="7945"/>
                    <a:pt x="10736" y="7937"/>
                    <a:pt x="10708" y="7937"/>
                  </a:cubicBezTo>
                  <a:cubicBezTo>
                    <a:pt x="10680" y="7937"/>
                    <a:pt x="10656" y="7945"/>
                    <a:pt x="10640" y="7961"/>
                  </a:cubicBezTo>
                  <a:lnTo>
                    <a:pt x="9933" y="8283"/>
                  </a:lnTo>
                  <a:lnTo>
                    <a:pt x="9000" y="5615"/>
                  </a:lnTo>
                  <a:cubicBezTo>
                    <a:pt x="9000" y="5615"/>
                    <a:pt x="8552" y="5544"/>
                    <a:pt x="7897" y="5544"/>
                  </a:cubicBezTo>
                  <a:cubicBezTo>
                    <a:pt x="7788" y="5544"/>
                    <a:pt x="7673" y="5546"/>
                    <a:pt x="7554" y="5550"/>
                  </a:cubicBezTo>
                  <a:lnTo>
                    <a:pt x="7940" y="4747"/>
                  </a:lnTo>
                  <a:lnTo>
                    <a:pt x="7972" y="4682"/>
                  </a:lnTo>
                  <a:lnTo>
                    <a:pt x="7972" y="3461"/>
                  </a:lnTo>
                  <a:lnTo>
                    <a:pt x="8808" y="2400"/>
                  </a:lnTo>
                  <a:cubicBezTo>
                    <a:pt x="8840" y="2336"/>
                    <a:pt x="8840" y="2239"/>
                    <a:pt x="8775" y="2175"/>
                  </a:cubicBezTo>
                  <a:cubicBezTo>
                    <a:pt x="8749" y="2162"/>
                    <a:pt x="8717" y="2154"/>
                    <a:pt x="8684" y="2154"/>
                  </a:cubicBezTo>
                  <a:cubicBezTo>
                    <a:pt x="8637" y="2154"/>
                    <a:pt x="8588" y="2170"/>
                    <a:pt x="8550" y="2207"/>
                  </a:cubicBezTo>
                  <a:lnTo>
                    <a:pt x="7715" y="3300"/>
                  </a:lnTo>
                  <a:lnTo>
                    <a:pt x="7683" y="3397"/>
                  </a:lnTo>
                  <a:lnTo>
                    <a:pt x="7650" y="4650"/>
                  </a:lnTo>
                  <a:lnTo>
                    <a:pt x="7200" y="5582"/>
                  </a:lnTo>
                  <a:cubicBezTo>
                    <a:pt x="7104" y="5582"/>
                    <a:pt x="7008" y="5615"/>
                    <a:pt x="6943" y="5615"/>
                  </a:cubicBezTo>
                  <a:lnTo>
                    <a:pt x="6558" y="4875"/>
                  </a:lnTo>
                  <a:lnTo>
                    <a:pt x="6011" y="5132"/>
                  </a:lnTo>
                  <a:lnTo>
                    <a:pt x="5754" y="4586"/>
                  </a:lnTo>
                  <a:cubicBezTo>
                    <a:pt x="5818" y="4007"/>
                    <a:pt x="6107" y="1307"/>
                    <a:pt x="6911" y="246"/>
                  </a:cubicBezTo>
                  <a:cubicBezTo>
                    <a:pt x="6943" y="182"/>
                    <a:pt x="6943" y="86"/>
                    <a:pt x="6879" y="21"/>
                  </a:cubicBezTo>
                  <a:cubicBezTo>
                    <a:pt x="6852" y="8"/>
                    <a:pt x="6820" y="0"/>
                    <a:pt x="678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3939;p63">
              <a:extLst>
                <a:ext uri="{FF2B5EF4-FFF2-40B4-BE49-F238E27FC236}">
                  <a16:creationId xmlns:a16="http://schemas.microsoft.com/office/drawing/2014/main" id="{E63F7329-EDDD-452D-8E1F-77AE46DFE9DB}"/>
                </a:ext>
              </a:extLst>
            </p:cNvPr>
            <p:cNvSpPr/>
            <p:nvPr/>
          </p:nvSpPr>
          <p:spPr>
            <a:xfrm>
              <a:off x="2381150" y="3534525"/>
              <a:ext cx="172000" cy="169600"/>
            </a:xfrm>
            <a:custGeom>
              <a:avLst/>
              <a:gdLst/>
              <a:ahLst/>
              <a:cxnLst/>
              <a:rect l="l" t="t" r="r" b="b"/>
              <a:pathLst>
                <a:path w="6880" h="6784" extrusionOk="0">
                  <a:moveTo>
                    <a:pt x="4887" y="1"/>
                  </a:moveTo>
                  <a:lnTo>
                    <a:pt x="3183" y="2412"/>
                  </a:lnTo>
                  <a:lnTo>
                    <a:pt x="1" y="2444"/>
                  </a:lnTo>
                  <a:lnTo>
                    <a:pt x="2958" y="6783"/>
                  </a:lnTo>
                  <a:lnTo>
                    <a:pt x="3890" y="5562"/>
                  </a:lnTo>
                  <a:lnTo>
                    <a:pt x="4790" y="5722"/>
                  </a:lnTo>
                  <a:lnTo>
                    <a:pt x="5144" y="4919"/>
                  </a:lnTo>
                  <a:lnTo>
                    <a:pt x="6880" y="4983"/>
                  </a:lnTo>
                  <a:lnTo>
                    <a:pt x="4887" y="1"/>
                  </a:lnTo>
                  <a:close/>
                </a:path>
              </a:pathLst>
            </a:custGeom>
            <a:solidFill>
              <a:srgbClr val="7A7A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3940;p63">
              <a:extLst>
                <a:ext uri="{FF2B5EF4-FFF2-40B4-BE49-F238E27FC236}">
                  <a16:creationId xmlns:a16="http://schemas.microsoft.com/office/drawing/2014/main" id="{E9176FEA-49B2-4C41-AF8F-EAD47132A927}"/>
                </a:ext>
              </a:extLst>
            </p:cNvPr>
            <p:cNvSpPr/>
            <p:nvPr/>
          </p:nvSpPr>
          <p:spPr>
            <a:xfrm>
              <a:off x="2377150" y="3530525"/>
              <a:ext cx="179225" cy="177600"/>
            </a:xfrm>
            <a:custGeom>
              <a:avLst/>
              <a:gdLst/>
              <a:ahLst/>
              <a:cxnLst/>
              <a:rect l="l" t="t" r="r" b="b"/>
              <a:pathLst>
                <a:path w="7169" h="7104" extrusionOk="0">
                  <a:moveTo>
                    <a:pt x="5015" y="482"/>
                  </a:moveTo>
                  <a:lnTo>
                    <a:pt x="6815" y="4982"/>
                  </a:lnTo>
                  <a:lnTo>
                    <a:pt x="5304" y="4950"/>
                  </a:lnTo>
                  <a:lnTo>
                    <a:pt x="5240" y="4950"/>
                  </a:lnTo>
                  <a:lnTo>
                    <a:pt x="5143" y="5015"/>
                  </a:lnTo>
                  <a:lnTo>
                    <a:pt x="4854" y="5722"/>
                  </a:lnTo>
                  <a:lnTo>
                    <a:pt x="4082" y="5561"/>
                  </a:lnTo>
                  <a:cubicBezTo>
                    <a:pt x="4018" y="5561"/>
                    <a:pt x="3986" y="5593"/>
                    <a:pt x="3922" y="5625"/>
                  </a:cubicBezTo>
                  <a:lnTo>
                    <a:pt x="3118" y="6686"/>
                  </a:lnTo>
                  <a:lnTo>
                    <a:pt x="450" y="2764"/>
                  </a:lnTo>
                  <a:lnTo>
                    <a:pt x="3343" y="2700"/>
                  </a:lnTo>
                  <a:cubicBezTo>
                    <a:pt x="3407" y="2700"/>
                    <a:pt x="3440" y="2700"/>
                    <a:pt x="3472" y="2636"/>
                  </a:cubicBezTo>
                  <a:lnTo>
                    <a:pt x="5015" y="482"/>
                  </a:lnTo>
                  <a:close/>
                  <a:moveTo>
                    <a:pt x="5079" y="0"/>
                  </a:moveTo>
                  <a:cubicBezTo>
                    <a:pt x="5015" y="0"/>
                    <a:pt x="4950" y="32"/>
                    <a:pt x="4918" y="64"/>
                  </a:cubicBezTo>
                  <a:lnTo>
                    <a:pt x="3279" y="2411"/>
                  </a:lnTo>
                  <a:lnTo>
                    <a:pt x="161" y="2443"/>
                  </a:lnTo>
                  <a:cubicBezTo>
                    <a:pt x="97" y="2443"/>
                    <a:pt x="64" y="2475"/>
                    <a:pt x="32" y="2539"/>
                  </a:cubicBezTo>
                  <a:cubicBezTo>
                    <a:pt x="0" y="2572"/>
                    <a:pt x="0" y="2636"/>
                    <a:pt x="32" y="2700"/>
                  </a:cubicBezTo>
                  <a:lnTo>
                    <a:pt x="2990" y="7040"/>
                  </a:lnTo>
                  <a:cubicBezTo>
                    <a:pt x="3022" y="7072"/>
                    <a:pt x="3054" y="7104"/>
                    <a:pt x="3118" y="7104"/>
                  </a:cubicBezTo>
                  <a:cubicBezTo>
                    <a:pt x="3150" y="7104"/>
                    <a:pt x="3215" y="7072"/>
                    <a:pt x="3247" y="7040"/>
                  </a:cubicBezTo>
                  <a:lnTo>
                    <a:pt x="4115" y="5882"/>
                  </a:lnTo>
                  <a:lnTo>
                    <a:pt x="4918" y="6043"/>
                  </a:lnTo>
                  <a:cubicBezTo>
                    <a:pt x="4982" y="6043"/>
                    <a:pt x="5079" y="6011"/>
                    <a:pt x="5079" y="5947"/>
                  </a:cubicBezTo>
                  <a:lnTo>
                    <a:pt x="5400" y="5240"/>
                  </a:lnTo>
                  <a:lnTo>
                    <a:pt x="7008" y="5304"/>
                  </a:lnTo>
                  <a:lnTo>
                    <a:pt x="7104" y="5272"/>
                  </a:lnTo>
                  <a:lnTo>
                    <a:pt x="7168" y="5240"/>
                  </a:lnTo>
                  <a:lnTo>
                    <a:pt x="7168" y="5079"/>
                  </a:lnTo>
                  <a:lnTo>
                    <a:pt x="5207" y="96"/>
                  </a:lnTo>
                  <a:cubicBezTo>
                    <a:pt x="5175" y="64"/>
                    <a:pt x="5111" y="32"/>
                    <a:pt x="5079" y="0"/>
                  </a:cubicBezTo>
                  <a:close/>
                </a:path>
              </a:pathLst>
            </a:custGeom>
            <a:solidFill>
              <a:srgbClr val="36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3941;p63">
              <a:extLst>
                <a:ext uri="{FF2B5EF4-FFF2-40B4-BE49-F238E27FC236}">
                  <a16:creationId xmlns:a16="http://schemas.microsoft.com/office/drawing/2014/main" id="{8251ADC3-83C8-49BA-8CBD-8C58650A4C00}"/>
                </a:ext>
              </a:extLst>
            </p:cNvPr>
            <p:cNvSpPr/>
            <p:nvPr/>
          </p:nvSpPr>
          <p:spPr>
            <a:xfrm>
              <a:off x="2393200" y="3540950"/>
              <a:ext cx="99675" cy="53875"/>
            </a:xfrm>
            <a:custGeom>
              <a:avLst/>
              <a:gdLst/>
              <a:ahLst/>
              <a:cxnLst/>
              <a:rect l="l" t="t" r="r" b="b"/>
              <a:pathLst>
                <a:path w="3987" h="2155" extrusionOk="0">
                  <a:moveTo>
                    <a:pt x="1576" y="1"/>
                  </a:moveTo>
                  <a:lnTo>
                    <a:pt x="1" y="2122"/>
                  </a:lnTo>
                  <a:lnTo>
                    <a:pt x="2701" y="2155"/>
                  </a:lnTo>
                  <a:lnTo>
                    <a:pt x="3987" y="162"/>
                  </a:lnTo>
                  <a:lnTo>
                    <a:pt x="1576" y="1"/>
                  </a:lnTo>
                  <a:close/>
                </a:path>
              </a:pathLst>
            </a:custGeom>
            <a:solidFill>
              <a:srgbClr val="7A7A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942;p63">
              <a:extLst>
                <a:ext uri="{FF2B5EF4-FFF2-40B4-BE49-F238E27FC236}">
                  <a16:creationId xmlns:a16="http://schemas.microsoft.com/office/drawing/2014/main" id="{E00539E5-2B8A-45DA-B34A-CC0C11046E75}"/>
                </a:ext>
              </a:extLst>
            </p:cNvPr>
            <p:cNvSpPr/>
            <p:nvPr/>
          </p:nvSpPr>
          <p:spPr>
            <a:xfrm>
              <a:off x="2389200" y="3536950"/>
              <a:ext cx="106900" cy="61100"/>
            </a:xfrm>
            <a:custGeom>
              <a:avLst/>
              <a:gdLst/>
              <a:ahLst/>
              <a:cxnLst/>
              <a:rect l="l" t="t" r="r" b="b"/>
              <a:pathLst>
                <a:path w="4276" h="2444" extrusionOk="0">
                  <a:moveTo>
                    <a:pt x="1832" y="322"/>
                  </a:moveTo>
                  <a:lnTo>
                    <a:pt x="3858" y="450"/>
                  </a:lnTo>
                  <a:lnTo>
                    <a:pt x="2797" y="2154"/>
                  </a:lnTo>
                  <a:lnTo>
                    <a:pt x="450" y="2122"/>
                  </a:lnTo>
                  <a:lnTo>
                    <a:pt x="1832" y="322"/>
                  </a:lnTo>
                  <a:close/>
                  <a:moveTo>
                    <a:pt x="1768" y="0"/>
                  </a:moveTo>
                  <a:cubicBezTo>
                    <a:pt x="1704" y="0"/>
                    <a:pt x="1640" y="32"/>
                    <a:pt x="1607" y="64"/>
                  </a:cubicBezTo>
                  <a:lnTo>
                    <a:pt x="32" y="2186"/>
                  </a:lnTo>
                  <a:cubicBezTo>
                    <a:pt x="0" y="2250"/>
                    <a:pt x="0" y="2315"/>
                    <a:pt x="32" y="2347"/>
                  </a:cubicBezTo>
                  <a:cubicBezTo>
                    <a:pt x="65" y="2411"/>
                    <a:pt x="97" y="2443"/>
                    <a:pt x="161" y="2443"/>
                  </a:cubicBezTo>
                  <a:lnTo>
                    <a:pt x="2925" y="2443"/>
                  </a:lnTo>
                  <a:lnTo>
                    <a:pt x="2990" y="2379"/>
                  </a:lnTo>
                  <a:lnTo>
                    <a:pt x="4275" y="418"/>
                  </a:lnTo>
                  <a:lnTo>
                    <a:pt x="4275" y="257"/>
                  </a:lnTo>
                  <a:cubicBezTo>
                    <a:pt x="4243" y="225"/>
                    <a:pt x="4211" y="193"/>
                    <a:pt x="4147" y="161"/>
                  </a:cubicBezTo>
                  <a:lnTo>
                    <a:pt x="1768" y="0"/>
                  </a:lnTo>
                  <a:close/>
                </a:path>
              </a:pathLst>
            </a:custGeom>
            <a:solidFill>
              <a:srgbClr val="36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2267;p43"/>
          <p:cNvSpPr txBox="1">
            <a:spLocks/>
          </p:cNvSpPr>
          <p:nvPr/>
        </p:nvSpPr>
        <p:spPr>
          <a:xfrm>
            <a:off x="1058668" y="1040608"/>
            <a:ext cx="3124485" cy="9631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1600"/>
              <a:buFont typeface="Barlow Semi Condensed"/>
              <a:buNone/>
              <a:defRPr sz="1600" b="0" i="0" u="none" strike="noStrike" cap="none">
                <a:solidFill>
                  <a:srgbClr val="000000"/>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r>
              <a:rPr lang="es-EC" sz="3200" dirty="0">
                <a:solidFill>
                  <a:srgbClr val="595959"/>
                </a:solidFill>
                <a:latin typeface="Fjalla One" panose="020B0604020202020204" charset="0"/>
              </a:rPr>
              <a:t>Implementación</a:t>
            </a:r>
          </a:p>
        </p:txBody>
      </p:sp>
      <p:sp>
        <p:nvSpPr>
          <p:cNvPr id="295" name="CuadroTexto 294"/>
          <p:cNvSpPr txBox="1"/>
          <p:nvPr/>
        </p:nvSpPr>
        <p:spPr>
          <a:xfrm>
            <a:off x="7885319" y="4835723"/>
            <a:ext cx="1503610" cy="307777"/>
          </a:xfrm>
          <a:prstGeom prst="rect">
            <a:avLst/>
          </a:prstGeom>
          <a:noFill/>
        </p:spPr>
        <p:txBody>
          <a:bodyPr wrap="square" rtlCol="0">
            <a:spAutoFit/>
          </a:bodyPr>
          <a:lstStyle/>
          <a:p>
            <a:r>
              <a:rPr lang="es-EC" dirty="0">
                <a:solidFill>
                  <a:schemeClr val="accent6"/>
                </a:solidFill>
              </a:rPr>
              <a:t>Helen Bernal</a:t>
            </a:r>
          </a:p>
        </p:txBody>
      </p:sp>
    </p:spTree>
    <p:extLst>
      <p:ext uri="{BB962C8B-B14F-4D97-AF65-F5344CB8AC3E}">
        <p14:creationId xmlns:p14="http://schemas.microsoft.com/office/powerpoint/2010/main" val="428461792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74"/>
        <p:cNvGrpSpPr/>
        <p:nvPr/>
      </p:nvGrpSpPr>
      <p:grpSpPr>
        <a:xfrm>
          <a:off x="0" y="0"/>
          <a:ext cx="0" cy="0"/>
          <a:chOff x="0" y="0"/>
          <a:chExt cx="0" cy="0"/>
        </a:xfrm>
      </p:grpSpPr>
      <p:sp>
        <p:nvSpPr>
          <p:cNvPr id="2675" name="Google Shape;2675;p50"/>
          <p:cNvSpPr txBox="1">
            <a:spLocks noGrp="1"/>
          </p:cNvSpPr>
          <p:nvPr>
            <p:ph type="title"/>
          </p:nvPr>
        </p:nvSpPr>
        <p:spPr>
          <a:xfrm>
            <a:off x="2208175" y="338323"/>
            <a:ext cx="4727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CONCLUSIONES</a:t>
            </a:r>
            <a:endParaRPr dirty="0"/>
          </a:p>
        </p:txBody>
      </p:sp>
      <p:grpSp>
        <p:nvGrpSpPr>
          <p:cNvPr id="2676" name="Google Shape;2676;p50"/>
          <p:cNvGrpSpPr/>
          <p:nvPr/>
        </p:nvGrpSpPr>
        <p:grpSpPr>
          <a:xfrm>
            <a:off x="1980375" y="1074788"/>
            <a:ext cx="5183250" cy="3541786"/>
            <a:chOff x="277900" y="420125"/>
            <a:chExt cx="6852525" cy="4682425"/>
          </a:xfrm>
        </p:grpSpPr>
        <p:sp>
          <p:nvSpPr>
            <p:cNvPr id="2677" name="Google Shape;2677;p50"/>
            <p:cNvSpPr/>
            <p:nvPr/>
          </p:nvSpPr>
          <p:spPr>
            <a:xfrm>
              <a:off x="277900" y="420125"/>
              <a:ext cx="6852525" cy="4609425"/>
            </a:xfrm>
            <a:custGeom>
              <a:avLst/>
              <a:gdLst/>
              <a:ahLst/>
              <a:cxnLst/>
              <a:rect l="l" t="t" r="r" b="b"/>
              <a:pathLst>
                <a:path w="274101" h="184377" extrusionOk="0">
                  <a:moveTo>
                    <a:pt x="136337" y="1"/>
                  </a:moveTo>
                  <a:cubicBezTo>
                    <a:pt x="108563" y="1"/>
                    <a:pt x="91709" y="26310"/>
                    <a:pt x="78045" y="41336"/>
                  </a:cubicBezTo>
                  <a:cubicBezTo>
                    <a:pt x="62518" y="58454"/>
                    <a:pt x="45178" y="46845"/>
                    <a:pt x="22479" y="65183"/>
                  </a:cubicBezTo>
                  <a:cubicBezTo>
                    <a:pt x="0" y="83335"/>
                    <a:pt x="19077" y="165447"/>
                    <a:pt x="35677" y="184376"/>
                  </a:cubicBezTo>
                  <a:lnTo>
                    <a:pt x="253434" y="184376"/>
                  </a:lnTo>
                  <a:cubicBezTo>
                    <a:pt x="255208" y="177574"/>
                    <a:pt x="261124" y="154837"/>
                    <a:pt x="265116" y="131804"/>
                  </a:cubicBezTo>
                  <a:cubicBezTo>
                    <a:pt x="269923" y="104298"/>
                    <a:pt x="274100" y="66403"/>
                    <a:pt x="254987" y="50505"/>
                  </a:cubicBezTo>
                  <a:cubicBezTo>
                    <a:pt x="249034" y="45561"/>
                    <a:pt x="242499" y="43992"/>
                    <a:pt x="235926" y="43992"/>
                  </a:cubicBezTo>
                  <a:cubicBezTo>
                    <a:pt x="230211" y="43992"/>
                    <a:pt x="224467" y="45178"/>
                    <a:pt x="219051" y="46365"/>
                  </a:cubicBezTo>
                  <a:cubicBezTo>
                    <a:pt x="213642" y="47537"/>
                    <a:pt x="208543" y="48726"/>
                    <a:pt x="204134" y="48726"/>
                  </a:cubicBezTo>
                  <a:cubicBezTo>
                    <a:pt x="201733" y="48726"/>
                    <a:pt x="199538" y="48373"/>
                    <a:pt x="197608" y="47474"/>
                  </a:cubicBezTo>
                  <a:cubicBezTo>
                    <a:pt x="184447" y="41336"/>
                    <a:pt x="183855" y="10799"/>
                    <a:pt x="148585" y="1630"/>
                  </a:cubicBezTo>
                  <a:cubicBezTo>
                    <a:pt x="144277" y="510"/>
                    <a:pt x="140202" y="1"/>
                    <a:pt x="13633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0"/>
            <p:cNvSpPr/>
            <p:nvPr/>
          </p:nvSpPr>
          <p:spPr>
            <a:xfrm>
              <a:off x="582900" y="420200"/>
              <a:ext cx="6424600" cy="4609350"/>
            </a:xfrm>
            <a:custGeom>
              <a:avLst/>
              <a:gdLst/>
              <a:ahLst/>
              <a:cxnLst/>
              <a:rect l="l" t="t" r="r" b="b"/>
              <a:pathLst>
                <a:path w="256984" h="184374" extrusionOk="0">
                  <a:moveTo>
                    <a:pt x="124148" y="0"/>
                  </a:moveTo>
                  <a:cubicBezTo>
                    <a:pt x="96383" y="0"/>
                    <a:pt x="79487" y="26323"/>
                    <a:pt x="65845" y="41333"/>
                  </a:cubicBezTo>
                  <a:cubicBezTo>
                    <a:pt x="50318" y="58451"/>
                    <a:pt x="32978" y="46842"/>
                    <a:pt x="10279" y="65180"/>
                  </a:cubicBezTo>
                  <a:cubicBezTo>
                    <a:pt x="2921" y="71095"/>
                    <a:pt x="38" y="83887"/>
                    <a:pt x="38" y="99082"/>
                  </a:cubicBezTo>
                  <a:cubicBezTo>
                    <a:pt x="1" y="130285"/>
                    <a:pt x="12312" y="171618"/>
                    <a:pt x="23477" y="184373"/>
                  </a:cubicBezTo>
                  <a:lnTo>
                    <a:pt x="241234" y="184373"/>
                  </a:lnTo>
                  <a:cubicBezTo>
                    <a:pt x="243008" y="177571"/>
                    <a:pt x="248924" y="154834"/>
                    <a:pt x="252916" y="131801"/>
                  </a:cubicBezTo>
                  <a:cubicBezTo>
                    <a:pt x="254987" y="119896"/>
                    <a:pt x="256946" y="106032"/>
                    <a:pt x="256983" y="92834"/>
                  </a:cubicBezTo>
                  <a:cubicBezTo>
                    <a:pt x="256983" y="75605"/>
                    <a:pt x="253619" y="59523"/>
                    <a:pt x="242787" y="50502"/>
                  </a:cubicBezTo>
                  <a:cubicBezTo>
                    <a:pt x="236834" y="45548"/>
                    <a:pt x="230290" y="43995"/>
                    <a:pt x="223710" y="43995"/>
                  </a:cubicBezTo>
                  <a:cubicBezTo>
                    <a:pt x="218016" y="43995"/>
                    <a:pt x="212286" y="45178"/>
                    <a:pt x="206851" y="46362"/>
                  </a:cubicBezTo>
                  <a:cubicBezTo>
                    <a:pt x="201453" y="47545"/>
                    <a:pt x="196388" y="48728"/>
                    <a:pt x="191989" y="48728"/>
                  </a:cubicBezTo>
                  <a:cubicBezTo>
                    <a:pt x="189549" y="48728"/>
                    <a:pt x="187331" y="48358"/>
                    <a:pt x="185408" y="47471"/>
                  </a:cubicBezTo>
                  <a:cubicBezTo>
                    <a:pt x="172247" y="41333"/>
                    <a:pt x="171655" y="10796"/>
                    <a:pt x="136385" y="1627"/>
                  </a:cubicBezTo>
                  <a:cubicBezTo>
                    <a:pt x="132097" y="481"/>
                    <a:pt x="127993" y="0"/>
                    <a:pt x="124148" y="0"/>
                  </a:cubicBezTo>
                  <a:close/>
                </a:path>
              </a:pathLst>
            </a:custGeom>
            <a:solidFill>
              <a:srgbClr val="D6E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0"/>
            <p:cNvSpPr/>
            <p:nvPr/>
          </p:nvSpPr>
          <p:spPr>
            <a:xfrm>
              <a:off x="702125" y="5036900"/>
              <a:ext cx="6191675" cy="65650"/>
            </a:xfrm>
            <a:custGeom>
              <a:avLst/>
              <a:gdLst/>
              <a:ahLst/>
              <a:cxnLst/>
              <a:rect l="l" t="t" r="r" b="b"/>
              <a:pathLst>
                <a:path w="247667" h="2626" extrusionOk="0">
                  <a:moveTo>
                    <a:pt x="1" y="1"/>
                  </a:moveTo>
                  <a:lnTo>
                    <a:pt x="1" y="2626"/>
                  </a:lnTo>
                  <a:lnTo>
                    <a:pt x="247667" y="2626"/>
                  </a:lnTo>
                  <a:lnTo>
                    <a:pt x="247667"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0"/>
            <p:cNvSpPr/>
            <p:nvPr/>
          </p:nvSpPr>
          <p:spPr>
            <a:xfrm>
              <a:off x="665175" y="3566050"/>
              <a:ext cx="125725" cy="97450"/>
            </a:xfrm>
            <a:custGeom>
              <a:avLst/>
              <a:gdLst/>
              <a:ahLst/>
              <a:cxnLst/>
              <a:rect l="l" t="t" r="r" b="b"/>
              <a:pathLst>
                <a:path w="5029" h="3898" extrusionOk="0">
                  <a:moveTo>
                    <a:pt x="1558" y="0"/>
                  </a:moveTo>
                  <a:cubicBezTo>
                    <a:pt x="1494" y="0"/>
                    <a:pt x="1431" y="5"/>
                    <a:pt x="1368" y="15"/>
                  </a:cubicBezTo>
                  <a:cubicBezTo>
                    <a:pt x="481" y="125"/>
                    <a:pt x="0" y="976"/>
                    <a:pt x="185" y="1789"/>
                  </a:cubicBezTo>
                  <a:cubicBezTo>
                    <a:pt x="407" y="2639"/>
                    <a:pt x="1257" y="3231"/>
                    <a:pt x="1996" y="3564"/>
                  </a:cubicBezTo>
                  <a:cubicBezTo>
                    <a:pt x="2705" y="3872"/>
                    <a:pt x="4312" y="3897"/>
                    <a:pt x="4828" y="3897"/>
                  </a:cubicBezTo>
                  <a:cubicBezTo>
                    <a:pt x="4932" y="3897"/>
                    <a:pt x="4991" y="3896"/>
                    <a:pt x="4991" y="3896"/>
                  </a:cubicBezTo>
                  <a:cubicBezTo>
                    <a:pt x="5028" y="3896"/>
                    <a:pt x="4547" y="2529"/>
                    <a:pt x="4510" y="2418"/>
                  </a:cubicBezTo>
                  <a:cubicBezTo>
                    <a:pt x="4055" y="1507"/>
                    <a:pt x="2705" y="0"/>
                    <a:pt x="155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0"/>
            <p:cNvSpPr/>
            <p:nvPr/>
          </p:nvSpPr>
          <p:spPr>
            <a:xfrm>
              <a:off x="667950" y="3411900"/>
              <a:ext cx="777325" cy="1632425"/>
            </a:xfrm>
            <a:custGeom>
              <a:avLst/>
              <a:gdLst/>
              <a:ahLst/>
              <a:cxnLst/>
              <a:rect l="l" t="t" r="r" b="b"/>
              <a:pathLst>
                <a:path w="31093" h="65297" extrusionOk="0">
                  <a:moveTo>
                    <a:pt x="14640" y="31764"/>
                  </a:moveTo>
                  <a:cubicBezTo>
                    <a:pt x="15232" y="32430"/>
                    <a:pt x="16822" y="33206"/>
                    <a:pt x="17043" y="33317"/>
                  </a:cubicBezTo>
                  <a:cubicBezTo>
                    <a:pt x="16822" y="33835"/>
                    <a:pt x="16600" y="34352"/>
                    <a:pt x="16378" y="34833"/>
                  </a:cubicBezTo>
                  <a:cubicBezTo>
                    <a:pt x="15676" y="36533"/>
                    <a:pt x="15010" y="37901"/>
                    <a:pt x="14529" y="38826"/>
                  </a:cubicBezTo>
                  <a:cubicBezTo>
                    <a:pt x="14419" y="39011"/>
                    <a:pt x="14345" y="39195"/>
                    <a:pt x="14234" y="39343"/>
                  </a:cubicBezTo>
                  <a:lnTo>
                    <a:pt x="14160" y="39343"/>
                  </a:lnTo>
                  <a:cubicBezTo>
                    <a:pt x="14160" y="39158"/>
                    <a:pt x="14123" y="38974"/>
                    <a:pt x="14086" y="38752"/>
                  </a:cubicBezTo>
                  <a:cubicBezTo>
                    <a:pt x="13938" y="37680"/>
                    <a:pt x="13716" y="36164"/>
                    <a:pt x="13346" y="34352"/>
                  </a:cubicBezTo>
                  <a:cubicBezTo>
                    <a:pt x="13235" y="33761"/>
                    <a:pt x="13125" y="33169"/>
                    <a:pt x="12977" y="32541"/>
                  </a:cubicBezTo>
                  <a:cubicBezTo>
                    <a:pt x="13125" y="32467"/>
                    <a:pt x="13901" y="32171"/>
                    <a:pt x="14640" y="31764"/>
                  </a:cubicBezTo>
                  <a:close/>
                  <a:moveTo>
                    <a:pt x="6531" y="0"/>
                  </a:moveTo>
                  <a:cubicBezTo>
                    <a:pt x="6326" y="0"/>
                    <a:pt x="6117" y="49"/>
                    <a:pt x="5915" y="154"/>
                  </a:cubicBezTo>
                  <a:cubicBezTo>
                    <a:pt x="4843" y="709"/>
                    <a:pt x="4547" y="2853"/>
                    <a:pt x="4732" y="3925"/>
                  </a:cubicBezTo>
                  <a:cubicBezTo>
                    <a:pt x="4769" y="4036"/>
                    <a:pt x="5176" y="5441"/>
                    <a:pt x="5176" y="5441"/>
                  </a:cubicBezTo>
                  <a:lnTo>
                    <a:pt x="5213" y="5404"/>
                  </a:lnTo>
                  <a:lnTo>
                    <a:pt x="5213" y="5404"/>
                  </a:lnTo>
                  <a:cubicBezTo>
                    <a:pt x="5139" y="5737"/>
                    <a:pt x="5102" y="6107"/>
                    <a:pt x="5065" y="6513"/>
                  </a:cubicBezTo>
                  <a:cubicBezTo>
                    <a:pt x="4991" y="7253"/>
                    <a:pt x="4917" y="8103"/>
                    <a:pt x="4880" y="9027"/>
                  </a:cubicBezTo>
                  <a:cubicBezTo>
                    <a:pt x="4880" y="9952"/>
                    <a:pt x="4880" y="10950"/>
                    <a:pt x="4954" y="11985"/>
                  </a:cubicBezTo>
                  <a:cubicBezTo>
                    <a:pt x="5065" y="13057"/>
                    <a:pt x="5213" y="14166"/>
                    <a:pt x="5509" y="15275"/>
                  </a:cubicBezTo>
                  <a:lnTo>
                    <a:pt x="5509" y="15312"/>
                  </a:lnTo>
                  <a:cubicBezTo>
                    <a:pt x="5324" y="15017"/>
                    <a:pt x="4769" y="14203"/>
                    <a:pt x="4732" y="14129"/>
                  </a:cubicBezTo>
                  <a:cubicBezTo>
                    <a:pt x="4142" y="13446"/>
                    <a:pt x="2744" y="12502"/>
                    <a:pt x="1654" y="12502"/>
                  </a:cubicBezTo>
                  <a:cubicBezTo>
                    <a:pt x="1446" y="12502"/>
                    <a:pt x="1250" y="12536"/>
                    <a:pt x="1072" y="12613"/>
                  </a:cubicBezTo>
                  <a:cubicBezTo>
                    <a:pt x="259" y="12946"/>
                    <a:pt x="0" y="13907"/>
                    <a:pt x="407" y="14647"/>
                  </a:cubicBezTo>
                  <a:cubicBezTo>
                    <a:pt x="850" y="15423"/>
                    <a:pt x="1812" y="15793"/>
                    <a:pt x="2625" y="15904"/>
                  </a:cubicBezTo>
                  <a:cubicBezTo>
                    <a:pt x="2705" y="15914"/>
                    <a:pt x="2794" y="15918"/>
                    <a:pt x="2889" y="15918"/>
                  </a:cubicBezTo>
                  <a:cubicBezTo>
                    <a:pt x="3840" y="15918"/>
                    <a:pt x="5414" y="15457"/>
                    <a:pt x="5583" y="15423"/>
                  </a:cubicBezTo>
                  <a:cubicBezTo>
                    <a:pt x="5878" y="16495"/>
                    <a:pt x="6248" y="17568"/>
                    <a:pt x="6729" y="18603"/>
                  </a:cubicBezTo>
                  <a:cubicBezTo>
                    <a:pt x="6987" y="19231"/>
                    <a:pt x="7246" y="19823"/>
                    <a:pt x="7542" y="20414"/>
                  </a:cubicBezTo>
                  <a:cubicBezTo>
                    <a:pt x="7357" y="20155"/>
                    <a:pt x="7209" y="19934"/>
                    <a:pt x="7209" y="19897"/>
                  </a:cubicBezTo>
                  <a:cubicBezTo>
                    <a:pt x="6584" y="19208"/>
                    <a:pt x="5164" y="18282"/>
                    <a:pt x="4070" y="18282"/>
                  </a:cubicBezTo>
                  <a:cubicBezTo>
                    <a:pt x="3871" y="18282"/>
                    <a:pt x="3683" y="18313"/>
                    <a:pt x="3512" y="18381"/>
                  </a:cubicBezTo>
                  <a:cubicBezTo>
                    <a:pt x="2736" y="18751"/>
                    <a:pt x="2477" y="19712"/>
                    <a:pt x="2884" y="20451"/>
                  </a:cubicBezTo>
                  <a:cubicBezTo>
                    <a:pt x="3290" y="21191"/>
                    <a:pt x="4289" y="21560"/>
                    <a:pt x="5102" y="21671"/>
                  </a:cubicBezTo>
                  <a:cubicBezTo>
                    <a:pt x="5187" y="21683"/>
                    <a:pt x="5282" y="21689"/>
                    <a:pt x="5385" y="21689"/>
                  </a:cubicBezTo>
                  <a:cubicBezTo>
                    <a:pt x="6221" y="21689"/>
                    <a:pt x="7554" y="21326"/>
                    <a:pt x="7949" y="21228"/>
                  </a:cubicBezTo>
                  <a:cubicBezTo>
                    <a:pt x="8060" y="21449"/>
                    <a:pt x="8171" y="21671"/>
                    <a:pt x="8281" y="21930"/>
                  </a:cubicBezTo>
                  <a:cubicBezTo>
                    <a:pt x="8836" y="23002"/>
                    <a:pt x="9391" y="24111"/>
                    <a:pt x="9908" y="25183"/>
                  </a:cubicBezTo>
                  <a:cubicBezTo>
                    <a:pt x="10093" y="25553"/>
                    <a:pt x="10241" y="25960"/>
                    <a:pt x="10426" y="26330"/>
                  </a:cubicBezTo>
                  <a:cubicBezTo>
                    <a:pt x="10241" y="26108"/>
                    <a:pt x="10130" y="25923"/>
                    <a:pt x="10093" y="25886"/>
                  </a:cubicBezTo>
                  <a:cubicBezTo>
                    <a:pt x="9499" y="25198"/>
                    <a:pt x="8084" y="24271"/>
                    <a:pt x="6990" y="24271"/>
                  </a:cubicBezTo>
                  <a:cubicBezTo>
                    <a:pt x="6792" y="24271"/>
                    <a:pt x="6604" y="24302"/>
                    <a:pt x="6433" y="24370"/>
                  </a:cubicBezTo>
                  <a:cubicBezTo>
                    <a:pt x="5620" y="24740"/>
                    <a:pt x="5398" y="25701"/>
                    <a:pt x="5804" y="26404"/>
                  </a:cubicBezTo>
                  <a:cubicBezTo>
                    <a:pt x="6211" y="27180"/>
                    <a:pt x="7209" y="27550"/>
                    <a:pt x="7986" y="27661"/>
                  </a:cubicBezTo>
                  <a:cubicBezTo>
                    <a:pt x="8077" y="27674"/>
                    <a:pt x="8179" y="27680"/>
                    <a:pt x="8289" y="27680"/>
                  </a:cubicBezTo>
                  <a:cubicBezTo>
                    <a:pt x="9106" y="27680"/>
                    <a:pt x="10339" y="27352"/>
                    <a:pt x="10795" y="27254"/>
                  </a:cubicBezTo>
                  <a:cubicBezTo>
                    <a:pt x="10943" y="27624"/>
                    <a:pt x="11091" y="28030"/>
                    <a:pt x="11239" y="28437"/>
                  </a:cubicBezTo>
                  <a:cubicBezTo>
                    <a:pt x="11313" y="28696"/>
                    <a:pt x="11424" y="28955"/>
                    <a:pt x="11498" y="29213"/>
                  </a:cubicBezTo>
                  <a:cubicBezTo>
                    <a:pt x="11572" y="29509"/>
                    <a:pt x="11646" y="29768"/>
                    <a:pt x="11720" y="30027"/>
                  </a:cubicBezTo>
                  <a:cubicBezTo>
                    <a:pt x="11831" y="30544"/>
                    <a:pt x="11978" y="31062"/>
                    <a:pt x="12089" y="31579"/>
                  </a:cubicBezTo>
                  <a:cubicBezTo>
                    <a:pt x="12163" y="31949"/>
                    <a:pt x="12237" y="32282"/>
                    <a:pt x="12274" y="32615"/>
                  </a:cubicBezTo>
                  <a:cubicBezTo>
                    <a:pt x="12126" y="32245"/>
                    <a:pt x="11757" y="31505"/>
                    <a:pt x="11720" y="31432"/>
                  </a:cubicBezTo>
                  <a:cubicBezTo>
                    <a:pt x="11183" y="30593"/>
                    <a:pt x="9793" y="29358"/>
                    <a:pt x="8657" y="29358"/>
                  </a:cubicBezTo>
                  <a:cubicBezTo>
                    <a:pt x="8541" y="29358"/>
                    <a:pt x="8428" y="29371"/>
                    <a:pt x="8318" y="29398"/>
                  </a:cubicBezTo>
                  <a:cubicBezTo>
                    <a:pt x="7468" y="29583"/>
                    <a:pt x="7098" y="30507"/>
                    <a:pt x="7394" y="31284"/>
                  </a:cubicBezTo>
                  <a:cubicBezTo>
                    <a:pt x="7690" y="32097"/>
                    <a:pt x="8614" y="32615"/>
                    <a:pt x="9354" y="32836"/>
                  </a:cubicBezTo>
                  <a:cubicBezTo>
                    <a:pt x="9658" y="32929"/>
                    <a:pt x="10095" y="32960"/>
                    <a:pt x="10542" y="32960"/>
                  </a:cubicBezTo>
                  <a:cubicBezTo>
                    <a:pt x="11345" y="32960"/>
                    <a:pt x="12182" y="32860"/>
                    <a:pt x="12348" y="32836"/>
                  </a:cubicBezTo>
                  <a:cubicBezTo>
                    <a:pt x="12459" y="33391"/>
                    <a:pt x="12570" y="33946"/>
                    <a:pt x="12644" y="34463"/>
                  </a:cubicBezTo>
                  <a:cubicBezTo>
                    <a:pt x="12977" y="36275"/>
                    <a:pt x="13162" y="37791"/>
                    <a:pt x="13272" y="38826"/>
                  </a:cubicBezTo>
                  <a:cubicBezTo>
                    <a:pt x="13309" y="39011"/>
                    <a:pt x="13309" y="39195"/>
                    <a:pt x="13346" y="39343"/>
                  </a:cubicBezTo>
                  <a:lnTo>
                    <a:pt x="9686" y="39343"/>
                  </a:lnTo>
                  <a:lnTo>
                    <a:pt x="11017" y="65297"/>
                  </a:lnTo>
                  <a:lnTo>
                    <a:pt x="17228" y="65297"/>
                  </a:lnTo>
                  <a:lnTo>
                    <a:pt x="18559" y="39343"/>
                  </a:lnTo>
                  <a:lnTo>
                    <a:pt x="15158" y="39343"/>
                  </a:lnTo>
                  <a:lnTo>
                    <a:pt x="15232" y="39195"/>
                  </a:lnTo>
                  <a:cubicBezTo>
                    <a:pt x="15712" y="38234"/>
                    <a:pt x="16341" y="36829"/>
                    <a:pt x="17043" y="35129"/>
                  </a:cubicBezTo>
                  <a:cubicBezTo>
                    <a:pt x="17265" y="34574"/>
                    <a:pt x="17487" y="34019"/>
                    <a:pt x="17746" y="33391"/>
                  </a:cubicBezTo>
                  <a:cubicBezTo>
                    <a:pt x="17924" y="33450"/>
                    <a:pt x="19154" y="33701"/>
                    <a:pt x="20090" y="33701"/>
                  </a:cubicBezTo>
                  <a:cubicBezTo>
                    <a:pt x="20318" y="33701"/>
                    <a:pt x="20529" y="33686"/>
                    <a:pt x="20704" y="33650"/>
                  </a:cubicBezTo>
                  <a:cubicBezTo>
                    <a:pt x="21480" y="33465"/>
                    <a:pt x="22441" y="33021"/>
                    <a:pt x="22774" y="32245"/>
                  </a:cubicBezTo>
                  <a:cubicBezTo>
                    <a:pt x="23144" y="31469"/>
                    <a:pt x="22811" y="30544"/>
                    <a:pt x="21997" y="30248"/>
                  </a:cubicBezTo>
                  <a:cubicBezTo>
                    <a:pt x="21860" y="30204"/>
                    <a:pt x="21713" y="30184"/>
                    <a:pt x="21561" y="30184"/>
                  </a:cubicBezTo>
                  <a:cubicBezTo>
                    <a:pt x="20442" y="30184"/>
                    <a:pt x="19001" y="31279"/>
                    <a:pt x="18448" y="32060"/>
                  </a:cubicBezTo>
                  <a:cubicBezTo>
                    <a:pt x="18411" y="32097"/>
                    <a:pt x="18079" y="32689"/>
                    <a:pt x="17857" y="33095"/>
                  </a:cubicBezTo>
                  <a:cubicBezTo>
                    <a:pt x="17931" y="32836"/>
                    <a:pt x="18042" y="32615"/>
                    <a:pt x="18116" y="32356"/>
                  </a:cubicBezTo>
                  <a:cubicBezTo>
                    <a:pt x="18300" y="31838"/>
                    <a:pt x="18485" y="31358"/>
                    <a:pt x="18670" y="30803"/>
                  </a:cubicBezTo>
                  <a:cubicBezTo>
                    <a:pt x="18744" y="30544"/>
                    <a:pt x="18818" y="30285"/>
                    <a:pt x="18892" y="29990"/>
                  </a:cubicBezTo>
                  <a:cubicBezTo>
                    <a:pt x="18966" y="29731"/>
                    <a:pt x="19040" y="29435"/>
                    <a:pt x="19114" y="29176"/>
                  </a:cubicBezTo>
                  <a:cubicBezTo>
                    <a:pt x="19262" y="28511"/>
                    <a:pt x="19410" y="27845"/>
                    <a:pt x="19520" y="27143"/>
                  </a:cubicBezTo>
                  <a:cubicBezTo>
                    <a:pt x="19949" y="27321"/>
                    <a:pt x="21412" y="27810"/>
                    <a:pt x="22244" y="27810"/>
                  </a:cubicBezTo>
                  <a:cubicBezTo>
                    <a:pt x="22274" y="27810"/>
                    <a:pt x="22302" y="27810"/>
                    <a:pt x="22330" y="27808"/>
                  </a:cubicBezTo>
                  <a:cubicBezTo>
                    <a:pt x="23107" y="27734"/>
                    <a:pt x="24142" y="27439"/>
                    <a:pt x="24585" y="26736"/>
                  </a:cubicBezTo>
                  <a:cubicBezTo>
                    <a:pt x="25066" y="26034"/>
                    <a:pt x="24881" y="25073"/>
                    <a:pt x="24105" y="24666"/>
                  </a:cubicBezTo>
                  <a:cubicBezTo>
                    <a:pt x="23888" y="24554"/>
                    <a:pt x="23637" y="24505"/>
                    <a:pt x="23368" y="24505"/>
                  </a:cubicBezTo>
                  <a:cubicBezTo>
                    <a:pt x="22303" y="24505"/>
                    <a:pt x="20953" y="25266"/>
                    <a:pt x="20334" y="25886"/>
                  </a:cubicBezTo>
                  <a:cubicBezTo>
                    <a:pt x="20297" y="25923"/>
                    <a:pt x="19816" y="26551"/>
                    <a:pt x="19557" y="26884"/>
                  </a:cubicBezTo>
                  <a:cubicBezTo>
                    <a:pt x="19594" y="26477"/>
                    <a:pt x="19668" y="26071"/>
                    <a:pt x="19742" y="25664"/>
                  </a:cubicBezTo>
                  <a:cubicBezTo>
                    <a:pt x="19890" y="24444"/>
                    <a:pt x="20001" y="23224"/>
                    <a:pt x="20112" y="22004"/>
                  </a:cubicBezTo>
                  <a:cubicBezTo>
                    <a:pt x="20149" y="21634"/>
                    <a:pt x="20186" y="21265"/>
                    <a:pt x="20223" y="20895"/>
                  </a:cubicBezTo>
                  <a:cubicBezTo>
                    <a:pt x="20367" y="20967"/>
                    <a:pt x="22121" y="21599"/>
                    <a:pt x="23067" y="21599"/>
                  </a:cubicBezTo>
                  <a:cubicBezTo>
                    <a:pt x="23093" y="21599"/>
                    <a:pt x="23119" y="21598"/>
                    <a:pt x="23144" y="21597"/>
                  </a:cubicBezTo>
                  <a:cubicBezTo>
                    <a:pt x="23920" y="21523"/>
                    <a:pt x="24955" y="21228"/>
                    <a:pt x="25399" y="20525"/>
                  </a:cubicBezTo>
                  <a:cubicBezTo>
                    <a:pt x="25879" y="19823"/>
                    <a:pt x="25695" y="18825"/>
                    <a:pt x="24918" y="18418"/>
                  </a:cubicBezTo>
                  <a:cubicBezTo>
                    <a:pt x="24707" y="18309"/>
                    <a:pt x="24463" y="18261"/>
                    <a:pt x="24201" y="18261"/>
                  </a:cubicBezTo>
                  <a:cubicBezTo>
                    <a:pt x="23133" y="18261"/>
                    <a:pt x="21771" y="19051"/>
                    <a:pt x="21147" y="19675"/>
                  </a:cubicBezTo>
                  <a:cubicBezTo>
                    <a:pt x="21110" y="19712"/>
                    <a:pt x="20408" y="20599"/>
                    <a:pt x="20223" y="20821"/>
                  </a:cubicBezTo>
                  <a:cubicBezTo>
                    <a:pt x="20334" y="20008"/>
                    <a:pt x="20408" y="19194"/>
                    <a:pt x="20556" y="18418"/>
                  </a:cubicBezTo>
                  <a:cubicBezTo>
                    <a:pt x="20704" y="17309"/>
                    <a:pt x="20925" y="16237"/>
                    <a:pt x="21221" y="15201"/>
                  </a:cubicBezTo>
                  <a:cubicBezTo>
                    <a:pt x="21293" y="15237"/>
                    <a:pt x="23120" y="15905"/>
                    <a:pt x="24069" y="15905"/>
                  </a:cubicBezTo>
                  <a:cubicBezTo>
                    <a:pt x="24094" y="15905"/>
                    <a:pt x="24118" y="15905"/>
                    <a:pt x="24142" y="15904"/>
                  </a:cubicBezTo>
                  <a:cubicBezTo>
                    <a:pt x="24955" y="15830"/>
                    <a:pt x="25990" y="15534"/>
                    <a:pt x="26434" y="14832"/>
                  </a:cubicBezTo>
                  <a:cubicBezTo>
                    <a:pt x="26915" y="14129"/>
                    <a:pt x="26730" y="13131"/>
                    <a:pt x="25953" y="12761"/>
                  </a:cubicBezTo>
                  <a:cubicBezTo>
                    <a:pt x="25732" y="12639"/>
                    <a:pt x="25474" y="12586"/>
                    <a:pt x="25198" y="12586"/>
                  </a:cubicBezTo>
                  <a:cubicBezTo>
                    <a:pt x="24136" y="12586"/>
                    <a:pt x="22798" y="13365"/>
                    <a:pt x="22182" y="13981"/>
                  </a:cubicBezTo>
                  <a:cubicBezTo>
                    <a:pt x="22145" y="14018"/>
                    <a:pt x="21369" y="14980"/>
                    <a:pt x="21258" y="15164"/>
                  </a:cubicBezTo>
                  <a:cubicBezTo>
                    <a:pt x="21258" y="15090"/>
                    <a:pt x="21295" y="15017"/>
                    <a:pt x="21295" y="14980"/>
                  </a:cubicBezTo>
                  <a:cubicBezTo>
                    <a:pt x="21628" y="13870"/>
                    <a:pt x="22071" y="12872"/>
                    <a:pt x="22552" y="11948"/>
                  </a:cubicBezTo>
                  <a:cubicBezTo>
                    <a:pt x="22848" y="11393"/>
                    <a:pt x="23144" y="10913"/>
                    <a:pt x="23439" y="10432"/>
                  </a:cubicBezTo>
                  <a:cubicBezTo>
                    <a:pt x="23772" y="10617"/>
                    <a:pt x="25362" y="11356"/>
                    <a:pt x="26212" y="11393"/>
                  </a:cubicBezTo>
                  <a:cubicBezTo>
                    <a:pt x="26274" y="11396"/>
                    <a:pt x="26337" y="11398"/>
                    <a:pt x="26402" y="11398"/>
                  </a:cubicBezTo>
                  <a:cubicBezTo>
                    <a:pt x="27150" y="11398"/>
                    <a:pt x="28068" y="11193"/>
                    <a:pt x="28578" y="10580"/>
                  </a:cubicBezTo>
                  <a:cubicBezTo>
                    <a:pt x="29096" y="9952"/>
                    <a:pt x="29059" y="8953"/>
                    <a:pt x="28319" y="8473"/>
                  </a:cubicBezTo>
                  <a:cubicBezTo>
                    <a:pt x="28057" y="8298"/>
                    <a:pt x="27723" y="8225"/>
                    <a:pt x="27357" y="8225"/>
                  </a:cubicBezTo>
                  <a:cubicBezTo>
                    <a:pt x="26333" y="8225"/>
                    <a:pt x="25064" y="8796"/>
                    <a:pt x="24438" y="9286"/>
                  </a:cubicBezTo>
                  <a:cubicBezTo>
                    <a:pt x="24401" y="9323"/>
                    <a:pt x="23957" y="9730"/>
                    <a:pt x="23661" y="10062"/>
                  </a:cubicBezTo>
                  <a:cubicBezTo>
                    <a:pt x="23809" y="9841"/>
                    <a:pt x="23957" y="9619"/>
                    <a:pt x="24068" y="9397"/>
                  </a:cubicBezTo>
                  <a:cubicBezTo>
                    <a:pt x="24585" y="8658"/>
                    <a:pt x="25103" y="7992"/>
                    <a:pt x="25547" y="7401"/>
                  </a:cubicBezTo>
                  <a:cubicBezTo>
                    <a:pt x="25805" y="7068"/>
                    <a:pt x="26064" y="6772"/>
                    <a:pt x="26286" y="6513"/>
                  </a:cubicBezTo>
                  <a:cubicBezTo>
                    <a:pt x="26730" y="6476"/>
                    <a:pt x="28430" y="6439"/>
                    <a:pt x="29170" y="6070"/>
                  </a:cubicBezTo>
                  <a:cubicBezTo>
                    <a:pt x="29909" y="5737"/>
                    <a:pt x="30760" y="5108"/>
                    <a:pt x="30907" y="4258"/>
                  </a:cubicBezTo>
                  <a:cubicBezTo>
                    <a:pt x="31092" y="3445"/>
                    <a:pt x="30575" y="2594"/>
                    <a:pt x="29724" y="2483"/>
                  </a:cubicBezTo>
                  <a:cubicBezTo>
                    <a:pt x="29685" y="2480"/>
                    <a:pt x="29646" y="2478"/>
                    <a:pt x="29607" y="2478"/>
                  </a:cubicBezTo>
                  <a:cubicBezTo>
                    <a:pt x="28415" y="2478"/>
                    <a:pt x="27085" y="4067"/>
                    <a:pt x="26656" y="4997"/>
                  </a:cubicBezTo>
                  <a:cubicBezTo>
                    <a:pt x="26619" y="5108"/>
                    <a:pt x="26175" y="6513"/>
                    <a:pt x="26175" y="6513"/>
                  </a:cubicBezTo>
                  <a:lnTo>
                    <a:pt x="26212" y="6513"/>
                  </a:lnTo>
                  <a:cubicBezTo>
                    <a:pt x="25990" y="6772"/>
                    <a:pt x="25732" y="7031"/>
                    <a:pt x="25473" y="7364"/>
                  </a:cubicBezTo>
                  <a:cubicBezTo>
                    <a:pt x="25029" y="7918"/>
                    <a:pt x="24511" y="8584"/>
                    <a:pt x="23957" y="9323"/>
                  </a:cubicBezTo>
                  <a:cubicBezTo>
                    <a:pt x="23439" y="10099"/>
                    <a:pt x="22885" y="10913"/>
                    <a:pt x="22404" y="11837"/>
                  </a:cubicBezTo>
                  <a:cubicBezTo>
                    <a:pt x="21887" y="12798"/>
                    <a:pt x="21406" y="13797"/>
                    <a:pt x="21036" y="14906"/>
                  </a:cubicBezTo>
                  <a:lnTo>
                    <a:pt x="21036" y="14943"/>
                  </a:lnTo>
                  <a:cubicBezTo>
                    <a:pt x="21036" y="14573"/>
                    <a:pt x="21036" y="13575"/>
                    <a:pt x="20999" y="13501"/>
                  </a:cubicBezTo>
                  <a:cubicBezTo>
                    <a:pt x="20888" y="12429"/>
                    <a:pt x="19964" y="10432"/>
                    <a:pt x="18781" y="10210"/>
                  </a:cubicBezTo>
                  <a:cubicBezTo>
                    <a:pt x="18701" y="10196"/>
                    <a:pt x="18622" y="10190"/>
                    <a:pt x="18544" y="10190"/>
                  </a:cubicBezTo>
                  <a:cubicBezTo>
                    <a:pt x="17797" y="10190"/>
                    <a:pt x="17184" y="10808"/>
                    <a:pt x="17117" y="11578"/>
                  </a:cubicBezTo>
                  <a:cubicBezTo>
                    <a:pt x="17043" y="12429"/>
                    <a:pt x="17672" y="13279"/>
                    <a:pt x="18263" y="13797"/>
                  </a:cubicBezTo>
                  <a:cubicBezTo>
                    <a:pt x="18966" y="14425"/>
                    <a:pt x="20851" y="15017"/>
                    <a:pt x="20999" y="15054"/>
                  </a:cubicBezTo>
                  <a:cubicBezTo>
                    <a:pt x="20667" y="16089"/>
                    <a:pt x="20408" y="17198"/>
                    <a:pt x="20186" y="18344"/>
                  </a:cubicBezTo>
                  <a:cubicBezTo>
                    <a:pt x="20075" y="19009"/>
                    <a:pt x="20001" y="19638"/>
                    <a:pt x="19890" y="20303"/>
                  </a:cubicBezTo>
                  <a:cubicBezTo>
                    <a:pt x="19890" y="20008"/>
                    <a:pt x="19890" y="19712"/>
                    <a:pt x="19890" y="19675"/>
                  </a:cubicBezTo>
                  <a:cubicBezTo>
                    <a:pt x="19742" y="18603"/>
                    <a:pt x="18855" y="16606"/>
                    <a:pt x="17672" y="16421"/>
                  </a:cubicBezTo>
                  <a:cubicBezTo>
                    <a:pt x="17571" y="16400"/>
                    <a:pt x="17472" y="16390"/>
                    <a:pt x="17377" y="16390"/>
                  </a:cubicBezTo>
                  <a:cubicBezTo>
                    <a:pt x="16633" y="16390"/>
                    <a:pt x="16074" y="16999"/>
                    <a:pt x="16008" y="17752"/>
                  </a:cubicBezTo>
                  <a:cubicBezTo>
                    <a:pt x="15934" y="18603"/>
                    <a:pt x="16563" y="19453"/>
                    <a:pt x="17154" y="20008"/>
                  </a:cubicBezTo>
                  <a:cubicBezTo>
                    <a:pt x="17746" y="20525"/>
                    <a:pt x="19373" y="21080"/>
                    <a:pt x="19779" y="21191"/>
                  </a:cubicBezTo>
                  <a:cubicBezTo>
                    <a:pt x="19742" y="21449"/>
                    <a:pt x="19705" y="21708"/>
                    <a:pt x="19705" y="21967"/>
                  </a:cubicBezTo>
                  <a:cubicBezTo>
                    <a:pt x="19557" y="23187"/>
                    <a:pt x="19410" y="24407"/>
                    <a:pt x="19225" y="25590"/>
                  </a:cubicBezTo>
                  <a:cubicBezTo>
                    <a:pt x="19188" y="25997"/>
                    <a:pt x="19077" y="26404"/>
                    <a:pt x="19003" y="26810"/>
                  </a:cubicBezTo>
                  <a:cubicBezTo>
                    <a:pt x="19003" y="26551"/>
                    <a:pt x="19003" y="26330"/>
                    <a:pt x="19003" y="26293"/>
                  </a:cubicBezTo>
                  <a:cubicBezTo>
                    <a:pt x="18855" y="25220"/>
                    <a:pt x="17968" y="23224"/>
                    <a:pt x="16785" y="23002"/>
                  </a:cubicBezTo>
                  <a:cubicBezTo>
                    <a:pt x="16704" y="22988"/>
                    <a:pt x="16625" y="22982"/>
                    <a:pt x="16547" y="22982"/>
                  </a:cubicBezTo>
                  <a:cubicBezTo>
                    <a:pt x="15800" y="22982"/>
                    <a:pt x="15188" y="23597"/>
                    <a:pt x="15121" y="24333"/>
                  </a:cubicBezTo>
                  <a:cubicBezTo>
                    <a:pt x="15047" y="25183"/>
                    <a:pt x="15676" y="26034"/>
                    <a:pt x="16267" y="26588"/>
                  </a:cubicBezTo>
                  <a:cubicBezTo>
                    <a:pt x="16859" y="27106"/>
                    <a:pt x="18337" y="27624"/>
                    <a:pt x="18818" y="27771"/>
                  </a:cubicBezTo>
                  <a:cubicBezTo>
                    <a:pt x="18744" y="28178"/>
                    <a:pt x="18670" y="28622"/>
                    <a:pt x="18559" y="29028"/>
                  </a:cubicBezTo>
                  <a:cubicBezTo>
                    <a:pt x="18485" y="29287"/>
                    <a:pt x="18411" y="29546"/>
                    <a:pt x="18337" y="29842"/>
                  </a:cubicBezTo>
                  <a:cubicBezTo>
                    <a:pt x="18226" y="30101"/>
                    <a:pt x="18153" y="30359"/>
                    <a:pt x="18079" y="30618"/>
                  </a:cubicBezTo>
                  <a:cubicBezTo>
                    <a:pt x="17894" y="31136"/>
                    <a:pt x="17709" y="31653"/>
                    <a:pt x="17524" y="32134"/>
                  </a:cubicBezTo>
                  <a:cubicBezTo>
                    <a:pt x="17376" y="32467"/>
                    <a:pt x="17265" y="32762"/>
                    <a:pt x="17117" y="33095"/>
                  </a:cubicBezTo>
                  <a:cubicBezTo>
                    <a:pt x="17191" y="32689"/>
                    <a:pt x="17302" y="31875"/>
                    <a:pt x="17302" y="31801"/>
                  </a:cubicBezTo>
                  <a:cubicBezTo>
                    <a:pt x="17302" y="31062"/>
                    <a:pt x="17080" y="29916"/>
                    <a:pt x="16563" y="29102"/>
                  </a:cubicBezTo>
                  <a:cubicBezTo>
                    <a:pt x="16563" y="28991"/>
                    <a:pt x="16563" y="28881"/>
                    <a:pt x="16526" y="28770"/>
                  </a:cubicBezTo>
                  <a:cubicBezTo>
                    <a:pt x="16430" y="28068"/>
                    <a:pt x="15840" y="27505"/>
                    <a:pt x="15134" y="27505"/>
                  </a:cubicBezTo>
                  <a:cubicBezTo>
                    <a:pt x="15021" y="27505"/>
                    <a:pt x="14905" y="27519"/>
                    <a:pt x="14788" y="27550"/>
                  </a:cubicBezTo>
                  <a:cubicBezTo>
                    <a:pt x="13605" y="27882"/>
                    <a:pt x="12866" y="29916"/>
                    <a:pt x="12829" y="30988"/>
                  </a:cubicBezTo>
                  <a:cubicBezTo>
                    <a:pt x="12829" y="31062"/>
                    <a:pt x="12866" y="31764"/>
                    <a:pt x="12903" y="32208"/>
                  </a:cubicBezTo>
                  <a:cubicBezTo>
                    <a:pt x="12829" y="31949"/>
                    <a:pt x="12792" y="31690"/>
                    <a:pt x="12718" y="31432"/>
                  </a:cubicBezTo>
                  <a:cubicBezTo>
                    <a:pt x="12607" y="30914"/>
                    <a:pt x="12459" y="30396"/>
                    <a:pt x="12311" y="29842"/>
                  </a:cubicBezTo>
                  <a:cubicBezTo>
                    <a:pt x="12237" y="29583"/>
                    <a:pt x="12126" y="29324"/>
                    <a:pt x="12052" y="29065"/>
                  </a:cubicBezTo>
                  <a:cubicBezTo>
                    <a:pt x="11978" y="28770"/>
                    <a:pt x="11868" y="28511"/>
                    <a:pt x="11794" y="28252"/>
                  </a:cubicBezTo>
                  <a:cubicBezTo>
                    <a:pt x="11535" y="27587"/>
                    <a:pt x="11276" y="26958"/>
                    <a:pt x="11017" y="26330"/>
                  </a:cubicBezTo>
                  <a:cubicBezTo>
                    <a:pt x="11461" y="26219"/>
                    <a:pt x="13051" y="25812"/>
                    <a:pt x="13716" y="25331"/>
                  </a:cubicBezTo>
                  <a:cubicBezTo>
                    <a:pt x="14345" y="24851"/>
                    <a:pt x="15010" y="24037"/>
                    <a:pt x="15010" y="23187"/>
                  </a:cubicBezTo>
                  <a:cubicBezTo>
                    <a:pt x="15010" y="22378"/>
                    <a:pt x="14408" y="21703"/>
                    <a:pt x="13585" y="21703"/>
                  </a:cubicBezTo>
                  <a:cubicBezTo>
                    <a:pt x="13543" y="21703"/>
                    <a:pt x="13500" y="21705"/>
                    <a:pt x="13457" y="21708"/>
                  </a:cubicBezTo>
                  <a:cubicBezTo>
                    <a:pt x="12274" y="21856"/>
                    <a:pt x="11202" y="23779"/>
                    <a:pt x="11017" y="24814"/>
                  </a:cubicBezTo>
                  <a:cubicBezTo>
                    <a:pt x="10980" y="24888"/>
                    <a:pt x="10906" y="25664"/>
                    <a:pt x="10869" y="26108"/>
                  </a:cubicBezTo>
                  <a:cubicBezTo>
                    <a:pt x="10721" y="25701"/>
                    <a:pt x="10537" y="25331"/>
                    <a:pt x="10352" y="24962"/>
                  </a:cubicBezTo>
                  <a:cubicBezTo>
                    <a:pt x="9834" y="23890"/>
                    <a:pt x="9243" y="22817"/>
                    <a:pt x="8651" y="21708"/>
                  </a:cubicBezTo>
                  <a:cubicBezTo>
                    <a:pt x="8503" y="21376"/>
                    <a:pt x="8318" y="21043"/>
                    <a:pt x="8134" y="20710"/>
                  </a:cubicBezTo>
                  <a:cubicBezTo>
                    <a:pt x="8318" y="20673"/>
                    <a:pt x="10241" y="20229"/>
                    <a:pt x="10943" y="19675"/>
                  </a:cubicBezTo>
                  <a:cubicBezTo>
                    <a:pt x="11572" y="19194"/>
                    <a:pt x="12274" y="18381"/>
                    <a:pt x="12274" y="17531"/>
                  </a:cubicBezTo>
                  <a:cubicBezTo>
                    <a:pt x="12274" y="16772"/>
                    <a:pt x="11663" y="16078"/>
                    <a:pt x="10891" y="16078"/>
                  </a:cubicBezTo>
                  <a:cubicBezTo>
                    <a:pt x="10835" y="16078"/>
                    <a:pt x="10779" y="16081"/>
                    <a:pt x="10721" y="16089"/>
                  </a:cubicBezTo>
                  <a:cubicBezTo>
                    <a:pt x="9501" y="16200"/>
                    <a:pt x="8466" y="18122"/>
                    <a:pt x="8244" y="19194"/>
                  </a:cubicBezTo>
                  <a:cubicBezTo>
                    <a:pt x="8244" y="19268"/>
                    <a:pt x="8134" y="20377"/>
                    <a:pt x="8134" y="20673"/>
                  </a:cubicBezTo>
                  <a:cubicBezTo>
                    <a:pt x="7727" y="19934"/>
                    <a:pt x="7357" y="19194"/>
                    <a:pt x="7024" y="18455"/>
                  </a:cubicBezTo>
                  <a:cubicBezTo>
                    <a:pt x="6581" y="17457"/>
                    <a:pt x="6174" y="16421"/>
                    <a:pt x="5841" y="15423"/>
                  </a:cubicBezTo>
                  <a:cubicBezTo>
                    <a:pt x="5915" y="15386"/>
                    <a:pt x="7912" y="14943"/>
                    <a:pt x="8651" y="14388"/>
                  </a:cubicBezTo>
                  <a:cubicBezTo>
                    <a:pt x="9317" y="13870"/>
                    <a:pt x="9982" y="13094"/>
                    <a:pt x="9982" y="12244"/>
                  </a:cubicBezTo>
                  <a:cubicBezTo>
                    <a:pt x="9982" y="11451"/>
                    <a:pt x="9403" y="10754"/>
                    <a:pt x="8605" y="10754"/>
                  </a:cubicBezTo>
                  <a:cubicBezTo>
                    <a:pt x="8548" y="10754"/>
                    <a:pt x="8489" y="10757"/>
                    <a:pt x="8429" y="10765"/>
                  </a:cubicBezTo>
                  <a:cubicBezTo>
                    <a:pt x="7209" y="10876"/>
                    <a:pt x="6174" y="12798"/>
                    <a:pt x="5952" y="13870"/>
                  </a:cubicBezTo>
                  <a:cubicBezTo>
                    <a:pt x="5952" y="13944"/>
                    <a:pt x="5841" y="15164"/>
                    <a:pt x="5841" y="15386"/>
                  </a:cubicBezTo>
                  <a:cubicBezTo>
                    <a:pt x="5804" y="15312"/>
                    <a:pt x="5804" y="15238"/>
                    <a:pt x="5767" y="15201"/>
                  </a:cubicBezTo>
                  <a:cubicBezTo>
                    <a:pt x="5435" y="14092"/>
                    <a:pt x="5287" y="13020"/>
                    <a:pt x="5176" y="11985"/>
                  </a:cubicBezTo>
                  <a:cubicBezTo>
                    <a:pt x="5102" y="11356"/>
                    <a:pt x="5065" y="10802"/>
                    <a:pt x="5028" y="10210"/>
                  </a:cubicBezTo>
                  <a:cubicBezTo>
                    <a:pt x="5435" y="10173"/>
                    <a:pt x="7172" y="9952"/>
                    <a:pt x="7875" y="9508"/>
                  </a:cubicBezTo>
                  <a:cubicBezTo>
                    <a:pt x="8577" y="9101"/>
                    <a:pt x="9354" y="8362"/>
                    <a:pt x="9427" y="7511"/>
                  </a:cubicBezTo>
                  <a:cubicBezTo>
                    <a:pt x="9501" y="6698"/>
                    <a:pt x="8910" y="5885"/>
                    <a:pt x="8060" y="5885"/>
                  </a:cubicBezTo>
                  <a:cubicBezTo>
                    <a:pt x="6840" y="5885"/>
                    <a:pt x="5583" y="7696"/>
                    <a:pt x="5250" y="8695"/>
                  </a:cubicBezTo>
                  <a:cubicBezTo>
                    <a:pt x="5250" y="8768"/>
                    <a:pt x="5102" y="9360"/>
                    <a:pt x="5028" y="9804"/>
                  </a:cubicBezTo>
                  <a:cubicBezTo>
                    <a:pt x="5028" y="9545"/>
                    <a:pt x="5028" y="9286"/>
                    <a:pt x="5028" y="9027"/>
                  </a:cubicBezTo>
                  <a:cubicBezTo>
                    <a:pt x="5028" y="8103"/>
                    <a:pt x="5102" y="7253"/>
                    <a:pt x="5139" y="6513"/>
                  </a:cubicBezTo>
                  <a:cubicBezTo>
                    <a:pt x="5176" y="6107"/>
                    <a:pt x="5213" y="5737"/>
                    <a:pt x="5250" y="5367"/>
                  </a:cubicBezTo>
                  <a:cubicBezTo>
                    <a:pt x="5620" y="5145"/>
                    <a:pt x="7024" y="4147"/>
                    <a:pt x="7431" y="3445"/>
                  </a:cubicBezTo>
                  <a:cubicBezTo>
                    <a:pt x="7875" y="2742"/>
                    <a:pt x="8207" y="1744"/>
                    <a:pt x="7912" y="968"/>
                  </a:cubicBezTo>
                  <a:cubicBezTo>
                    <a:pt x="7665" y="393"/>
                    <a:pt x="7115" y="0"/>
                    <a:pt x="653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0"/>
            <p:cNvSpPr/>
            <p:nvPr/>
          </p:nvSpPr>
          <p:spPr>
            <a:xfrm>
              <a:off x="1174425" y="3532200"/>
              <a:ext cx="91525" cy="134975"/>
            </a:xfrm>
            <a:custGeom>
              <a:avLst/>
              <a:gdLst/>
              <a:ahLst/>
              <a:cxnLst/>
              <a:rect l="l" t="t" r="r" b="b"/>
              <a:pathLst>
                <a:path w="3661" h="5399" extrusionOk="0">
                  <a:moveTo>
                    <a:pt x="1633" y="1"/>
                  </a:moveTo>
                  <a:cubicBezTo>
                    <a:pt x="1052" y="1"/>
                    <a:pt x="518" y="417"/>
                    <a:pt x="297" y="999"/>
                  </a:cubicBezTo>
                  <a:cubicBezTo>
                    <a:pt x="1" y="1812"/>
                    <a:pt x="371" y="2773"/>
                    <a:pt x="814" y="3476"/>
                  </a:cubicBezTo>
                  <a:cubicBezTo>
                    <a:pt x="1332" y="4252"/>
                    <a:pt x="3106" y="5398"/>
                    <a:pt x="3106" y="5398"/>
                  </a:cubicBezTo>
                  <a:cubicBezTo>
                    <a:pt x="3143" y="5398"/>
                    <a:pt x="3513" y="3993"/>
                    <a:pt x="3513" y="3883"/>
                  </a:cubicBezTo>
                  <a:cubicBezTo>
                    <a:pt x="3661" y="2810"/>
                    <a:pt x="3328" y="666"/>
                    <a:pt x="2219" y="149"/>
                  </a:cubicBezTo>
                  <a:cubicBezTo>
                    <a:pt x="2025" y="47"/>
                    <a:pt x="1826" y="1"/>
                    <a:pt x="163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0"/>
            <p:cNvSpPr/>
            <p:nvPr/>
          </p:nvSpPr>
          <p:spPr>
            <a:xfrm>
              <a:off x="4182000" y="4206925"/>
              <a:ext cx="147900" cy="871025"/>
            </a:xfrm>
            <a:custGeom>
              <a:avLst/>
              <a:gdLst/>
              <a:ahLst/>
              <a:cxnLst/>
              <a:rect l="l" t="t" r="r" b="b"/>
              <a:pathLst>
                <a:path w="5916" h="34841" extrusionOk="0">
                  <a:moveTo>
                    <a:pt x="2551" y="0"/>
                  </a:moveTo>
                  <a:lnTo>
                    <a:pt x="0" y="555"/>
                  </a:lnTo>
                  <a:lnTo>
                    <a:pt x="4769" y="34346"/>
                  </a:lnTo>
                  <a:cubicBezTo>
                    <a:pt x="4802" y="34635"/>
                    <a:pt x="5057" y="34841"/>
                    <a:pt x="5342" y="34841"/>
                  </a:cubicBezTo>
                  <a:cubicBezTo>
                    <a:pt x="5385" y="34841"/>
                    <a:pt x="5428" y="34836"/>
                    <a:pt x="5472" y="34827"/>
                  </a:cubicBezTo>
                  <a:cubicBezTo>
                    <a:pt x="5731" y="34790"/>
                    <a:pt x="5915" y="34531"/>
                    <a:pt x="5878" y="34235"/>
                  </a:cubicBezTo>
                  <a:lnTo>
                    <a:pt x="2551"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0"/>
            <p:cNvSpPr/>
            <p:nvPr/>
          </p:nvSpPr>
          <p:spPr>
            <a:xfrm>
              <a:off x="4173675" y="4199525"/>
              <a:ext cx="163625" cy="886400"/>
            </a:xfrm>
            <a:custGeom>
              <a:avLst/>
              <a:gdLst/>
              <a:ahLst/>
              <a:cxnLst/>
              <a:rect l="l" t="t" r="r" b="b"/>
              <a:pathLst>
                <a:path w="6545" h="35456" extrusionOk="0">
                  <a:moveTo>
                    <a:pt x="2588" y="703"/>
                  </a:moveTo>
                  <a:lnTo>
                    <a:pt x="5916" y="34568"/>
                  </a:lnTo>
                  <a:cubicBezTo>
                    <a:pt x="5916" y="34716"/>
                    <a:pt x="5842" y="34790"/>
                    <a:pt x="5731" y="34827"/>
                  </a:cubicBezTo>
                  <a:lnTo>
                    <a:pt x="5657" y="34827"/>
                  </a:lnTo>
                  <a:cubicBezTo>
                    <a:pt x="5546" y="34827"/>
                    <a:pt x="5398" y="34753"/>
                    <a:pt x="5398" y="34605"/>
                  </a:cubicBezTo>
                  <a:lnTo>
                    <a:pt x="673" y="1125"/>
                  </a:lnTo>
                  <a:lnTo>
                    <a:pt x="673" y="1125"/>
                  </a:lnTo>
                  <a:lnTo>
                    <a:pt x="2588" y="703"/>
                  </a:lnTo>
                  <a:close/>
                  <a:moveTo>
                    <a:pt x="2810" y="0"/>
                  </a:moveTo>
                  <a:lnTo>
                    <a:pt x="259" y="555"/>
                  </a:lnTo>
                  <a:cubicBezTo>
                    <a:pt x="111" y="592"/>
                    <a:pt x="0" y="740"/>
                    <a:pt x="37" y="925"/>
                  </a:cubicBezTo>
                  <a:lnTo>
                    <a:pt x="4770" y="34716"/>
                  </a:lnTo>
                  <a:cubicBezTo>
                    <a:pt x="4844" y="35160"/>
                    <a:pt x="5213" y="35455"/>
                    <a:pt x="5657" y="35455"/>
                  </a:cubicBezTo>
                  <a:cubicBezTo>
                    <a:pt x="5731" y="35455"/>
                    <a:pt x="5805" y="35455"/>
                    <a:pt x="5842" y="35418"/>
                  </a:cubicBezTo>
                  <a:cubicBezTo>
                    <a:pt x="6248" y="35344"/>
                    <a:pt x="6544" y="34975"/>
                    <a:pt x="6544" y="34568"/>
                  </a:cubicBezTo>
                  <a:lnTo>
                    <a:pt x="6544" y="34494"/>
                  </a:lnTo>
                  <a:lnTo>
                    <a:pt x="3180" y="296"/>
                  </a:lnTo>
                  <a:cubicBezTo>
                    <a:pt x="3180" y="185"/>
                    <a:pt x="3143" y="111"/>
                    <a:pt x="3069" y="74"/>
                  </a:cubicBezTo>
                  <a:cubicBezTo>
                    <a:pt x="2995" y="0"/>
                    <a:pt x="2884" y="0"/>
                    <a:pt x="281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0"/>
            <p:cNvSpPr/>
            <p:nvPr/>
          </p:nvSpPr>
          <p:spPr>
            <a:xfrm>
              <a:off x="3355700" y="4206925"/>
              <a:ext cx="147900" cy="871025"/>
            </a:xfrm>
            <a:custGeom>
              <a:avLst/>
              <a:gdLst/>
              <a:ahLst/>
              <a:cxnLst/>
              <a:rect l="l" t="t" r="r" b="b"/>
              <a:pathLst>
                <a:path w="5916" h="34841" extrusionOk="0">
                  <a:moveTo>
                    <a:pt x="3365" y="0"/>
                  </a:moveTo>
                  <a:lnTo>
                    <a:pt x="37" y="34235"/>
                  </a:lnTo>
                  <a:cubicBezTo>
                    <a:pt x="0" y="34531"/>
                    <a:pt x="185" y="34790"/>
                    <a:pt x="481" y="34827"/>
                  </a:cubicBezTo>
                  <a:cubicBezTo>
                    <a:pt x="520" y="34836"/>
                    <a:pt x="559" y="34841"/>
                    <a:pt x="598" y="34841"/>
                  </a:cubicBezTo>
                  <a:cubicBezTo>
                    <a:pt x="859" y="34841"/>
                    <a:pt x="1114" y="34635"/>
                    <a:pt x="1147" y="34346"/>
                  </a:cubicBezTo>
                  <a:lnTo>
                    <a:pt x="5916" y="555"/>
                  </a:lnTo>
                  <a:lnTo>
                    <a:pt x="336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0"/>
            <p:cNvSpPr/>
            <p:nvPr/>
          </p:nvSpPr>
          <p:spPr>
            <a:xfrm>
              <a:off x="3348300" y="4199525"/>
              <a:ext cx="163625" cy="886400"/>
            </a:xfrm>
            <a:custGeom>
              <a:avLst/>
              <a:gdLst/>
              <a:ahLst/>
              <a:cxnLst/>
              <a:rect l="l" t="t" r="r" b="b"/>
              <a:pathLst>
                <a:path w="6545" h="35456" extrusionOk="0">
                  <a:moveTo>
                    <a:pt x="3957" y="703"/>
                  </a:moveTo>
                  <a:lnTo>
                    <a:pt x="5872" y="1125"/>
                  </a:lnTo>
                  <a:lnTo>
                    <a:pt x="5872" y="1125"/>
                  </a:lnTo>
                  <a:lnTo>
                    <a:pt x="1147" y="34605"/>
                  </a:lnTo>
                  <a:cubicBezTo>
                    <a:pt x="1147" y="34753"/>
                    <a:pt x="1036" y="34827"/>
                    <a:pt x="888" y="34827"/>
                  </a:cubicBezTo>
                  <a:lnTo>
                    <a:pt x="851" y="34827"/>
                  </a:lnTo>
                  <a:cubicBezTo>
                    <a:pt x="703" y="34790"/>
                    <a:pt x="629" y="34716"/>
                    <a:pt x="629" y="34568"/>
                  </a:cubicBezTo>
                  <a:lnTo>
                    <a:pt x="3957" y="703"/>
                  </a:lnTo>
                  <a:close/>
                  <a:moveTo>
                    <a:pt x="3735" y="0"/>
                  </a:moveTo>
                  <a:cubicBezTo>
                    <a:pt x="3661" y="0"/>
                    <a:pt x="3550" y="0"/>
                    <a:pt x="3513" y="74"/>
                  </a:cubicBezTo>
                  <a:cubicBezTo>
                    <a:pt x="3439" y="111"/>
                    <a:pt x="3365" y="185"/>
                    <a:pt x="3365" y="296"/>
                  </a:cubicBezTo>
                  <a:lnTo>
                    <a:pt x="38" y="34494"/>
                  </a:lnTo>
                  <a:lnTo>
                    <a:pt x="1" y="34568"/>
                  </a:lnTo>
                  <a:cubicBezTo>
                    <a:pt x="1" y="34975"/>
                    <a:pt x="296" y="35344"/>
                    <a:pt x="703" y="35418"/>
                  </a:cubicBezTo>
                  <a:cubicBezTo>
                    <a:pt x="777" y="35455"/>
                    <a:pt x="814" y="35455"/>
                    <a:pt x="888" y="35455"/>
                  </a:cubicBezTo>
                  <a:cubicBezTo>
                    <a:pt x="1332" y="35455"/>
                    <a:pt x="1701" y="35160"/>
                    <a:pt x="1775" y="34716"/>
                  </a:cubicBezTo>
                  <a:lnTo>
                    <a:pt x="6508" y="925"/>
                  </a:lnTo>
                  <a:cubicBezTo>
                    <a:pt x="6544" y="740"/>
                    <a:pt x="6434" y="592"/>
                    <a:pt x="6286" y="555"/>
                  </a:cubicBezTo>
                  <a:lnTo>
                    <a:pt x="373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0"/>
            <p:cNvSpPr/>
            <p:nvPr/>
          </p:nvSpPr>
          <p:spPr>
            <a:xfrm>
              <a:off x="3415775" y="3231825"/>
              <a:ext cx="889175" cy="1075875"/>
            </a:xfrm>
            <a:custGeom>
              <a:avLst/>
              <a:gdLst/>
              <a:ahLst/>
              <a:cxnLst/>
              <a:rect l="l" t="t" r="r" b="b"/>
              <a:pathLst>
                <a:path w="35567" h="43035" extrusionOk="0">
                  <a:moveTo>
                    <a:pt x="4178" y="0"/>
                  </a:moveTo>
                  <a:cubicBezTo>
                    <a:pt x="1849" y="0"/>
                    <a:pt x="1" y="1923"/>
                    <a:pt x="111" y="4215"/>
                  </a:cubicBezTo>
                  <a:lnTo>
                    <a:pt x="1738" y="43034"/>
                  </a:lnTo>
                  <a:lnTo>
                    <a:pt x="32387" y="43034"/>
                  </a:lnTo>
                  <a:lnTo>
                    <a:pt x="35381" y="4363"/>
                  </a:lnTo>
                  <a:cubicBezTo>
                    <a:pt x="35566" y="1997"/>
                    <a:pt x="33718" y="0"/>
                    <a:pt x="3135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0"/>
            <p:cNvSpPr/>
            <p:nvPr/>
          </p:nvSpPr>
          <p:spPr>
            <a:xfrm>
              <a:off x="3410225" y="3223500"/>
              <a:ext cx="898425" cy="1091575"/>
            </a:xfrm>
            <a:custGeom>
              <a:avLst/>
              <a:gdLst/>
              <a:ahLst/>
              <a:cxnLst/>
              <a:rect l="l" t="t" r="r" b="b"/>
              <a:pathLst>
                <a:path w="35937" h="43663" extrusionOk="0">
                  <a:moveTo>
                    <a:pt x="31574" y="629"/>
                  </a:moveTo>
                  <a:cubicBezTo>
                    <a:pt x="32609" y="629"/>
                    <a:pt x="33533" y="1073"/>
                    <a:pt x="34235" y="1738"/>
                  </a:cubicBezTo>
                  <a:cubicBezTo>
                    <a:pt x="34901" y="2440"/>
                    <a:pt x="35308" y="3365"/>
                    <a:pt x="35308" y="4400"/>
                  </a:cubicBezTo>
                  <a:cubicBezTo>
                    <a:pt x="35308" y="4474"/>
                    <a:pt x="35308" y="4585"/>
                    <a:pt x="35308" y="4696"/>
                  </a:cubicBezTo>
                  <a:lnTo>
                    <a:pt x="32313" y="43034"/>
                  </a:lnTo>
                  <a:lnTo>
                    <a:pt x="2244" y="43034"/>
                  </a:lnTo>
                  <a:lnTo>
                    <a:pt x="629" y="4548"/>
                  </a:lnTo>
                  <a:cubicBezTo>
                    <a:pt x="629" y="4511"/>
                    <a:pt x="629" y="4437"/>
                    <a:pt x="629" y="4400"/>
                  </a:cubicBezTo>
                  <a:cubicBezTo>
                    <a:pt x="629" y="3365"/>
                    <a:pt x="1036" y="2404"/>
                    <a:pt x="1738" y="1738"/>
                  </a:cubicBezTo>
                  <a:cubicBezTo>
                    <a:pt x="2404" y="1073"/>
                    <a:pt x="3328" y="629"/>
                    <a:pt x="4400" y="629"/>
                  </a:cubicBezTo>
                  <a:close/>
                  <a:moveTo>
                    <a:pt x="4400" y="0"/>
                  </a:moveTo>
                  <a:cubicBezTo>
                    <a:pt x="1960" y="0"/>
                    <a:pt x="1" y="1997"/>
                    <a:pt x="1" y="4400"/>
                  </a:cubicBezTo>
                  <a:cubicBezTo>
                    <a:pt x="1" y="4437"/>
                    <a:pt x="1" y="4511"/>
                    <a:pt x="1" y="4585"/>
                  </a:cubicBezTo>
                  <a:lnTo>
                    <a:pt x="1627" y="43367"/>
                  </a:lnTo>
                  <a:cubicBezTo>
                    <a:pt x="1664" y="43552"/>
                    <a:pt x="1775" y="43663"/>
                    <a:pt x="1960" y="43663"/>
                  </a:cubicBezTo>
                  <a:lnTo>
                    <a:pt x="32609" y="43663"/>
                  </a:lnTo>
                  <a:cubicBezTo>
                    <a:pt x="32757" y="43663"/>
                    <a:pt x="32905" y="43552"/>
                    <a:pt x="32905" y="43367"/>
                  </a:cubicBezTo>
                  <a:lnTo>
                    <a:pt x="35936" y="4733"/>
                  </a:lnTo>
                  <a:cubicBezTo>
                    <a:pt x="35936" y="4622"/>
                    <a:pt x="35936" y="4511"/>
                    <a:pt x="35936" y="4400"/>
                  </a:cubicBezTo>
                  <a:cubicBezTo>
                    <a:pt x="35936" y="1997"/>
                    <a:pt x="34014" y="0"/>
                    <a:pt x="3157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0"/>
            <p:cNvSpPr/>
            <p:nvPr/>
          </p:nvSpPr>
          <p:spPr>
            <a:xfrm>
              <a:off x="3388050" y="4095075"/>
              <a:ext cx="902100" cy="212625"/>
            </a:xfrm>
            <a:custGeom>
              <a:avLst/>
              <a:gdLst/>
              <a:ahLst/>
              <a:cxnLst/>
              <a:rect l="l" t="t" r="r" b="b"/>
              <a:pathLst>
                <a:path w="36084" h="8505" extrusionOk="0">
                  <a:moveTo>
                    <a:pt x="0" y="1"/>
                  </a:moveTo>
                  <a:lnTo>
                    <a:pt x="0" y="8504"/>
                  </a:lnTo>
                  <a:lnTo>
                    <a:pt x="36084" y="8504"/>
                  </a:lnTo>
                  <a:lnTo>
                    <a:pt x="36084"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0"/>
            <p:cNvSpPr/>
            <p:nvPr/>
          </p:nvSpPr>
          <p:spPr>
            <a:xfrm>
              <a:off x="3380650" y="4086775"/>
              <a:ext cx="916900" cy="228300"/>
            </a:xfrm>
            <a:custGeom>
              <a:avLst/>
              <a:gdLst/>
              <a:ahLst/>
              <a:cxnLst/>
              <a:rect l="l" t="t" r="r" b="b"/>
              <a:pathLst>
                <a:path w="36676" h="9132" extrusionOk="0">
                  <a:moveTo>
                    <a:pt x="36047" y="629"/>
                  </a:moveTo>
                  <a:lnTo>
                    <a:pt x="36047" y="8503"/>
                  </a:lnTo>
                  <a:lnTo>
                    <a:pt x="592" y="8503"/>
                  </a:lnTo>
                  <a:lnTo>
                    <a:pt x="592" y="629"/>
                  </a:lnTo>
                  <a:close/>
                  <a:moveTo>
                    <a:pt x="296" y="0"/>
                  </a:moveTo>
                  <a:cubicBezTo>
                    <a:pt x="222" y="0"/>
                    <a:pt x="149" y="37"/>
                    <a:pt x="75" y="111"/>
                  </a:cubicBezTo>
                  <a:cubicBezTo>
                    <a:pt x="1" y="148"/>
                    <a:pt x="1" y="259"/>
                    <a:pt x="1" y="333"/>
                  </a:cubicBezTo>
                  <a:lnTo>
                    <a:pt x="1" y="8836"/>
                  </a:lnTo>
                  <a:cubicBezTo>
                    <a:pt x="1" y="8910"/>
                    <a:pt x="1" y="8984"/>
                    <a:pt x="75" y="9058"/>
                  </a:cubicBezTo>
                  <a:cubicBezTo>
                    <a:pt x="149" y="9095"/>
                    <a:pt x="222" y="9132"/>
                    <a:pt x="296" y="9132"/>
                  </a:cubicBezTo>
                  <a:lnTo>
                    <a:pt x="36380" y="9132"/>
                  </a:lnTo>
                  <a:cubicBezTo>
                    <a:pt x="36454" y="9132"/>
                    <a:pt x="36528" y="9095"/>
                    <a:pt x="36602" y="9058"/>
                  </a:cubicBezTo>
                  <a:cubicBezTo>
                    <a:pt x="36639" y="8984"/>
                    <a:pt x="36675" y="8910"/>
                    <a:pt x="36675" y="8836"/>
                  </a:cubicBezTo>
                  <a:lnTo>
                    <a:pt x="36675" y="333"/>
                  </a:lnTo>
                  <a:cubicBezTo>
                    <a:pt x="36675" y="259"/>
                    <a:pt x="36639" y="148"/>
                    <a:pt x="36602" y="111"/>
                  </a:cubicBezTo>
                  <a:cubicBezTo>
                    <a:pt x="36528" y="37"/>
                    <a:pt x="36454" y="0"/>
                    <a:pt x="3638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0"/>
            <p:cNvSpPr/>
            <p:nvPr/>
          </p:nvSpPr>
          <p:spPr>
            <a:xfrm>
              <a:off x="3342750" y="3850150"/>
              <a:ext cx="116500" cy="457550"/>
            </a:xfrm>
            <a:custGeom>
              <a:avLst/>
              <a:gdLst/>
              <a:ahLst/>
              <a:cxnLst/>
              <a:rect l="l" t="t" r="r" b="b"/>
              <a:pathLst>
                <a:path w="4660" h="18302" extrusionOk="0">
                  <a:moveTo>
                    <a:pt x="2330" y="1"/>
                  </a:moveTo>
                  <a:cubicBezTo>
                    <a:pt x="1036" y="1"/>
                    <a:pt x="1" y="1036"/>
                    <a:pt x="1" y="2330"/>
                  </a:cubicBezTo>
                  <a:lnTo>
                    <a:pt x="1923" y="18301"/>
                  </a:lnTo>
                  <a:lnTo>
                    <a:pt x="4659" y="18301"/>
                  </a:lnTo>
                  <a:lnTo>
                    <a:pt x="4659" y="2330"/>
                  </a:lnTo>
                  <a:cubicBezTo>
                    <a:pt x="4659" y="1036"/>
                    <a:pt x="3624" y="1"/>
                    <a:pt x="233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0"/>
            <p:cNvSpPr/>
            <p:nvPr/>
          </p:nvSpPr>
          <p:spPr>
            <a:xfrm>
              <a:off x="3335375" y="3842750"/>
              <a:ext cx="131250" cy="472325"/>
            </a:xfrm>
            <a:custGeom>
              <a:avLst/>
              <a:gdLst/>
              <a:ahLst/>
              <a:cxnLst/>
              <a:rect l="l" t="t" r="r" b="b"/>
              <a:pathLst>
                <a:path w="5250" h="18893" extrusionOk="0">
                  <a:moveTo>
                    <a:pt x="2625" y="592"/>
                  </a:moveTo>
                  <a:cubicBezTo>
                    <a:pt x="3734" y="592"/>
                    <a:pt x="4621" y="1517"/>
                    <a:pt x="4621" y="2626"/>
                  </a:cubicBezTo>
                  <a:lnTo>
                    <a:pt x="4621" y="18264"/>
                  </a:lnTo>
                  <a:lnTo>
                    <a:pt x="2477" y="18264"/>
                  </a:lnTo>
                  <a:lnTo>
                    <a:pt x="593" y="2598"/>
                  </a:lnTo>
                  <a:lnTo>
                    <a:pt x="593" y="2598"/>
                  </a:lnTo>
                  <a:cubicBezTo>
                    <a:pt x="643" y="1501"/>
                    <a:pt x="1525" y="592"/>
                    <a:pt x="2625" y="592"/>
                  </a:cubicBezTo>
                  <a:close/>
                  <a:moveTo>
                    <a:pt x="2625" y="1"/>
                  </a:moveTo>
                  <a:cubicBezTo>
                    <a:pt x="1183" y="1"/>
                    <a:pt x="0" y="1147"/>
                    <a:pt x="0" y="2626"/>
                  </a:cubicBezTo>
                  <a:lnTo>
                    <a:pt x="0" y="2663"/>
                  </a:lnTo>
                  <a:lnTo>
                    <a:pt x="1923" y="18634"/>
                  </a:lnTo>
                  <a:cubicBezTo>
                    <a:pt x="1923" y="18782"/>
                    <a:pt x="2070" y="18893"/>
                    <a:pt x="2218" y="18893"/>
                  </a:cubicBezTo>
                  <a:lnTo>
                    <a:pt x="4954" y="18893"/>
                  </a:lnTo>
                  <a:cubicBezTo>
                    <a:pt x="5028" y="18893"/>
                    <a:pt x="5102" y="18856"/>
                    <a:pt x="5176" y="18819"/>
                  </a:cubicBezTo>
                  <a:cubicBezTo>
                    <a:pt x="5213" y="18745"/>
                    <a:pt x="5250" y="18671"/>
                    <a:pt x="5250" y="18597"/>
                  </a:cubicBezTo>
                  <a:lnTo>
                    <a:pt x="5250" y="2626"/>
                  </a:lnTo>
                  <a:cubicBezTo>
                    <a:pt x="5250" y="1147"/>
                    <a:pt x="4067" y="1"/>
                    <a:pt x="262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0"/>
            <p:cNvSpPr/>
            <p:nvPr/>
          </p:nvSpPr>
          <p:spPr>
            <a:xfrm>
              <a:off x="4225425" y="3850150"/>
              <a:ext cx="116500" cy="457550"/>
            </a:xfrm>
            <a:custGeom>
              <a:avLst/>
              <a:gdLst/>
              <a:ahLst/>
              <a:cxnLst/>
              <a:rect l="l" t="t" r="r" b="b"/>
              <a:pathLst>
                <a:path w="4660" h="18302" extrusionOk="0">
                  <a:moveTo>
                    <a:pt x="2330" y="1"/>
                  </a:moveTo>
                  <a:cubicBezTo>
                    <a:pt x="1036" y="1"/>
                    <a:pt x="1" y="1036"/>
                    <a:pt x="1" y="2330"/>
                  </a:cubicBezTo>
                  <a:lnTo>
                    <a:pt x="1" y="18301"/>
                  </a:lnTo>
                  <a:lnTo>
                    <a:pt x="2737" y="18301"/>
                  </a:lnTo>
                  <a:lnTo>
                    <a:pt x="4659" y="2330"/>
                  </a:lnTo>
                  <a:cubicBezTo>
                    <a:pt x="4659" y="1036"/>
                    <a:pt x="3587" y="1"/>
                    <a:pt x="233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0"/>
            <p:cNvSpPr/>
            <p:nvPr/>
          </p:nvSpPr>
          <p:spPr>
            <a:xfrm>
              <a:off x="4218050" y="3842750"/>
              <a:ext cx="131250" cy="472325"/>
            </a:xfrm>
            <a:custGeom>
              <a:avLst/>
              <a:gdLst/>
              <a:ahLst/>
              <a:cxnLst/>
              <a:rect l="l" t="t" r="r" b="b"/>
              <a:pathLst>
                <a:path w="5250" h="18893" extrusionOk="0">
                  <a:moveTo>
                    <a:pt x="2625" y="592"/>
                  </a:moveTo>
                  <a:cubicBezTo>
                    <a:pt x="3723" y="592"/>
                    <a:pt x="4603" y="1497"/>
                    <a:pt x="4621" y="2591"/>
                  </a:cubicBezTo>
                  <a:lnTo>
                    <a:pt x="4621" y="2591"/>
                  </a:lnTo>
                  <a:lnTo>
                    <a:pt x="2736" y="18264"/>
                  </a:lnTo>
                  <a:lnTo>
                    <a:pt x="592" y="18264"/>
                  </a:lnTo>
                  <a:lnTo>
                    <a:pt x="592" y="2626"/>
                  </a:lnTo>
                  <a:cubicBezTo>
                    <a:pt x="592" y="1517"/>
                    <a:pt x="1516" y="592"/>
                    <a:pt x="2625" y="592"/>
                  </a:cubicBezTo>
                  <a:close/>
                  <a:moveTo>
                    <a:pt x="2625" y="1"/>
                  </a:moveTo>
                  <a:cubicBezTo>
                    <a:pt x="1183" y="1"/>
                    <a:pt x="0" y="1147"/>
                    <a:pt x="0" y="2626"/>
                  </a:cubicBezTo>
                  <a:lnTo>
                    <a:pt x="0" y="18597"/>
                  </a:lnTo>
                  <a:cubicBezTo>
                    <a:pt x="0" y="18671"/>
                    <a:pt x="37" y="18745"/>
                    <a:pt x="74" y="18819"/>
                  </a:cubicBezTo>
                  <a:cubicBezTo>
                    <a:pt x="148" y="18856"/>
                    <a:pt x="222" y="18893"/>
                    <a:pt x="296" y="18893"/>
                  </a:cubicBezTo>
                  <a:lnTo>
                    <a:pt x="3032" y="18893"/>
                  </a:lnTo>
                  <a:cubicBezTo>
                    <a:pt x="3179" y="18893"/>
                    <a:pt x="3327" y="18782"/>
                    <a:pt x="3327" y="18634"/>
                  </a:cubicBezTo>
                  <a:lnTo>
                    <a:pt x="5250" y="2663"/>
                  </a:lnTo>
                  <a:lnTo>
                    <a:pt x="5250" y="2626"/>
                  </a:lnTo>
                  <a:cubicBezTo>
                    <a:pt x="5250" y="1147"/>
                    <a:pt x="4067" y="1"/>
                    <a:pt x="262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0"/>
            <p:cNvSpPr/>
            <p:nvPr/>
          </p:nvSpPr>
          <p:spPr>
            <a:xfrm>
              <a:off x="3548875" y="3556225"/>
              <a:ext cx="574000" cy="329075"/>
            </a:xfrm>
            <a:custGeom>
              <a:avLst/>
              <a:gdLst/>
              <a:ahLst/>
              <a:cxnLst/>
              <a:rect l="l" t="t" r="r" b="b"/>
              <a:pathLst>
                <a:path w="22960" h="13163" extrusionOk="0">
                  <a:moveTo>
                    <a:pt x="0" y="1"/>
                  </a:moveTo>
                  <a:lnTo>
                    <a:pt x="1294" y="13162"/>
                  </a:lnTo>
                  <a:lnTo>
                    <a:pt x="21665" y="13162"/>
                  </a:lnTo>
                  <a:lnTo>
                    <a:pt x="229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0"/>
            <p:cNvSpPr/>
            <p:nvPr/>
          </p:nvSpPr>
          <p:spPr>
            <a:xfrm>
              <a:off x="3541475" y="3548850"/>
              <a:ext cx="588775" cy="343850"/>
            </a:xfrm>
            <a:custGeom>
              <a:avLst/>
              <a:gdLst/>
              <a:ahLst/>
              <a:cxnLst/>
              <a:rect l="l" t="t" r="r" b="b"/>
              <a:pathLst>
                <a:path w="23551" h="13754" extrusionOk="0">
                  <a:moveTo>
                    <a:pt x="22885" y="592"/>
                  </a:moveTo>
                  <a:lnTo>
                    <a:pt x="21665" y="13125"/>
                  </a:lnTo>
                  <a:lnTo>
                    <a:pt x="1886" y="13125"/>
                  </a:lnTo>
                  <a:lnTo>
                    <a:pt x="626" y="592"/>
                  </a:lnTo>
                  <a:close/>
                  <a:moveTo>
                    <a:pt x="296" y="0"/>
                  </a:moveTo>
                  <a:cubicBezTo>
                    <a:pt x="222" y="0"/>
                    <a:pt x="148" y="37"/>
                    <a:pt x="74" y="74"/>
                  </a:cubicBezTo>
                  <a:cubicBezTo>
                    <a:pt x="1" y="148"/>
                    <a:pt x="1" y="259"/>
                    <a:pt x="1" y="333"/>
                  </a:cubicBezTo>
                  <a:lnTo>
                    <a:pt x="1295" y="13457"/>
                  </a:lnTo>
                  <a:cubicBezTo>
                    <a:pt x="1295" y="13642"/>
                    <a:pt x="1442" y="13753"/>
                    <a:pt x="1590" y="13753"/>
                  </a:cubicBezTo>
                  <a:lnTo>
                    <a:pt x="21961" y="13753"/>
                  </a:lnTo>
                  <a:cubicBezTo>
                    <a:pt x="22109" y="13753"/>
                    <a:pt x="22257" y="13642"/>
                    <a:pt x="22257" y="13457"/>
                  </a:cubicBezTo>
                  <a:lnTo>
                    <a:pt x="23551" y="333"/>
                  </a:lnTo>
                  <a:cubicBezTo>
                    <a:pt x="23551" y="259"/>
                    <a:pt x="23514" y="148"/>
                    <a:pt x="23477" y="74"/>
                  </a:cubicBezTo>
                  <a:cubicBezTo>
                    <a:pt x="23403" y="37"/>
                    <a:pt x="23329" y="0"/>
                    <a:pt x="2325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0"/>
            <p:cNvSpPr/>
            <p:nvPr/>
          </p:nvSpPr>
          <p:spPr>
            <a:xfrm>
              <a:off x="3337225" y="3015525"/>
              <a:ext cx="1061075" cy="603575"/>
            </a:xfrm>
            <a:custGeom>
              <a:avLst/>
              <a:gdLst/>
              <a:ahLst/>
              <a:cxnLst/>
              <a:rect l="l" t="t" r="r" b="b"/>
              <a:pathLst>
                <a:path w="42443" h="24143" extrusionOk="0">
                  <a:moveTo>
                    <a:pt x="22552" y="1"/>
                  </a:moveTo>
                  <a:lnTo>
                    <a:pt x="16748" y="112"/>
                  </a:lnTo>
                  <a:lnTo>
                    <a:pt x="5878" y="6212"/>
                  </a:lnTo>
                  <a:lnTo>
                    <a:pt x="0" y="24143"/>
                  </a:lnTo>
                  <a:lnTo>
                    <a:pt x="42442" y="24143"/>
                  </a:lnTo>
                  <a:cubicBezTo>
                    <a:pt x="42442" y="24143"/>
                    <a:pt x="35640" y="6693"/>
                    <a:pt x="34309" y="5805"/>
                  </a:cubicBezTo>
                  <a:cubicBezTo>
                    <a:pt x="32978" y="4881"/>
                    <a:pt x="22552" y="1"/>
                    <a:pt x="225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0"/>
            <p:cNvSpPr/>
            <p:nvPr/>
          </p:nvSpPr>
          <p:spPr>
            <a:xfrm>
              <a:off x="3328900" y="3008150"/>
              <a:ext cx="1076800" cy="619275"/>
            </a:xfrm>
            <a:custGeom>
              <a:avLst/>
              <a:gdLst/>
              <a:ahLst/>
              <a:cxnLst/>
              <a:rect l="l" t="t" r="r" b="b"/>
              <a:pathLst>
                <a:path w="43072" h="24771" extrusionOk="0">
                  <a:moveTo>
                    <a:pt x="22743" y="594"/>
                  </a:moveTo>
                  <a:cubicBezTo>
                    <a:pt x="22812" y="625"/>
                    <a:pt x="23458" y="914"/>
                    <a:pt x="24401" y="1368"/>
                  </a:cubicBezTo>
                  <a:cubicBezTo>
                    <a:pt x="25880" y="2071"/>
                    <a:pt x="28172" y="3143"/>
                    <a:pt x="30205" y="4141"/>
                  </a:cubicBezTo>
                  <a:cubicBezTo>
                    <a:pt x="31203" y="4622"/>
                    <a:pt x="32165" y="5102"/>
                    <a:pt x="32941" y="5472"/>
                  </a:cubicBezTo>
                  <a:cubicBezTo>
                    <a:pt x="33681" y="5879"/>
                    <a:pt x="34235" y="6174"/>
                    <a:pt x="34457" y="6322"/>
                  </a:cubicBezTo>
                  <a:cubicBezTo>
                    <a:pt x="34494" y="6359"/>
                    <a:pt x="34605" y="6433"/>
                    <a:pt x="34716" y="6618"/>
                  </a:cubicBezTo>
                  <a:cubicBezTo>
                    <a:pt x="35122" y="7246"/>
                    <a:pt x="35862" y="8688"/>
                    <a:pt x="36675" y="10500"/>
                  </a:cubicBezTo>
                  <a:cubicBezTo>
                    <a:pt x="37895" y="13236"/>
                    <a:pt x="39337" y="16748"/>
                    <a:pt x="40483" y="19558"/>
                  </a:cubicBezTo>
                  <a:cubicBezTo>
                    <a:pt x="41075" y="21000"/>
                    <a:pt x="41555" y="22257"/>
                    <a:pt x="41925" y="23144"/>
                  </a:cubicBezTo>
                  <a:cubicBezTo>
                    <a:pt x="42082" y="23563"/>
                    <a:pt x="42215" y="23900"/>
                    <a:pt x="42311" y="24142"/>
                  </a:cubicBezTo>
                  <a:lnTo>
                    <a:pt x="777" y="24142"/>
                  </a:lnTo>
                  <a:lnTo>
                    <a:pt x="6470" y="6692"/>
                  </a:lnTo>
                  <a:lnTo>
                    <a:pt x="17166" y="701"/>
                  </a:lnTo>
                  <a:lnTo>
                    <a:pt x="17166" y="701"/>
                  </a:lnTo>
                  <a:lnTo>
                    <a:pt x="22743" y="594"/>
                  </a:lnTo>
                  <a:close/>
                  <a:moveTo>
                    <a:pt x="22848" y="0"/>
                  </a:moveTo>
                  <a:lnTo>
                    <a:pt x="17081" y="74"/>
                  </a:lnTo>
                  <a:lnTo>
                    <a:pt x="16933" y="148"/>
                  </a:lnTo>
                  <a:lnTo>
                    <a:pt x="6063" y="6211"/>
                  </a:lnTo>
                  <a:cubicBezTo>
                    <a:pt x="5990" y="6248"/>
                    <a:pt x="5953" y="6322"/>
                    <a:pt x="5916" y="6396"/>
                  </a:cubicBezTo>
                  <a:lnTo>
                    <a:pt x="37" y="24364"/>
                  </a:lnTo>
                  <a:cubicBezTo>
                    <a:pt x="0" y="24438"/>
                    <a:pt x="37" y="24549"/>
                    <a:pt x="74" y="24623"/>
                  </a:cubicBezTo>
                  <a:cubicBezTo>
                    <a:pt x="148" y="24734"/>
                    <a:pt x="222" y="24771"/>
                    <a:pt x="333" y="24771"/>
                  </a:cubicBezTo>
                  <a:lnTo>
                    <a:pt x="42775" y="24771"/>
                  </a:lnTo>
                  <a:cubicBezTo>
                    <a:pt x="42849" y="24771"/>
                    <a:pt x="42960" y="24697"/>
                    <a:pt x="43034" y="24623"/>
                  </a:cubicBezTo>
                  <a:cubicBezTo>
                    <a:pt x="43071" y="24549"/>
                    <a:pt x="43071" y="24438"/>
                    <a:pt x="43034" y="24327"/>
                  </a:cubicBezTo>
                  <a:cubicBezTo>
                    <a:pt x="43034" y="24327"/>
                    <a:pt x="41333" y="19964"/>
                    <a:pt x="39485" y="15491"/>
                  </a:cubicBezTo>
                  <a:cubicBezTo>
                    <a:pt x="38561" y="13236"/>
                    <a:pt x="37562" y="10981"/>
                    <a:pt x="36749" y="9206"/>
                  </a:cubicBezTo>
                  <a:cubicBezTo>
                    <a:pt x="36342" y="8319"/>
                    <a:pt x="35973" y="7579"/>
                    <a:pt x="35640" y="6988"/>
                  </a:cubicBezTo>
                  <a:cubicBezTo>
                    <a:pt x="35492" y="6692"/>
                    <a:pt x="35344" y="6470"/>
                    <a:pt x="35196" y="6285"/>
                  </a:cubicBezTo>
                  <a:cubicBezTo>
                    <a:pt x="35085" y="6063"/>
                    <a:pt x="34974" y="5953"/>
                    <a:pt x="34827" y="5842"/>
                  </a:cubicBezTo>
                  <a:cubicBezTo>
                    <a:pt x="34642" y="5694"/>
                    <a:pt x="34309" y="5509"/>
                    <a:pt x="33902" y="5287"/>
                  </a:cubicBezTo>
                  <a:cubicBezTo>
                    <a:pt x="31019" y="3734"/>
                    <a:pt x="22996" y="37"/>
                    <a:pt x="22996" y="37"/>
                  </a:cubicBezTo>
                  <a:lnTo>
                    <a:pt x="22848"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0"/>
            <p:cNvSpPr/>
            <p:nvPr/>
          </p:nvSpPr>
          <p:spPr>
            <a:xfrm>
              <a:off x="3938900" y="2856775"/>
              <a:ext cx="52725" cy="82300"/>
            </a:xfrm>
            <a:custGeom>
              <a:avLst/>
              <a:gdLst/>
              <a:ahLst/>
              <a:cxnLst/>
              <a:rect l="l" t="t" r="r" b="b"/>
              <a:pathLst>
                <a:path w="2109" h="3292" extrusionOk="0">
                  <a:moveTo>
                    <a:pt x="1480" y="0"/>
                  </a:moveTo>
                  <a:cubicBezTo>
                    <a:pt x="1085" y="0"/>
                    <a:pt x="592" y="362"/>
                    <a:pt x="592" y="362"/>
                  </a:cubicBezTo>
                  <a:lnTo>
                    <a:pt x="518" y="768"/>
                  </a:lnTo>
                  <a:lnTo>
                    <a:pt x="1" y="2913"/>
                  </a:lnTo>
                  <a:cubicBezTo>
                    <a:pt x="1" y="2913"/>
                    <a:pt x="332" y="3291"/>
                    <a:pt x="824" y="3291"/>
                  </a:cubicBezTo>
                  <a:cubicBezTo>
                    <a:pt x="947" y="3291"/>
                    <a:pt x="1080" y="3268"/>
                    <a:pt x="1221" y="3208"/>
                  </a:cubicBezTo>
                  <a:cubicBezTo>
                    <a:pt x="1923" y="2913"/>
                    <a:pt x="2108" y="1175"/>
                    <a:pt x="1923" y="362"/>
                  </a:cubicBezTo>
                  <a:cubicBezTo>
                    <a:pt x="1849" y="91"/>
                    <a:pt x="1677" y="0"/>
                    <a:pt x="14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0"/>
            <p:cNvSpPr/>
            <p:nvPr/>
          </p:nvSpPr>
          <p:spPr>
            <a:xfrm>
              <a:off x="3930600" y="2849175"/>
              <a:ext cx="65650" cy="98000"/>
            </a:xfrm>
            <a:custGeom>
              <a:avLst/>
              <a:gdLst/>
              <a:ahLst/>
              <a:cxnLst/>
              <a:rect l="l" t="t" r="r" b="b"/>
              <a:pathLst>
                <a:path w="2626" h="3920" extrusionOk="0">
                  <a:moveTo>
                    <a:pt x="1886" y="629"/>
                  </a:moveTo>
                  <a:cubicBezTo>
                    <a:pt x="1923" y="629"/>
                    <a:pt x="1923" y="666"/>
                    <a:pt x="1960" y="740"/>
                  </a:cubicBezTo>
                  <a:cubicBezTo>
                    <a:pt x="1997" y="888"/>
                    <a:pt x="2034" y="1146"/>
                    <a:pt x="2034" y="1405"/>
                  </a:cubicBezTo>
                  <a:cubicBezTo>
                    <a:pt x="2034" y="1775"/>
                    <a:pt x="1960" y="2219"/>
                    <a:pt x="1849" y="2588"/>
                  </a:cubicBezTo>
                  <a:cubicBezTo>
                    <a:pt x="1738" y="2958"/>
                    <a:pt x="1553" y="3180"/>
                    <a:pt x="1405" y="3217"/>
                  </a:cubicBezTo>
                  <a:cubicBezTo>
                    <a:pt x="1331" y="3291"/>
                    <a:pt x="1220" y="3291"/>
                    <a:pt x="1146" y="3291"/>
                  </a:cubicBezTo>
                  <a:cubicBezTo>
                    <a:pt x="961" y="3291"/>
                    <a:pt x="850" y="3217"/>
                    <a:pt x="740" y="3143"/>
                  </a:cubicBezTo>
                  <a:lnTo>
                    <a:pt x="676" y="3095"/>
                  </a:lnTo>
                  <a:lnTo>
                    <a:pt x="676" y="3095"/>
                  </a:lnTo>
                  <a:lnTo>
                    <a:pt x="1146" y="1146"/>
                  </a:lnTo>
                  <a:lnTo>
                    <a:pt x="1194" y="886"/>
                  </a:lnTo>
                  <a:lnTo>
                    <a:pt x="1194" y="886"/>
                  </a:lnTo>
                  <a:cubicBezTo>
                    <a:pt x="1248" y="846"/>
                    <a:pt x="1335" y="793"/>
                    <a:pt x="1442" y="740"/>
                  </a:cubicBezTo>
                  <a:cubicBezTo>
                    <a:pt x="1553" y="666"/>
                    <a:pt x="1738" y="629"/>
                    <a:pt x="1812" y="629"/>
                  </a:cubicBezTo>
                  <a:close/>
                  <a:moveTo>
                    <a:pt x="1812" y="0"/>
                  </a:moveTo>
                  <a:cubicBezTo>
                    <a:pt x="1516" y="0"/>
                    <a:pt x="1294" y="111"/>
                    <a:pt x="1072" y="222"/>
                  </a:cubicBezTo>
                  <a:cubicBezTo>
                    <a:pt x="887" y="333"/>
                    <a:pt x="777" y="407"/>
                    <a:pt x="740" y="407"/>
                  </a:cubicBezTo>
                  <a:cubicBezTo>
                    <a:pt x="703" y="481"/>
                    <a:pt x="666" y="518"/>
                    <a:pt x="629" y="592"/>
                  </a:cubicBezTo>
                  <a:lnTo>
                    <a:pt x="518" y="998"/>
                  </a:lnTo>
                  <a:lnTo>
                    <a:pt x="37" y="3143"/>
                  </a:lnTo>
                  <a:cubicBezTo>
                    <a:pt x="0" y="3217"/>
                    <a:pt x="37" y="3328"/>
                    <a:pt x="74" y="3402"/>
                  </a:cubicBezTo>
                  <a:cubicBezTo>
                    <a:pt x="111" y="3402"/>
                    <a:pt x="185" y="3549"/>
                    <a:pt x="370" y="3660"/>
                  </a:cubicBezTo>
                  <a:cubicBezTo>
                    <a:pt x="555" y="3771"/>
                    <a:pt x="814" y="3919"/>
                    <a:pt x="1146" y="3919"/>
                  </a:cubicBezTo>
                  <a:cubicBezTo>
                    <a:pt x="1294" y="3919"/>
                    <a:pt x="1479" y="3882"/>
                    <a:pt x="1664" y="3808"/>
                  </a:cubicBezTo>
                  <a:cubicBezTo>
                    <a:pt x="2071" y="3623"/>
                    <a:pt x="2292" y="3217"/>
                    <a:pt x="2440" y="2773"/>
                  </a:cubicBezTo>
                  <a:cubicBezTo>
                    <a:pt x="2588" y="2329"/>
                    <a:pt x="2625" y="1849"/>
                    <a:pt x="2625" y="1405"/>
                  </a:cubicBezTo>
                  <a:cubicBezTo>
                    <a:pt x="2625" y="1109"/>
                    <a:pt x="2625" y="814"/>
                    <a:pt x="2551" y="592"/>
                  </a:cubicBezTo>
                  <a:cubicBezTo>
                    <a:pt x="2514" y="407"/>
                    <a:pt x="2403" y="259"/>
                    <a:pt x="2255" y="148"/>
                  </a:cubicBezTo>
                  <a:cubicBezTo>
                    <a:pt x="2144" y="37"/>
                    <a:pt x="1960" y="0"/>
                    <a:pt x="181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0"/>
            <p:cNvSpPr/>
            <p:nvPr/>
          </p:nvSpPr>
          <p:spPr>
            <a:xfrm>
              <a:off x="3667175" y="2856775"/>
              <a:ext cx="53625" cy="82300"/>
            </a:xfrm>
            <a:custGeom>
              <a:avLst/>
              <a:gdLst/>
              <a:ahLst/>
              <a:cxnLst/>
              <a:rect l="l" t="t" r="r" b="b"/>
              <a:pathLst>
                <a:path w="2145" h="3292" extrusionOk="0">
                  <a:moveTo>
                    <a:pt x="640" y="0"/>
                  </a:moveTo>
                  <a:cubicBezTo>
                    <a:pt x="448" y="0"/>
                    <a:pt x="284" y="91"/>
                    <a:pt x="222" y="362"/>
                  </a:cubicBezTo>
                  <a:cubicBezTo>
                    <a:pt x="1" y="1175"/>
                    <a:pt x="222" y="2913"/>
                    <a:pt x="925" y="3208"/>
                  </a:cubicBezTo>
                  <a:cubicBezTo>
                    <a:pt x="1065" y="3268"/>
                    <a:pt x="1198" y="3291"/>
                    <a:pt x="1321" y="3291"/>
                  </a:cubicBezTo>
                  <a:cubicBezTo>
                    <a:pt x="1814" y="3291"/>
                    <a:pt x="2145" y="2913"/>
                    <a:pt x="2145" y="2913"/>
                  </a:cubicBezTo>
                  <a:lnTo>
                    <a:pt x="1627" y="768"/>
                  </a:lnTo>
                  <a:lnTo>
                    <a:pt x="1516" y="362"/>
                  </a:lnTo>
                  <a:cubicBezTo>
                    <a:pt x="1516" y="362"/>
                    <a:pt x="1023" y="0"/>
                    <a:pt x="6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0"/>
            <p:cNvSpPr/>
            <p:nvPr/>
          </p:nvSpPr>
          <p:spPr>
            <a:xfrm>
              <a:off x="3662550" y="2849175"/>
              <a:ext cx="65650" cy="98000"/>
            </a:xfrm>
            <a:custGeom>
              <a:avLst/>
              <a:gdLst/>
              <a:ahLst/>
              <a:cxnLst/>
              <a:rect l="l" t="t" r="r" b="b"/>
              <a:pathLst>
                <a:path w="2626" h="3920" extrusionOk="0">
                  <a:moveTo>
                    <a:pt x="814" y="629"/>
                  </a:moveTo>
                  <a:cubicBezTo>
                    <a:pt x="925" y="629"/>
                    <a:pt x="1110" y="666"/>
                    <a:pt x="1258" y="777"/>
                  </a:cubicBezTo>
                  <a:cubicBezTo>
                    <a:pt x="1332" y="814"/>
                    <a:pt x="1406" y="851"/>
                    <a:pt x="1443" y="888"/>
                  </a:cubicBezTo>
                  <a:lnTo>
                    <a:pt x="1446" y="890"/>
                  </a:lnTo>
                  <a:lnTo>
                    <a:pt x="1516" y="1146"/>
                  </a:lnTo>
                  <a:lnTo>
                    <a:pt x="1987" y="3094"/>
                  </a:lnTo>
                  <a:lnTo>
                    <a:pt x="1987" y="3094"/>
                  </a:lnTo>
                  <a:cubicBezTo>
                    <a:pt x="1959" y="3113"/>
                    <a:pt x="1925" y="3130"/>
                    <a:pt x="1886" y="3143"/>
                  </a:cubicBezTo>
                  <a:cubicBezTo>
                    <a:pt x="1775" y="3217"/>
                    <a:pt x="1664" y="3291"/>
                    <a:pt x="1516" y="3291"/>
                  </a:cubicBezTo>
                  <a:cubicBezTo>
                    <a:pt x="1406" y="3291"/>
                    <a:pt x="1332" y="3291"/>
                    <a:pt x="1221" y="3217"/>
                  </a:cubicBezTo>
                  <a:cubicBezTo>
                    <a:pt x="1110" y="3180"/>
                    <a:pt x="925" y="2958"/>
                    <a:pt x="814" y="2588"/>
                  </a:cubicBezTo>
                  <a:cubicBezTo>
                    <a:pt x="666" y="2219"/>
                    <a:pt x="629" y="1775"/>
                    <a:pt x="629" y="1405"/>
                  </a:cubicBezTo>
                  <a:cubicBezTo>
                    <a:pt x="629" y="1146"/>
                    <a:pt x="629" y="925"/>
                    <a:pt x="703" y="740"/>
                  </a:cubicBezTo>
                  <a:cubicBezTo>
                    <a:pt x="703" y="666"/>
                    <a:pt x="740" y="629"/>
                    <a:pt x="740" y="629"/>
                  </a:cubicBezTo>
                  <a:close/>
                  <a:moveTo>
                    <a:pt x="814" y="0"/>
                  </a:moveTo>
                  <a:cubicBezTo>
                    <a:pt x="666" y="0"/>
                    <a:pt x="518" y="37"/>
                    <a:pt x="370" y="148"/>
                  </a:cubicBezTo>
                  <a:cubicBezTo>
                    <a:pt x="223" y="259"/>
                    <a:pt x="149" y="407"/>
                    <a:pt x="75" y="592"/>
                  </a:cubicBezTo>
                  <a:cubicBezTo>
                    <a:pt x="38" y="814"/>
                    <a:pt x="1" y="1109"/>
                    <a:pt x="1" y="1405"/>
                  </a:cubicBezTo>
                  <a:cubicBezTo>
                    <a:pt x="1" y="1849"/>
                    <a:pt x="75" y="2329"/>
                    <a:pt x="223" y="2773"/>
                  </a:cubicBezTo>
                  <a:cubicBezTo>
                    <a:pt x="370" y="3217"/>
                    <a:pt x="555" y="3623"/>
                    <a:pt x="962" y="3808"/>
                  </a:cubicBezTo>
                  <a:cubicBezTo>
                    <a:pt x="1147" y="3882"/>
                    <a:pt x="1332" y="3919"/>
                    <a:pt x="1516" y="3919"/>
                  </a:cubicBezTo>
                  <a:cubicBezTo>
                    <a:pt x="1812" y="3919"/>
                    <a:pt x="2108" y="3771"/>
                    <a:pt x="2256" y="3660"/>
                  </a:cubicBezTo>
                  <a:cubicBezTo>
                    <a:pt x="2441" y="3549"/>
                    <a:pt x="2552" y="3402"/>
                    <a:pt x="2552" y="3402"/>
                  </a:cubicBezTo>
                  <a:cubicBezTo>
                    <a:pt x="2626" y="3328"/>
                    <a:pt x="2626" y="3217"/>
                    <a:pt x="2626" y="3143"/>
                  </a:cubicBezTo>
                  <a:lnTo>
                    <a:pt x="2108" y="998"/>
                  </a:lnTo>
                  <a:lnTo>
                    <a:pt x="1997" y="592"/>
                  </a:lnTo>
                  <a:cubicBezTo>
                    <a:pt x="1997" y="518"/>
                    <a:pt x="1960" y="481"/>
                    <a:pt x="1886" y="407"/>
                  </a:cubicBezTo>
                  <a:cubicBezTo>
                    <a:pt x="1886" y="407"/>
                    <a:pt x="1738" y="333"/>
                    <a:pt x="1553" y="222"/>
                  </a:cubicBezTo>
                  <a:cubicBezTo>
                    <a:pt x="1369" y="111"/>
                    <a:pt x="1110" y="0"/>
                    <a:pt x="81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0"/>
            <p:cNvSpPr/>
            <p:nvPr/>
          </p:nvSpPr>
          <p:spPr>
            <a:xfrm>
              <a:off x="3694900" y="2954900"/>
              <a:ext cx="289325" cy="233500"/>
            </a:xfrm>
            <a:custGeom>
              <a:avLst/>
              <a:gdLst/>
              <a:ahLst/>
              <a:cxnLst/>
              <a:rect l="l" t="t" r="r" b="b"/>
              <a:pathLst>
                <a:path w="11573" h="9340" extrusionOk="0">
                  <a:moveTo>
                    <a:pt x="5371" y="0"/>
                  </a:moveTo>
                  <a:cubicBezTo>
                    <a:pt x="4082" y="0"/>
                    <a:pt x="2795" y="308"/>
                    <a:pt x="2034" y="1021"/>
                  </a:cubicBezTo>
                  <a:cubicBezTo>
                    <a:pt x="2034" y="1021"/>
                    <a:pt x="1110" y="1724"/>
                    <a:pt x="925" y="2426"/>
                  </a:cubicBezTo>
                  <a:cubicBezTo>
                    <a:pt x="703" y="3128"/>
                    <a:pt x="1" y="8933"/>
                    <a:pt x="1" y="8933"/>
                  </a:cubicBezTo>
                  <a:cubicBezTo>
                    <a:pt x="1" y="8933"/>
                    <a:pt x="3883" y="6382"/>
                    <a:pt x="4992" y="6197"/>
                  </a:cubicBezTo>
                  <a:cubicBezTo>
                    <a:pt x="5027" y="6190"/>
                    <a:pt x="5067" y="6187"/>
                    <a:pt x="5111" y="6187"/>
                  </a:cubicBezTo>
                  <a:cubicBezTo>
                    <a:pt x="6444" y="6187"/>
                    <a:pt x="11572" y="9340"/>
                    <a:pt x="11572" y="9340"/>
                  </a:cubicBezTo>
                  <a:cubicBezTo>
                    <a:pt x="11572" y="9340"/>
                    <a:pt x="10278" y="2722"/>
                    <a:pt x="9243" y="1317"/>
                  </a:cubicBezTo>
                  <a:cubicBezTo>
                    <a:pt x="8682" y="507"/>
                    <a:pt x="7025" y="0"/>
                    <a:pt x="53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0"/>
            <p:cNvSpPr/>
            <p:nvPr/>
          </p:nvSpPr>
          <p:spPr>
            <a:xfrm>
              <a:off x="3687500" y="2947150"/>
              <a:ext cx="305050" cy="249100"/>
            </a:xfrm>
            <a:custGeom>
              <a:avLst/>
              <a:gdLst/>
              <a:ahLst/>
              <a:cxnLst/>
              <a:rect l="l" t="t" r="r" b="b"/>
              <a:pathLst>
                <a:path w="12202" h="9964" extrusionOk="0">
                  <a:moveTo>
                    <a:pt x="2146" y="1074"/>
                  </a:moveTo>
                  <a:lnTo>
                    <a:pt x="2146" y="1074"/>
                  </a:lnTo>
                  <a:cubicBezTo>
                    <a:pt x="2146" y="1074"/>
                    <a:pt x="2146" y="1074"/>
                    <a:pt x="2146" y="1074"/>
                  </a:cubicBezTo>
                  <a:lnTo>
                    <a:pt x="2146" y="1074"/>
                  </a:lnTo>
                  <a:lnTo>
                    <a:pt x="2146" y="1074"/>
                  </a:lnTo>
                  <a:close/>
                  <a:moveTo>
                    <a:pt x="5620" y="629"/>
                  </a:moveTo>
                  <a:cubicBezTo>
                    <a:pt x="6434" y="629"/>
                    <a:pt x="7247" y="740"/>
                    <a:pt x="7913" y="961"/>
                  </a:cubicBezTo>
                  <a:cubicBezTo>
                    <a:pt x="8578" y="1183"/>
                    <a:pt x="9059" y="1479"/>
                    <a:pt x="9281" y="1812"/>
                  </a:cubicBezTo>
                  <a:cubicBezTo>
                    <a:pt x="9502" y="2107"/>
                    <a:pt x="9798" y="2773"/>
                    <a:pt x="10057" y="3586"/>
                  </a:cubicBezTo>
                  <a:cubicBezTo>
                    <a:pt x="10427" y="4769"/>
                    <a:pt x="10833" y="6322"/>
                    <a:pt x="11092" y="7542"/>
                  </a:cubicBezTo>
                  <a:cubicBezTo>
                    <a:pt x="11233" y="8141"/>
                    <a:pt x="11340" y="8639"/>
                    <a:pt x="11446" y="9037"/>
                  </a:cubicBezTo>
                  <a:lnTo>
                    <a:pt x="11446" y="9037"/>
                  </a:lnTo>
                  <a:cubicBezTo>
                    <a:pt x="10926" y="8727"/>
                    <a:pt x="10129" y="8258"/>
                    <a:pt x="9281" y="7801"/>
                  </a:cubicBezTo>
                  <a:cubicBezTo>
                    <a:pt x="8541" y="7394"/>
                    <a:pt x="7765" y="6988"/>
                    <a:pt x="7099" y="6692"/>
                  </a:cubicBezTo>
                  <a:cubicBezTo>
                    <a:pt x="6730" y="6544"/>
                    <a:pt x="6434" y="6433"/>
                    <a:pt x="6138" y="6322"/>
                  </a:cubicBezTo>
                  <a:cubicBezTo>
                    <a:pt x="5842" y="6248"/>
                    <a:pt x="5620" y="6174"/>
                    <a:pt x="5399" y="6174"/>
                  </a:cubicBezTo>
                  <a:lnTo>
                    <a:pt x="5214" y="6174"/>
                  </a:lnTo>
                  <a:cubicBezTo>
                    <a:pt x="4881" y="6248"/>
                    <a:pt x="4437" y="6470"/>
                    <a:pt x="3883" y="6729"/>
                  </a:cubicBezTo>
                  <a:cubicBezTo>
                    <a:pt x="2781" y="7293"/>
                    <a:pt x="1413" y="8158"/>
                    <a:pt x="676" y="8637"/>
                  </a:cubicBezTo>
                  <a:lnTo>
                    <a:pt x="676" y="8637"/>
                  </a:lnTo>
                  <a:cubicBezTo>
                    <a:pt x="751" y="8071"/>
                    <a:pt x="869" y="7197"/>
                    <a:pt x="999" y="6285"/>
                  </a:cubicBezTo>
                  <a:cubicBezTo>
                    <a:pt x="1110" y="5509"/>
                    <a:pt x="1184" y="4732"/>
                    <a:pt x="1295" y="4104"/>
                  </a:cubicBezTo>
                  <a:cubicBezTo>
                    <a:pt x="1332" y="3771"/>
                    <a:pt x="1369" y="3512"/>
                    <a:pt x="1406" y="3291"/>
                  </a:cubicBezTo>
                  <a:cubicBezTo>
                    <a:pt x="1480" y="3069"/>
                    <a:pt x="1480" y="2884"/>
                    <a:pt x="1517" y="2810"/>
                  </a:cubicBezTo>
                  <a:cubicBezTo>
                    <a:pt x="1591" y="2551"/>
                    <a:pt x="1849" y="2218"/>
                    <a:pt x="2071" y="1960"/>
                  </a:cubicBezTo>
                  <a:cubicBezTo>
                    <a:pt x="2182" y="1849"/>
                    <a:pt x="2293" y="1738"/>
                    <a:pt x="2404" y="1664"/>
                  </a:cubicBezTo>
                  <a:lnTo>
                    <a:pt x="2478" y="1590"/>
                  </a:lnTo>
                  <a:lnTo>
                    <a:pt x="2515" y="1553"/>
                  </a:lnTo>
                  <a:lnTo>
                    <a:pt x="2552" y="1553"/>
                  </a:lnTo>
                  <a:cubicBezTo>
                    <a:pt x="3180" y="924"/>
                    <a:pt x="4400" y="629"/>
                    <a:pt x="5620" y="629"/>
                  </a:cubicBezTo>
                  <a:close/>
                  <a:moveTo>
                    <a:pt x="5620" y="0"/>
                  </a:moveTo>
                  <a:cubicBezTo>
                    <a:pt x="4309" y="0"/>
                    <a:pt x="2998" y="287"/>
                    <a:pt x="2146" y="1074"/>
                  </a:cubicBezTo>
                  <a:lnTo>
                    <a:pt x="2145" y="1072"/>
                  </a:lnTo>
                  <a:cubicBezTo>
                    <a:pt x="2145" y="1072"/>
                    <a:pt x="1886" y="1257"/>
                    <a:pt x="1628" y="1553"/>
                  </a:cubicBezTo>
                  <a:cubicBezTo>
                    <a:pt x="1369" y="1849"/>
                    <a:pt x="1036" y="2218"/>
                    <a:pt x="925" y="2662"/>
                  </a:cubicBezTo>
                  <a:cubicBezTo>
                    <a:pt x="888" y="2773"/>
                    <a:pt x="851" y="2921"/>
                    <a:pt x="814" y="3180"/>
                  </a:cubicBezTo>
                  <a:cubicBezTo>
                    <a:pt x="555" y="4769"/>
                    <a:pt x="1" y="9206"/>
                    <a:pt x="1" y="9206"/>
                  </a:cubicBezTo>
                  <a:cubicBezTo>
                    <a:pt x="1" y="9317"/>
                    <a:pt x="38" y="9428"/>
                    <a:pt x="149" y="9502"/>
                  </a:cubicBezTo>
                  <a:cubicBezTo>
                    <a:pt x="204" y="9539"/>
                    <a:pt x="260" y="9557"/>
                    <a:pt x="315" y="9557"/>
                  </a:cubicBezTo>
                  <a:cubicBezTo>
                    <a:pt x="371" y="9557"/>
                    <a:pt x="426" y="9539"/>
                    <a:pt x="482" y="9502"/>
                  </a:cubicBezTo>
                  <a:cubicBezTo>
                    <a:pt x="482" y="9502"/>
                    <a:pt x="703" y="9317"/>
                    <a:pt x="1073" y="9095"/>
                  </a:cubicBezTo>
                  <a:cubicBezTo>
                    <a:pt x="1665" y="8725"/>
                    <a:pt x="2515" y="8208"/>
                    <a:pt x="3365" y="7727"/>
                  </a:cubicBezTo>
                  <a:cubicBezTo>
                    <a:pt x="3772" y="7468"/>
                    <a:pt x="4179" y="7283"/>
                    <a:pt x="4548" y="7099"/>
                  </a:cubicBezTo>
                  <a:cubicBezTo>
                    <a:pt x="4881" y="6951"/>
                    <a:pt x="5177" y="6840"/>
                    <a:pt x="5325" y="6803"/>
                  </a:cubicBezTo>
                  <a:lnTo>
                    <a:pt x="5399" y="6803"/>
                  </a:lnTo>
                  <a:cubicBezTo>
                    <a:pt x="5510" y="6803"/>
                    <a:pt x="5694" y="6840"/>
                    <a:pt x="5953" y="6914"/>
                  </a:cubicBezTo>
                  <a:cubicBezTo>
                    <a:pt x="6840" y="7209"/>
                    <a:pt x="8319" y="7949"/>
                    <a:pt x="9502" y="8614"/>
                  </a:cubicBezTo>
                  <a:cubicBezTo>
                    <a:pt x="10131" y="8947"/>
                    <a:pt x="10685" y="9280"/>
                    <a:pt x="11055" y="9502"/>
                  </a:cubicBezTo>
                  <a:cubicBezTo>
                    <a:pt x="11462" y="9760"/>
                    <a:pt x="11721" y="9908"/>
                    <a:pt x="11721" y="9908"/>
                  </a:cubicBezTo>
                  <a:cubicBezTo>
                    <a:pt x="11776" y="9945"/>
                    <a:pt x="11831" y="9964"/>
                    <a:pt x="11887" y="9964"/>
                  </a:cubicBezTo>
                  <a:cubicBezTo>
                    <a:pt x="11942" y="9964"/>
                    <a:pt x="11998" y="9945"/>
                    <a:pt x="12053" y="9908"/>
                  </a:cubicBezTo>
                  <a:cubicBezTo>
                    <a:pt x="12164" y="9834"/>
                    <a:pt x="12201" y="9686"/>
                    <a:pt x="12164" y="9576"/>
                  </a:cubicBezTo>
                  <a:cubicBezTo>
                    <a:pt x="12164" y="9576"/>
                    <a:pt x="11831" y="7912"/>
                    <a:pt x="11388" y="6100"/>
                  </a:cubicBezTo>
                  <a:cubicBezTo>
                    <a:pt x="11166" y="5176"/>
                    <a:pt x="10907" y="4215"/>
                    <a:pt x="10611" y="3364"/>
                  </a:cubicBezTo>
                  <a:cubicBezTo>
                    <a:pt x="10353" y="2551"/>
                    <a:pt x="10094" y="1849"/>
                    <a:pt x="9798" y="1442"/>
                  </a:cubicBezTo>
                  <a:cubicBezTo>
                    <a:pt x="9428" y="961"/>
                    <a:pt x="8837" y="629"/>
                    <a:pt x="8097" y="370"/>
                  </a:cubicBezTo>
                  <a:cubicBezTo>
                    <a:pt x="7358" y="148"/>
                    <a:pt x="6508" y="0"/>
                    <a:pt x="562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0"/>
            <p:cNvSpPr/>
            <p:nvPr/>
          </p:nvSpPr>
          <p:spPr>
            <a:xfrm>
              <a:off x="3761450" y="3038650"/>
              <a:ext cx="139600" cy="207225"/>
            </a:xfrm>
            <a:custGeom>
              <a:avLst/>
              <a:gdLst/>
              <a:ahLst/>
              <a:cxnLst/>
              <a:rect l="l" t="t" r="r" b="b"/>
              <a:pathLst>
                <a:path w="5584" h="8289" extrusionOk="0">
                  <a:moveTo>
                    <a:pt x="1" y="0"/>
                  </a:moveTo>
                  <a:cubicBezTo>
                    <a:pt x="1" y="1"/>
                    <a:pt x="2454" y="8289"/>
                    <a:pt x="2871" y="8289"/>
                  </a:cubicBezTo>
                  <a:cubicBezTo>
                    <a:pt x="2894" y="8289"/>
                    <a:pt x="2911" y="8263"/>
                    <a:pt x="2921" y="8208"/>
                  </a:cubicBezTo>
                  <a:cubicBezTo>
                    <a:pt x="3143" y="7210"/>
                    <a:pt x="5583" y="296"/>
                    <a:pt x="5583" y="296"/>
                  </a:cubicBezTo>
                  <a:lnTo>
                    <a:pt x="5583" y="296"/>
                  </a:lnTo>
                  <a:cubicBezTo>
                    <a:pt x="5583" y="296"/>
                    <a:pt x="4263" y="413"/>
                    <a:pt x="2886" y="413"/>
                  </a:cubicBezTo>
                  <a:cubicBezTo>
                    <a:pt x="1696" y="413"/>
                    <a:pt x="463" y="326"/>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0"/>
            <p:cNvSpPr/>
            <p:nvPr/>
          </p:nvSpPr>
          <p:spPr>
            <a:xfrm>
              <a:off x="3753125" y="3030800"/>
              <a:ext cx="155300" cy="223225"/>
            </a:xfrm>
            <a:custGeom>
              <a:avLst/>
              <a:gdLst/>
              <a:ahLst/>
              <a:cxnLst/>
              <a:rect l="l" t="t" r="r" b="b"/>
              <a:pathLst>
                <a:path w="6212" h="8929" extrusionOk="0">
                  <a:moveTo>
                    <a:pt x="793" y="828"/>
                  </a:moveTo>
                  <a:cubicBezTo>
                    <a:pt x="999" y="876"/>
                    <a:pt x="1228" y="909"/>
                    <a:pt x="1480" y="943"/>
                  </a:cubicBezTo>
                  <a:cubicBezTo>
                    <a:pt x="1997" y="1017"/>
                    <a:pt x="2626" y="1017"/>
                    <a:pt x="3217" y="1017"/>
                  </a:cubicBezTo>
                  <a:cubicBezTo>
                    <a:pt x="4113" y="1017"/>
                    <a:pt x="4963" y="972"/>
                    <a:pt x="5462" y="939"/>
                  </a:cubicBezTo>
                  <a:lnTo>
                    <a:pt x="5462" y="939"/>
                  </a:lnTo>
                  <a:cubicBezTo>
                    <a:pt x="5236" y="1571"/>
                    <a:pt x="4800" y="2801"/>
                    <a:pt x="4363" y="4085"/>
                  </a:cubicBezTo>
                  <a:cubicBezTo>
                    <a:pt x="4031" y="5010"/>
                    <a:pt x="3735" y="5971"/>
                    <a:pt x="3476" y="6784"/>
                  </a:cubicBezTo>
                  <a:cubicBezTo>
                    <a:pt x="3336" y="7205"/>
                    <a:pt x="3217" y="7583"/>
                    <a:pt x="3126" y="7888"/>
                  </a:cubicBezTo>
                  <a:lnTo>
                    <a:pt x="3126" y="7888"/>
                  </a:lnTo>
                  <a:cubicBezTo>
                    <a:pt x="3107" y="7843"/>
                    <a:pt x="3088" y="7796"/>
                    <a:pt x="3069" y="7745"/>
                  </a:cubicBezTo>
                  <a:cubicBezTo>
                    <a:pt x="2663" y="6747"/>
                    <a:pt x="2034" y="4862"/>
                    <a:pt x="1517" y="3235"/>
                  </a:cubicBezTo>
                  <a:cubicBezTo>
                    <a:pt x="1295" y="2422"/>
                    <a:pt x="1036" y="1645"/>
                    <a:pt x="888" y="1128"/>
                  </a:cubicBezTo>
                  <a:cubicBezTo>
                    <a:pt x="852" y="1020"/>
                    <a:pt x="821" y="920"/>
                    <a:pt x="793" y="828"/>
                  </a:cubicBezTo>
                  <a:close/>
                  <a:moveTo>
                    <a:pt x="315" y="0"/>
                  </a:moveTo>
                  <a:cubicBezTo>
                    <a:pt x="260" y="0"/>
                    <a:pt x="204" y="18"/>
                    <a:pt x="149" y="55"/>
                  </a:cubicBezTo>
                  <a:cubicBezTo>
                    <a:pt x="38" y="129"/>
                    <a:pt x="1" y="277"/>
                    <a:pt x="38" y="388"/>
                  </a:cubicBezTo>
                  <a:cubicBezTo>
                    <a:pt x="38" y="388"/>
                    <a:pt x="629" y="2459"/>
                    <a:pt x="1295" y="4566"/>
                  </a:cubicBezTo>
                  <a:cubicBezTo>
                    <a:pt x="1628" y="5601"/>
                    <a:pt x="1997" y="6636"/>
                    <a:pt x="2293" y="7413"/>
                  </a:cubicBezTo>
                  <a:cubicBezTo>
                    <a:pt x="2441" y="7819"/>
                    <a:pt x="2552" y="8152"/>
                    <a:pt x="2700" y="8374"/>
                  </a:cubicBezTo>
                  <a:cubicBezTo>
                    <a:pt x="2737" y="8522"/>
                    <a:pt x="2811" y="8596"/>
                    <a:pt x="2848" y="8670"/>
                  </a:cubicBezTo>
                  <a:lnTo>
                    <a:pt x="2958" y="8818"/>
                  </a:lnTo>
                  <a:cubicBezTo>
                    <a:pt x="2995" y="8854"/>
                    <a:pt x="3069" y="8891"/>
                    <a:pt x="3217" y="8928"/>
                  </a:cubicBezTo>
                  <a:cubicBezTo>
                    <a:pt x="3254" y="8928"/>
                    <a:pt x="3328" y="8891"/>
                    <a:pt x="3402" y="8854"/>
                  </a:cubicBezTo>
                  <a:cubicBezTo>
                    <a:pt x="3476" y="8818"/>
                    <a:pt x="3513" y="8744"/>
                    <a:pt x="3513" y="8707"/>
                  </a:cubicBezTo>
                  <a:lnTo>
                    <a:pt x="3550" y="8596"/>
                  </a:lnTo>
                  <a:cubicBezTo>
                    <a:pt x="3624" y="8374"/>
                    <a:pt x="3809" y="7745"/>
                    <a:pt x="4068" y="6969"/>
                  </a:cubicBezTo>
                  <a:cubicBezTo>
                    <a:pt x="4437" y="5786"/>
                    <a:pt x="4955" y="4233"/>
                    <a:pt x="5399" y="2939"/>
                  </a:cubicBezTo>
                  <a:cubicBezTo>
                    <a:pt x="5842" y="1682"/>
                    <a:pt x="6175" y="721"/>
                    <a:pt x="6175" y="721"/>
                  </a:cubicBezTo>
                  <a:cubicBezTo>
                    <a:pt x="6212" y="610"/>
                    <a:pt x="6212" y="499"/>
                    <a:pt x="6138" y="425"/>
                  </a:cubicBezTo>
                  <a:cubicBezTo>
                    <a:pt x="6078" y="365"/>
                    <a:pt x="6017" y="304"/>
                    <a:pt x="5937" y="304"/>
                  </a:cubicBezTo>
                  <a:cubicBezTo>
                    <a:pt x="5919" y="304"/>
                    <a:pt x="5899" y="307"/>
                    <a:pt x="5879" y="314"/>
                  </a:cubicBezTo>
                  <a:cubicBezTo>
                    <a:pt x="5879" y="314"/>
                    <a:pt x="5546" y="314"/>
                    <a:pt x="5066" y="351"/>
                  </a:cubicBezTo>
                  <a:cubicBezTo>
                    <a:pt x="4585" y="388"/>
                    <a:pt x="3920" y="425"/>
                    <a:pt x="3217" y="425"/>
                  </a:cubicBezTo>
                  <a:cubicBezTo>
                    <a:pt x="2663" y="425"/>
                    <a:pt x="2034" y="388"/>
                    <a:pt x="1554" y="351"/>
                  </a:cubicBezTo>
                  <a:cubicBezTo>
                    <a:pt x="1036" y="277"/>
                    <a:pt x="629" y="166"/>
                    <a:pt x="481" y="55"/>
                  </a:cubicBezTo>
                  <a:cubicBezTo>
                    <a:pt x="426" y="18"/>
                    <a:pt x="371" y="0"/>
                    <a:pt x="31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0"/>
            <p:cNvSpPr/>
            <p:nvPr/>
          </p:nvSpPr>
          <p:spPr>
            <a:xfrm>
              <a:off x="3715250" y="2777775"/>
              <a:ext cx="241250" cy="327075"/>
            </a:xfrm>
            <a:custGeom>
              <a:avLst/>
              <a:gdLst/>
              <a:ahLst/>
              <a:cxnLst/>
              <a:rect l="l" t="t" r="r" b="b"/>
              <a:pathLst>
                <a:path w="9650" h="13083" extrusionOk="0">
                  <a:moveTo>
                    <a:pt x="7210" y="0"/>
                  </a:moveTo>
                  <a:cubicBezTo>
                    <a:pt x="6721" y="0"/>
                    <a:pt x="6145" y="80"/>
                    <a:pt x="5472" y="268"/>
                  </a:cubicBezTo>
                  <a:cubicBezTo>
                    <a:pt x="2329" y="1193"/>
                    <a:pt x="111" y="2597"/>
                    <a:pt x="0" y="4631"/>
                  </a:cubicBezTo>
                  <a:cubicBezTo>
                    <a:pt x="0" y="4631"/>
                    <a:pt x="629" y="7995"/>
                    <a:pt x="1109" y="9326"/>
                  </a:cubicBezTo>
                  <a:cubicBezTo>
                    <a:pt x="1600" y="10555"/>
                    <a:pt x="3291" y="13082"/>
                    <a:pt x="4663" y="13082"/>
                  </a:cubicBezTo>
                  <a:cubicBezTo>
                    <a:pt x="4737" y="13082"/>
                    <a:pt x="4809" y="13075"/>
                    <a:pt x="4880" y="13060"/>
                  </a:cubicBezTo>
                  <a:cubicBezTo>
                    <a:pt x="6285" y="12764"/>
                    <a:pt x="8651" y="9807"/>
                    <a:pt x="8947" y="8698"/>
                  </a:cubicBezTo>
                  <a:cubicBezTo>
                    <a:pt x="9243" y="7589"/>
                    <a:pt x="9649" y="2930"/>
                    <a:pt x="9649" y="1895"/>
                  </a:cubicBezTo>
                  <a:cubicBezTo>
                    <a:pt x="9649" y="1108"/>
                    <a:pt x="9029" y="0"/>
                    <a:pt x="72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0"/>
            <p:cNvSpPr/>
            <p:nvPr/>
          </p:nvSpPr>
          <p:spPr>
            <a:xfrm>
              <a:off x="3707850" y="2769675"/>
              <a:ext cx="256050" cy="342925"/>
            </a:xfrm>
            <a:custGeom>
              <a:avLst/>
              <a:gdLst/>
              <a:ahLst/>
              <a:cxnLst/>
              <a:rect l="l" t="t" r="r" b="b"/>
              <a:pathLst>
                <a:path w="10242" h="13717" extrusionOk="0">
                  <a:moveTo>
                    <a:pt x="7542" y="629"/>
                  </a:moveTo>
                  <a:cubicBezTo>
                    <a:pt x="8356" y="629"/>
                    <a:pt x="8873" y="888"/>
                    <a:pt x="9206" y="1184"/>
                  </a:cubicBezTo>
                  <a:cubicBezTo>
                    <a:pt x="9502" y="1517"/>
                    <a:pt x="9650" y="1923"/>
                    <a:pt x="9650" y="2219"/>
                  </a:cubicBezTo>
                  <a:cubicBezTo>
                    <a:pt x="9650" y="2700"/>
                    <a:pt x="9539" y="4142"/>
                    <a:pt x="9391" y="5546"/>
                  </a:cubicBezTo>
                  <a:cubicBezTo>
                    <a:pt x="9317" y="6286"/>
                    <a:pt x="9243" y="6988"/>
                    <a:pt x="9169" y="7580"/>
                  </a:cubicBezTo>
                  <a:cubicBezTo>
                    <a:pt x="9095" y="8208"/>
                    <a:pt x="9021" y="8689"/>
                    <a:pt x="8947" y="8948"/>
                  </a:cubicBezTo>
                  <a:cubicBezTo>
                    <a:pt x="8873" y="9170"/>
                    <a:pt x="8688" y="9539"/>
                    <a:pt x="8430" y="9983"/>
                  </a:cubicBezTo>
                  <a:cubicBezTo>
                    <a:pt x="7986" y="10611"/>
                    <a:pt x="7394" y="11351"/>
                    <a:pt x="6803" y="11942"/>
                  </a:cubicBezTo>
                  <a:cubicBezTo>
                    <a:pt x="6174" y="12571"/>
                    <a:pt x="5509" y="13014"/>
                    <a:pt x="5102" y="13088"/>
                  </a:cubicBezTo>
                  <a:lnTo>
                    <a:pt x="4954" y="13088"/>
                  </a:lnTo>
                  <a:cubicBezTo>
                    <a:pt x="4928" y="13092"/>
                    <a:pt x="4901" y="13094"/>
                    <a:pt x="4873" y="13094"/>
                  </a:cubicBezTo>
                  <a:cubicBezTo>
                    <a:pt x="4634" y="13094"/>
                    <a:pt x="4365" y="12955"/>
                    <a:pt x="4067" y="12756"/>
                  </a:cubicBezTo>
                  <a:cubicBezTo>
                    <a:pt x="3586" y="12386"/>
                    <a:pt x="3069" y="11831"/>
                    <a:pt x="2625" y="11203"/>
                  </a:cubicBezTo>
                  <a:cubicBezTo>
                    <a:pt x="2218" y="10611"/>
                    <a:pt x="1886" y="9946"/>
                    <a:pt x="1701" y="9539"/>
                  </a:cubicBezTo>
                  <a:cubicBezTo>
                    <a:pt x="1479" y="8911"/>
                    <a:pt x="1183" y="7728"/>
                    <a:pt x="961" y="6729"/>
                  </a:cubicBezTo>
                  <a:cubicBezTo>
                    <a:pt x="851" y="6249"/>
                    <a:pt x="777" y="5768"/>
                    <a:pt x="703" y="5435"/>
                  </a:cubicBezTo>
                  <a:cubicBezTo>
                    <a:pt x="656" y="5224"/>
                    <a:pt x="624" y="5072"/>
                    <a:pt x="606" y="4989"/>
                  </a:cubicBezTo>
                  <a:lnTo>
                    <a:pt x="606" y="4989"/>
                  </a:lnTo>
                  <a:lnTo>
                    <a:pt x="629" y="4992"/>
                  </a:lnTo>
                  <a:cubicBezTo>
                    <a:pt x="666" y="4068"/>
                    <a:pt x="1183" y="3291"/>
                    <a:pt x="2071" y="2626"/>
                  </a:cubicBezTo>
                  <a:cubicBezTo>
                    <a:pt x="2995" y="1923"/>
                    <a:pt x="4326" y="1332"/>
                    <a:pt x="5879" y="888"/>
                  </a:cubicBezTo>
                  <a:cubicBezTo>
                    <a:pt x="6507" y="703"/>
                    <a:pt x="7062" y="629"/>
                    <a:pt x="7542" y="629"/>
                  </a:cubicBezTo>
                  <a:close/>
                  <a:moveTo>
                    <a:pt x="7542" y="1"/>
                  </a:moveTo>
                  <a:cubicBezTo>
                    <a:pt x="6988" y="1"/>
                    <a:pt x="6396" y="112"/>
                    <a:pt x="5694" y="297"/>
                  </a:cubicBezTo>
                  <a:cubicBezTo>
                    <a:pt x="4104" y="777"/>
                    <a:pt x="2736" y="1369"/>
                    <a:pt x="1701" y="2108"/>
                  </a:cubicBezTo>
                  <a:cubicBezTo>
                    <a:pt x="703" y="2885"/>
                    <a:pt x="37" y="3809"/>
                    <a:pt x="0" y="4955"/>
                  </a:cubicBezTo>
                  <a:lnTo>
                    <a:pt x="0" y="5029"/>
                  </a:lnTo>
                  <a:cubicBezTo>
                    <a:pt x="0" y="5029"/>
                    <a:pt x="148" y="5879"/>
                    <a:pt x="370" y="6877"/>
                  </a:cubicBezTo>
                  <a:cubicBezTo>
                    <a:pt x="592" y="7876"/>
                    <a:pt x="851" y="9059"/>
                    <a:pt x="1146" y="9761"/>
                  </a:cubicBezTo>
                  <a:cubicBezTo>
                    <a:pt x="1405" y="10427"/>
                    <a:pt x="1923" y="11388"/>
                    <a:pt x="2625" y="12201"/>
                  </a:cubicBezTo>
                  <a:cubicBezTo>
                    <a:pt x="2958" y="12608"/>
                    <a:pt x="3328" y="12978"/>
                    <a:pt x="3697" y="13236"/>
                  </a:cubicBezTo>
                  <a:cubicBezTo>
                    <a:pt x="4104" y="13532"/>
                    <a:pt x="4511" y="13717"/>
                    <a:pt x="4954" y="13717"/>
                  </a:cubicBezTo>
                  <a:cubicBezTo>
                    <a:pt x="5028" y="13717"/>
                    <a:pt x="5139" y="13717"/>
                    <a:pt x="5250" y="13680"/>
                  </a:cubicBezTo>
                  <a:cubicBezTo>
                    <a:pt x="5694" y="13606"/>
                    <a:pt x="6100" y="13347"/>
                    <a:pt x="6544" y="12978"/>
                  </a:cubicBezTo>
                  <a:cubicBezTo>
                    <a:pt x="7210" y="12460"/>
                    <a:pt x="7875" y="11721"/>
                    <a:pt x="8430" y="11018"/>
                  </a:cubicBezTo>
                  <a:cubicBezTo>
                    <a:pt x="8984" y="10279"/>
                    <a:pt x="9391" y="9613"/>
                    <a:pt x="9539" y="9096"/>
                  </a:cubicBezTo>
                  <a:cubicBezTo>
                    <a:pt x="9613" y="8800"/>
                    <a:pt x="9687" y="8282"/>
                    <a:pt x="9797" y="7691"/>
                  </a:cubicBezTo>
                  <a:cubicBezTo>
                    <a:pt x="10019" y="5842"/>
                    <a:pt x="10241" y="3032"/>
                    <a:pt x="10241" y="2219"/>
                  </a:cubicBezTo>
                  <a:cubicBezTo>
                    <a:pt x="10241" y="1738"/>
                    <a:pt x="10056" y="1184"/>
                    <a:pt x="9613" y="740"/>
                  </a:cubicBezTo>
                  <a:cubicBezTo>
                    <a:pt x="9169" y="297"/>
                    <a:pt x="8503" y="1"/>
                    <a:pt x="754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0"/>
            <p:cNvSpPr/>
            <p:nvPr/>
          </p:nvSpPr>
          <p:spPr>
            <a:xfrm>
              <a:off x="3659775" y="2613900"/>
              <a:ext cx="321675" cy="302000"/>
            </a:xfrm>
            <a:custGeom>
              <a:avLst/>
              <a:gdLst/>
              <a:ahLst/>
              <a:cxnLst/>
              <a:rect l="l" t="t" r="r" b="b"/>
              <a:pathLst>
                <a:path w="12867" h="12080" extrusionOk="0">
                  <a:moveTo>
                    <a:pt x="8223" y="1"/>
                  </a:moveTo>
                  <a:cubicBezTo>
                    <a:pt x="6105" y="1"/>
                    <a:pt x="3346" y="637"/>
                    <a:pt x="1923" y="1758"/>
                  </a:cubicBezTo>
                  <a:cubicBezTo>
                    <a:pt x="1" y="3274"/>
                    <a:pt x="407" y="7119"/>
                    <a:pt x="592" y="8857"/>
                  </a:cubicBezTo>
                  <a:cubicBezTo>
                    <a:pt x="758" y="10153"/>
                    <a:pt x="1294" y="10318"/>
                    <a:pt x="1555" y="10318"/>
                  </a:cubicBezTo>
                  <a:cubicBezTo>
                    <a:pt x="1644" y="10318"/>
                    <a:pt x="1701" y="10299"/>
                    <a:pt x="1701" y="10299"/>
                  </a:cubicBezTo>
                  <a:lnTo>
                    <a:pt x="1701" y="10299"/>
                  </a:lnTo>
                  <a:cubicBezTo>
                    <a:pt x="1701" y="10299"/>
                    <a:pt x="1295" y="11001"/>
                    <a:pt x="1221" y="11519"/>
                  </a:cubicBezTo>
                  <a:cubicBezTo>
                    <a:pt x="1163" y="11769"/>
                    <a:pt x="1737" y="12079"/>
                    <a:pt x="2660" y="12079"/>
                  </a:cubicBezTo>
                  <a:cubicBezTo>
                    <a:pt x="3510" y="12079"/>
                    <a:pt x="4656" y="11816"/>
                    <a:pt x="5879" y="11001"/>
                  </a:cubicBezTo>
                  <a:cubicBezTo>
                    <a:pt x="8430" y="9263"/>
                    <a:pt x="9946" y="7858"/>
                    <a:pt x="9946" y="7858"/>
                  </a:cubicBezTo>
                  <a:cubicBezTo>
                    <a:pt x="9946" y="7858"/>
                    <a:pt x="10242" y="8265"/>
                    <a:pt x="10057" y="9152"/>
                  </a:cubicBezTo>
                  <a:cubicBezTo>
                    <a:pt x="9895" y="9825"/>
                    <a:pt x="10282" y="10282"/>
                    <a:pt x="10931" y="10282"/>
                  </a:cubicBezTo>
                  <a:cubicBezTo>
                    <a:pt x="11175" y="10282"/>
                    <a:pt x="11455" y="10218"/>
                    <a:pt x="11757" y="10077"/>
                  </a:cubicBezTo>
                  <a:cubicBezTo>
                    <a:pt x="12867" y="9559"/>
                    <a:pt x="12460" y="8968"/>
                    <a:pt x="12460" y="8968"/>
                  </a:cubicBezTo>
                  <a:cubicBezTo>
                    <a:pt x="12460" y="8968"/>
                    <a:pt x="12867" y="6343"/>
                    <a:pt x="12867" y="5012"/>
                  </a:cubicBezTo>
                  <a:cubicBezTo>
                    <a:pt x="12867" y="3681"/>
                    <a:pt x="12053" y="834"/>
                    <a:pt x="10131" y="243"/>
                  </a:cubicBezTo>
                  <a:cubicBezTo>
                    <a:pt x="9631" y="79"/>
                    <a:pt x="8966" y="1"/>
                    <a:pt x="822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0"/>
            <p:cNvSpPr/>
            <p:nvPr/>
          </p:nvSpPr>
          <p:spPr>
            <a:xfrm>
              <a:off x="3662550" y="2606075"/>
              <a:ext cx="327225" cy="317975"/>
            </a:xfrm>
            <a:custGeom>
              <a:avLst/>
              <a:gdLst/>
              <a:ahLst/>
              <a:cxnLst/>
              <a:rect l="l" t="t" r="r" b="b"/>
              <a:pathLst>
                <a:path w="13089" h="12719" extrusionOk="0">
                  <a:moveTo>
                    <a:pt x="8134" y="629"/>
                  </a:moveTo>
                  <a:cubicBezTo>
                    <a:pt x="8837" y="629"/>
                    <a:pt x="9502" y="703"/>
                    <a:pt x="9946" y="851"/>
                  </a:cubicBezTo>
                  <a:cubicBezTo>
                    <a:pt x="10796" y="1110"/>
                    <a:pt x="11425" y="1886"/>
                    <a:pt x="11831" y="2811"/>
                  </a:cubicBezTo>
                  <a:cubicBezTo>
                    <a:pt x="12275" y="3698"/>
                    <a:pt x="12460" y="4733"/>
                    <a:pt x="12460" y="5325"/>
                  </a:cubicBezTo>
                  <a:cubicBezTo>
                    <a:pt x="12460" y="5953"/>
                    <a:pt x="12349" y="6951"/>
                    <a:pt x="12275" y="7765"/>
                  </a:cubicBezTo>
                  <a:cubicBezTo>
                    <a:pt x="12164" y="8578"/>
                    <a:pt x="12053" y="9244"/>
                    <a:pt x="12053" y="9244"/>
                  </a:cubicBezTo>
                  <a:cubicBezTo>
                    <a:pt x="12053" y="9305"/>
                    <a:pt x="12053" y="9366"/>
                    <a:pt x="12095" y="9427"/>
                  </a:cubicBezTo>
                  <a:lnTo>
                    <a:pt x="12095" y="9427"/>
                  </a:lnTo>
                  <a:lnTo>
                    <a:pt x="12090" y="9429"/>
                  </a:lnTo>
                  <a:lnTo>
                    <a:pt x="12127" y="9539"/>
                  </a:lnTo>
                  <a:cubicBezTo>
                    <a:pt x="12127" y="9613"/>
                    <a:pt x="12127" y="9650"/>
                    <a:pt x="12053" y="9761"/>
                  </a:cubicBezTo>
                  <a:cubicBezTo>
                    <a:pt x="11979" y="9835"/>
                    <a:pt x="11831" y="9983"/>
                    <a:pt x="11536" y="10131"/>
                  </a:cubicBezTo>
                  <a:cubicBezTo>
                    <a:pt x="11240" y="10242"/>
                    <a:pt x="11018" y="10279"/>
                    <a:pt x="10833" y="10279"/>
                  </a:cubicBezTo>
                  <a:cubicBezTo>
                    <a:pt x="10611" y="10279"/>
                    <a:pt x="10463" y="10205"/>
                    <a:pt x="10352" y="10131"/>
                  </a:cubicBezTo>
                  <a:cubicBezTo>
                    <a:pt x="10279" y="10057"/>
                    <a:pt x="10205" y="9946"/>
                    <a:pt x="10205" y="9761"/>
                  </a:cubicBezTo>
                  <a:cubicBezTo>
                    <a:pt x="10205" y="9687"/>
                    <a:pt x="10205" y="9613"/>
                    <a:pt x="10242" y="9539"/>
                  </a:cubicBezTo>
                  <a:cubicBezTo>
                    <a:pt x="10279" y="9281"/>
                    <a:pt x="10315" y="9096"/>
                    <a:pt x="10315" y="8874"/>
                  </a:cubicBezTo>
                  <a:cubicBezTo>
                    <a:pt x="10315" y="8319"/>
                    <a:pt x="10094" y="8024"/>
                    <a:pt x="10057" y="7987"/>
                  </a:cubicBezTo>
                  <a:cubicBezTo>
                    <a:pt x="10020" y="7913"/>
                    <a:pt x="9946" y="7876"/>
                    <a:pt x="9872" y="7839"/>
                  </a:cubicBezTo>
                  <a:cubicBezTo>
                    <a:pt x="9761" y="7839"/>
                    <a:pt x="9687" y="7876"/>
                    <a:pt x="9613" y="7950"/>
                  </a:cubicBezTo>
                  <a:lnTo>
                    <a:pt x="9539" y="7987"/>
                  </a:lnTo>
                  <a:cubicBezTo>
                    <a:pt x="9243" y="8282"/>
                    <a:pt x="7801" y="9539"/>
                    <a:pt x="5583" y="11055"/>
                  </a:cubicBezTo>
                  <a:cubicBezTo>
                    <a:pt x="4437" y="11832"/>
                    <a:pt x="3365" y="12090"/>
                    <a:pt x="2552" y="12090"/>
                  </a:cubicBezTo>
                  <a:cubicBezTo>
                    <a:pt x="2145" y="12090"/>
                    <a:pt x="1812" y="12016"/>
                    <a:pt x="1627" y="11943"/>
                  </a:cubicBezTo>
                  <a:cubicBezTo>
                    <a:pt x="1524" y="11908"/>
                    <a:pt x="1452" y="11841"/>
                    <a:pt x="1413" y="11833"/>
                  </a:cubicBezTo>
                  <a:lnTo>
                    <a:pt x="1413" y="11833"/>
                  </a:lnTo>
                  <a:cubicBezTo>
                    <a:pt x="1456" y="11647"/>
                    <a:pt x="1560" y="11372"/>
                    <a:pt x="1664" y="11129"/>
                  </a:cubicBezTo>
                  <a:cubicBezTo>
                    <a:pt x="1738" y="11018"/>
                    <a:pt x="1775" y="10944"/>
                    <a:pt x="1812" y="10870"/>
                  </a:cubicBezTo>
                  <a:cubicBezTo>
                    <a:pt x="1849" y="10796"/>
                    <a:pt x="1886" y="10759"/>
                    <a:pt x="1886" y="10759"/>
                  </a:cubicBezTo>
                  <a:cubicBezTo>
                    <a:pt x="1923" y="10649"/>
                    <a:pt x="1923" y="10501"/>
                    <a:pt x="1849" y="10390"/>
                  </a:cubicBezTo>
                  <a:cubicBezTo>
                    <a:pt x="1795" y="10336"/>
                    <a:pt x="1701" y="10301"/>
                    <a:pt x="1611" y="10301"/>
                  </a:cubicBezTo>
                  <a:cubicBezTo>
                    <a:pt x="1579" y="10301"/>
                    <a:pt x="1546" y="10306"/>
                    <a:pt x="1516" y="10316"/>
                  </a:cubicBezTo>
                  <a:lnTo>
                    <a:pt x="1443" y="10316"/>
                  </a:lnTo>
                  <a:cubicBezTo>
                    <a:pt x="1369" y="10316"/>
                    <a:pt x="1258" y="10279"/>
                    <a:pt x="1147" y="10168"/>
                  </a:cubicBezTo>
                  <a:cubicBezTo>
                    <a:pt x="1036" y="10020"/>
                    <a:pt x="851" y="9724"/>
                    <a:pt x="814" y="9133"/>
                  </a:cubicBezTo>
                  <a:cubicBezTo>
                    <a:pt x="703" y="8504"/>
                    <a:pt x="629" y="7580"/>
                    <a:pt x="629" y="6582"/>
                  </a:cubicBezTo>
                  <a:cubicBezTo>
                    <a:pt x="629" y="5768"/>
                    <a:pt x="703" y="4881"/>
                    <a:pt x="888" y="4142"/>
                  </a:cubicBezTo>
                  <a:cubicBezTo>
                    <a:pt x="1110" y="3365"/>
                    <a:pt x="1480" y="2737"/>
                    <a:pt x="1997" y="2330"/>
                  </a:cubicBezTo>
                  <a:cubicBezTo>
                    <a:pt x="2663" y="1776"/>
                    <a:pt x="3698" y="1369"/>
                    <a:pt x="4807" y="1073"/>
                  </a:cubicBezTo>
                  <a:cubicBezTo>
                    <a:pt x="5916" y="777"/>
                    <a:pt x="7099" y="629"/>
                    <a:pt x="8134" y="629"/>
                  </a:cubicBezTo>
                  <a:close/>
                  <a:moveTo>
                    <a:pt x="8134" y="1"/>
                  </a:moveTo>
                  <a:cubicBezTo>
                    <a:pt x="7025" y="1"/>
                    <a:pt x="5805" y="149"/>
                    <a:pt x="4622" y="482"/>
                  </a:cubicBezTo>
                  <a:cubicBezTo>
                    <a:pt x="3476" y="777"/>
                    <a:pt x="2404" y="1221"/>
                    <a:pt x="1627" y="1813"/>
                  </a:cubicBezTo>
                  <a:cubicBezTo>
                    <a:pt x="962" y="2367"/>
                    <a:pt x="555" y="3143"/>
                    <a:pt x="296" y="3957"/>
                  </a:cubicBezTo>
                  <a:cubicBezTo>
                    <a:pt x="75" y="4807"/>
                    <a:pt x="1" y="5731"/>
                    <a:pt x="1" y="6582"/>
                  </a:cubicBezTo>
                  <a:cubicBezTo>
                    <a:pt x="1" y="7617"/>
                    <a:pt x="112" y="8578"/>
                    <a:pt x="186" y="9207"/>
                  </a:cubicBezTo>
                  <a:cubicBezTo>
                    <a:pt x="259" y="9872"/>
                    <a:pt x="444" y="10316"/>
                    <a:pt x="703" y="10575"/>
                  </a:cubicBezTo>
                  <a:cubicBezTo>
                    <a:pt x="836" y="10726"/>
                    <a:pt x="978" y="10819"/>
                    <a:pt x="1110" y="10869"/>
                  </a:cubicBezTo>
                  <a:lnTo>
                    <a:pt x="1110" y="10869"/>
                  </a:lnTo>
                  <a:cubicBezTo>
                    <a:pt x="1110" y="10870"/>
                    <a:pt x="1110" y="10870"/>
                    <a:pt x="1110" y="10870"/>
                  </a:cubicBezTo>
                  <a:cubicBezTo>
                    <a:pt x="1003" y="11119"/>
                    <a:pt x="863" y="11436"/>
                    <a:pt x="819" y="11723"/>
                  </a:cubicBezTo>
                  <a:lnTo>
                    <a:pt x="819" y="11723"/>
                  </a:lnTo>
                  <a:lnTo>
                    <a:pt x="814" y="11721"/>
                  </a:lnTo>
                  <a:lnTo>
                    <a:pt x="777" y="11832"/>
                  </a:lnTo>
                  <a:cubicBezTo>
                    <a:pt x="777" y="12016"/>
                    <a:pt x="888" y="12164"/>
                    <a:pt x="999" y="12275"/>
                  </a:cubicBezTo>
                  <a:cubicBezTo>
                    <a:pt x="1147" y="12423"/>
                    <a:pt x="1369" y="12497"/>
                    <a:pt x="1627" y="12608"/>
                  </a:cubicBezTo>
                  <a:cubicBezTo>
                    <a:pt x="1886" y="12682"/>
                    <a:pt x="2182" y="12719"/>
                    <a:pt x="2552" y="12719"/>
                  </a:cubicBezTo>
                  <a:cubicBezTo>
                    <a:pt x="3476" y="12719"/>
                    <a:pt x="4696" y="12423"/>
                    <a:pt x="5953" y="11573"/>
                  </a:cubicBezTo>
                  <a:cubicBezTo>
                    <a:pt x="7781" y="10327"/>
                    <a:pt x="9078" y="9234"/>
                    <a:pt x="9679" y="8714"/>
                  </a:cubicBezTo>
                  <a:lnTo>
                    <a:pt x="9679" y="8714"/>
                  </a:lnTo>
                  <a:cubicBezTo>
                    <a:pt x="9684" y="8762"/>
                    <a:pt x="9687" y="8815"/>
                    <a:pt x="9687" y="8874"/>
                  </a:cubicBezTo>
                  <a:cubicBezTo>
                    <a:pt x="9687" y="9014"/>
                    <a:pt x="9687" y="9187"/>
                    <a:pt x="9624" y="9394"/>
                  </a:cubicBezTo>
                  <a:lnTo>
                    <a:pt x="9624" y="9394"/>
                  </a:lnTo>
                  <a:lnTo>
                    <a:pt x="9613" y="9392"/>
                  </a:lnTo>
                  <a:cubicBezTo>
                    <a:pt x="9613" y="9539"/>
                    <a:pt x="9576" y="9650"/>
                    <a:pt x="9576" y="9761"/>
                  </a:cubicBezTo>
                  <a:cubicBezTo>
                    <a:pt x="9576" y="10094"/>
                    <a:pt x="9724" y="10390"/>
                    <a:pt x="9946" y="10575"/>
                  </a:cubicBezTo>
                  <a:cubicBezTo>
                    <a:pt x="10168" y="10796"/>
                    <a:pt x="10500" y="10907"/>
                    <a:pt x="10833" y="10907"/>
                  </a:cubicBezTo>
                  <a:cubicBezTo>
                    <a:pt x="11129" y="10907"/>
                    <a:pt x="11462" y="10833"/>
                    <a:pt x="11794" y="10686"/>
                  </a:cubicBezTo>
                  <a:cubicBezTo>
                    <a:pt x="12127" y="10501"/>
                    <a:pt x="12386" y="10316"/>
                    <a:pt x="12534" y="10131"/>
                  </a:cubicBezTo>
                  <a:cubicBezTo>
                    <a:pt x="12682" y="9946"/>
                    <a:pt x="12756" y="9724"/>
                    <a:pt x="12756" y="9539"/>
                  </a:cubicBezTo>
                  <a:cubicBezTo>
                    <a:pt x="12756" y="9409"/>
                    <a:pt x="12727" y="9306"/>
                    <a:pt x="12695" y="9232"/>
                  </a:cubicBezTo>
                  <a:lnTo>
                    <a:pt x="12695" y="9232"/>
                  </a:lnTo>
                  <a:cubicBezTo>
                    <a:pt x="12764" y="8771"/>
                    <a:pt x="13088" y="6546"/>
                    <a:pt x="13088" y="5325"/>
                  </a:cubicBezTo>
                  <a:cubicBezTo>
                    <a:pt x="13088" y="4585"/>
                    <a:pt x="12866" y="3550"/>
                    <a:pt x="12423" y="2552"/>
                  </a:cubicBezTo>
                  <a:cubicBezTo>
                    <a:pt x="11942" y="1554"/>
                    <a:pt x="11203" y="593"/>
                    <a:pt x="10131" y="260"/>
                  </a:cubicBezTo>
                  <a:cubicBezTo>
                    <a:pt x="9576" y="75"/>
                    <a:pt x="8911" y="1"/>
                    <a:pt x="813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0"/>
            <p:cNvSpPr/>
            <p:nvPr/>
          </p:nvSpPr>
          <p:spPr>
            <a:xfrm>
              <a:off x="3314100" y="3493950"/>
              <a:ext cx="431675" cy="128850"/>
            </a:xfrm>
            <a:custGeom>
              <a:avLst/>
              <a:gdLst/>
              <a:ahLst/>
              <a:cxnLst/>
              <a:rect l="l" t="t" r="r" b="b"/>
              <a:pathLst>
                <a:path w="17267" h="5154" extrusionOk="0">
                  <a:moveTo>
                    <a:pt x="3848" y="0"/>
                  </a:moveTo>
                  <a:cubicBezTo>
                    <a:pt x="3145" y="0"/>
                    <a:pt x="2774" y="163"/>
                    <a:pt x="2774" y="163"/>
                  </a:cubicBezTo>
                  <a:cubicBezTo>
                    <a:pt x="334" y="1789"/>
                    <a:pt x="1" y="4710"/>
                    <a:pt x="925" y="5006"/>
                  </a:cubicBezTo>
                  <a:cubicBezTo>
                    <a:pt x="1233" y="5117"/>
                    <a:pt x="3152" y="5154"/>
                    <a:pt x="5572" y="5154"/>
                  </a:cubicBezTo>
                  <a:cubicBezTo>
                    <a:pt x="10414" y="5154"/>
                    <a:pt x="17266" y="5006"/>
                    <a:pt x="17266" y="5006"/>
                  </a:cubicBezTo>
                  <a:lnTo>
                    <a:pt x="17155" y="2788"/>
                  </a:lnTo>
                  <a:cubicBezTo>
                    <a:pt x="17155" y="2788"/>
                    <a:pt x="13717" y="2492"/>
                    <a:pt x="13125" y="2492"/>
                  </a:cubicBezTo>
                  <a:cubicBezTo>
                    <a:pt x="12497" y="2492"/>
                    <a:pt x="8245" y="1272"/>
                    <a:pt x="6101" y="458"/>
                  </a:cubicBezTo>
                  <a:cubicBezTo>
                    <a:pt x="5157" y="101"/>
                    <a:pt x="4400" y="0"/>
                    <a:pt x="38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0"/>
            <p:cNvSpPr/>
            <p:nvPr/>
          </p:nvSpPr>
          <p:spPr>
            <a:xfrm>
              <a:off x="3317800" y="3486000"/>
              <a:ext cx="436275" cy="144200"/>
            </a:xfrm>
            <a:custGeom>
              <a:avLst/>
              <a:gdLst/>
              <a:ahLst/>
              <a:cxnLst/>
              <a:rect l="l" t="t" r="r" b="b"/>
              <a:pathLst>
                <a:path w="17451" h="5768" extrusionOk="0">
                  <a:moveTo>
                    <a:pt x="3698" y="629"/>
                  </a:moveTo>
                  <a:cubicBezTo>
                    <a:pt x="4215" y="629"/>
                    <a:pt x="4918" y="703"/>
                    <a:pt x="5842" y="1072"/>
                  </a:cubicBezTo>
                  <a:cubicBezTo>
                    <a:pt x="6914" y="1479"/>
                    <a:pt x="8541" y="1997"/>
                    <a:pt x="9946" y="2403"/>
                  </a:cubicBezTo>
                  <a:cubicBezTo>
                    <a:pt x="10648" y="2588"/>
                    <a:pt x="11314" y="2773"/>
                    <a:pt x="11831" y="2884"/>
                  </a:cubicBezTo>
                  <a:cubicBezTo>
                    <a:pt x="12090" y="2958"/>
                    <a:pt x="12312" y="3032"/>
                    <a:pt x="12497" y="3069"/>
                  </a:cubicBezTo>
                  <a:cubicBezTo>
                    <a:pt x="12719" y="3106"/>
                    <a:pt x="12829" y="3106"/>
                    <a:pt x="12977" y="3106"/>
                  </a:cubicBezTo>
                  <a:cubicBezTo>
                    <a:pt x="13236" y="3106"/>
                    <a:pt x="14271" y="3180"/>
                    <a:pt x="15196" y="3254"/>
                  </a:cubicBezTo>
                  <a:cubicBezTo>
                    <a:pt x="15801" y="3302"/>
                    <a:pt x="16390" y="3350"/>
                    <a:pt x="16725" y="3378"/>
                  </a:cubicBezTo>
                  <a:lnTo>
                    <a:pt x="16725" y="3378"/>
                  </a:lnTo>
                  <a:lnTo>
                    <a:pt x="16806" y="5033"/>
                  </a:lnTo>
                  <a:lnTo>
                    <a:pt x="16806" y="5033"/>
                  </a:lnTo>
                  <a:cubicBezTo>
                    <a:pt x="16608" y="5037"/>
                    <a:pt x="16322" y="5047"/>
                    <a:pt x="15972" y="5065"/>
                  </a:cubicBezTo>
                  <a:cubicBezTo>
                    <a:pt x="13828" y="5102"/>
                    <a:pt x="9058" y="5176"/>
                    <a:pt x="5435" y="5176"/>
                  </a:cubicBezTo>
                  <a:cubicBezTo>
                    <a:pt x="4215" y="5176"/>
                    <a:pt x="3143" y="5176"/>
                    <a:pt x="2330" y="5139"/>
                  </a:cubicBezTo>
                  <a:cubicBezTo>
                    <a:pt x="1923" y="5139"/>
                    <a:pt x="1553" y="5102"/>
                    <a:pt x="1332" y="5102"/>
                  </a:cubicBezTo>
                  <a:cubicBezTo>
                    <a:pt x="1184" y="5102"/>
                    <a:pt x="1073" y="5065"/>
                    <a:pt x="999" y="5065"/>
                  </a:cubicBezTo>
                  <a:lnTo>
                    <a:pt x="888" y="5065"/>
                  </a:lnTo>
                  <a:cubicBezTo>
                    <a:pt x="814" y="5028"/>
                    <a:pt x="777" y="4991"/>
                    <a:pt x="703" y="4843"/>
                  </a:cubicBezTo>
                  <a:cubicBezTo>
                    <a:pt x="666" y="4732"/>
                    <a:pt x="629" y="4547"/>
                    <a:pt x="629" y="4289"/>
                  </a:cubicBezTo>
                  <a:cubicBezTo>
                    <a:pt x="629" y="3808"/>
                    <a:pt x="777" y="3180"/>
                    <a:pt x="1110" y="2551"/>
                  </a:cubicBezTo>
                  <a:cubicBezTo>
                    <a:pt x="1479" y="1886"/>
                    <a:pt x="1997" y="1220"/>
                    <a:pt x="2773" y="740"/>
                  </a:cubicBezTo>
                  <a:lnTo>
                    <a:pt x="2768" y="730"/>
                  </a:lnTo>
                  <a:lnTo>
                    <a:pt x="2768" y="730"/>
                  </a:lnTo>
                  <a:cubicBezTo>
                    <a:pt x="2865" y="703"/>
                    <a:pt x="3181" y="629"/>
                    <a:pt x="3698" y="629"/>
                  </a:cubicBezTo>
                  <a:close/>
                  <a:moveTo>
                    <a:pt x="3698" y="0"/>
                  </a:moveTo>
                  <a:cubicBezTo>
                    <a:pt x="2921" y="0"/>
                    <a:pt x="2515" y="185"/>
                    <a:pt x="2478" y="185"/>
                  </a:cubicBezTo>
                  <a:lnTo>
                    <a:pt x="2441" y="222"/>
                  </a:lnTo>
                  <a:cubicBezTo>
                    <a:pt x="1590" y="776"/>
                    <a:pt x="962" y="1516"/>
                    <a:pt x="592" y="2255"/>
                  </a:cubicBezTo>
                  <a:cubicBezTo>
                    <a:pt x="186" y="2958"/>
                    <a:pt x="1" y="3697"/>
                    <a:pt x="1" y="4289"/>
                  </a:cubicBezTo>
                  <a:cubicBezTo>
                    <a:pt x="1" y="4621"/>
                    <a:pt x="38" y="4880"/>
                    <a:pt x="149" y="5102"/>
                  </a:cubicBezTo>
                  <a:cubicBezTo>
                    <a:pt x="259" y="5361"/>
                    <a:pt x="444" y="5546"/>
                    <a:pt x="666" y="5620"/>
                  </a:cubicBezTo>
                  <a:cubicBezTo>
                    <a:pt x="777" y="5657"/>
                    <a:pt x="851" y="5657"/>
                    <a:pt x="925" y="5694"/>
                  </a:cubicBezTo>
                  <a:cubicBezTo>
                    <a:pt x="1258" y="5731"/>
                    <a:pt x="1849" y="5731"/>
                    <a:pt x="2626" y="5768"/>
                  </a:cubicBezTo>
                  <a:lnTo>
                    <a:pt x="5435" y="5768"/>
                  </a:lnTo>
                  <a:cubicBezTo>
                    <a:pt x="10278" y="5768"/>
                    <a:pt x="17118" y="5657"/>
                    <a:pt x="17118" y="5657"/>
                  </a:cubicBezTo>
                  <a:cubicBezTo>
                    <a:pt x="17229" y="5657"/>
                    <a:pt x="17303" y="5620"/>
                    <a:pt x="17340" y="5546"/>
                  </a:cubicBezTo>
                  <a:cubicBezTo>
                    <a:pt x="17414" y="5509"/>
                    <a:pt x="17451" y="5398"/>
                    <a:pt x="17414" y="5324"/>
                  </a:cubicBezTo>
                  <a:lnTo>
                    <a:pt x="17340" y="3106"/>
                  </a:lnTo>
                  <a:cubicBezTo>
                    <a:pt x="17340" y="2958"/>
                    <a:pt x="17192" y="2810"/>
                    <a:pt x="17044" y="2810"/>
                  </a:cubicBezTo>
                  <a:cubicBezTo>
                    <a:pt x="17044" y="2810"/>
                    <a:pt x="16194" y="2736"/>
                    <a:pt x="15233" y="2662"/>
                  </a:cubicBezTo>
                  <a:cubicBezTo>
                    <a:pt x="14308" y="2588"/>
                    <a:pt x="13310" y="2514"/>
                    <a:pt x="12977" y="2514"/>
                  </a:cubicBezTo>
                  <a:cubicBezTo>
                    <a:pt x="12940" y="2514"/>
                    <a:pt x="12792" y="2477"/>
                    <a:pt x="12645" y="2440"/>
                  </a:cubicBezTo>
                  <a:cubicBezTo>
                    <a:pt x="11425" y="2218"/>
                    <a:pt x="7912" y="1183"/>
                    <a:pt x="6064" y="481"/>
                  </a:cubicBezTo>
                  <a:cubicBezTo>
                    <a:pt x="5103" y="111"/>
                    <a:pt x="4289" y="0"/>
                    <a:pt x="369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0"/>
            <p:cNvSpPr/>
            <p:nvPr/>
          </p:nvSpPr>
          <p:spPr>
            <a:xfrm>
              <a:off x="3642225" y="3515250"/>
              <a:ext cx="183025" cy="99250"/>
            </a:xfrm>
            <a:custGeom>
              <a:avLst/>
              <a:gdLst/>
              <a:ahLst/>
              <a:cxnLst/>
              <a:rect l="l" t="t" r="r" b="b"/>
              <a:pathLst>
                <a:path w="7321" h="3970" extrusionOk="0">
                  <a:moveTo>
                    <a:pt x="4177" y="1"/>
                  </a:moveTo>
                  <a:cubicBezTo>
                    <a:pt x="4110" y="1"/>
                    <a:pt x="4049" y="16"/>
                    <a:pt x="3993" y="50"/>
                  </a:cubicBezTo>
                  <a:cubicBezTo>
                    <a:pt x="3180" y="605"/>
                    <a:pt x="481" y="2934"/>
                    <a:pt x="481" y="2934"/>
                  </a:cubicBezTo>
                  <a:lnTo>
                    <a:pt x="0" y="3821"/>
                  </a:lnTo>
                  <a:lnTo>
                    <a:pt x="2736" y="3821"/>
                  </a:lnTo>
                  <a:cubicBezTo>
                    <a:pt x="3610" y="3821"/>
                    <a:pt x="3995" y="3516"/>
                    <a:pt x="4336" y="3516"/>
                  </a:cubicBezTo>
                  <a:cubicBezTo>
                    <a:pt x="4370" y="3516"/>
                    <a:pt x="4403" y="3519"/>
                    <a:pt x="4437" y="3525"/>
                  </a:cubicBezTo>
                  <a:cubicBezTo>
                    <a:pt x="4843" y="3599"/>
                    <a:pt x="6618" y="3969"/>
                    <a:pt x="6618" y="3969"/>
                  </a:cubicBezTo>
                  <a:cubicBezTo>
                    <a:pt x="6618" y="3969"/>
                    <a:pt x="7321" y="3821"/>
                    <a:pt x="7247" y="3525"/>
                  </a:cubicBezTo>
                  <a:cubicBezTo>
                    <a:pt x="7177" y="3249"/>
                    <a:pt x="5138" y="1"/>
                    <a:pt x="41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0"/>
            <p:cNvSpPr/>
            <p:nvPr/>
          </p:nvSpPr>
          <p:spPr>
            <a:xfrm>
              <a:off x="3634825" y="3508175"/>
              <a:ext cx="195975" cy="113700"/>
            </a:xfrm>
            <a:custGeom>
              <a:avLst/>
              <a:gdLst/>
              <a:ahLst/>
              <a:cxnLst/>
              <a:rect l="l" t="t" r="r" b="b"/>
              <a:pathLst>
                <a:path w="7839" h="4548" extrusionOk="0">
                  <a:moveTo>
                    <a:pt x="4474" y="0"/>
                  </a:moveTo>
                  <a:cubicBezTo>
                    <a:pt x="4363" y="0"/>
                    <a:pt x="4252" y="0"/>
                    <a:pt x="4141" y="74"/>
                  </a:cubicBezTo>
                  <a:cubicBezTo>
                    <a:pt x="3698" y="370"/>
                    <a:pt x="2810" y="1073"/>
                    <a:pt x="2034" y="1738"/>
                  </a:cubicBezTo>
                  <a:cubicBezTo>
                    <a:pt x="1258" y="2403"/>
                    <a:pt x="555" y="2958"/>
                    <a:pt x="555" y="2958"/>
                  </a:cubicBezTo>
                  <a:cubicBezTo>
                    <a:pt x="444" y="3069"/>
                    <a:pt x="407" y="3291"/>
                    <a:pt x="518" y="3402"/>
                  </a:cubicBezTo>
                  <a:cubicBezTo>
                    <a:pt x="578" y="3481"/>
                    <a:pt x="669" y="3518"/>
                    <a:pt x="758" y="3518"/>
                  </a:cubicBezTo>
                  <a:cubicBezTo>
                    <a:pt x="835" y="3518"/>
                    <a:pt x="910" y="3490"/>
                    <a:pt x="962" y="3439"/>
                  </a:cubicBezTo>
                  <a:cubicBezTo>
                    <a:pt x="962" y="3439"/>
                    <a:pt x="1147" y="3291"/>
                    <a:pt x="1405" y="3069"/>
                  </a:cubicBezTo>
                  <a:cubicBezTo>
                    <a:pt x="1812" y="2736"/>
                    <a:pt x="2404" y="2219"/>
                    <a:pt x="2995" y="1701"/>
                  </a:cubicBezTo>
                  <a:cubicBezTo>
                    <a:pt x="3587" y="1220"/>
                    <a:pt x="4178" y="777"/>
                    <a:pt x="4474" y="592"/>
                  </a:cubicBezTo>
                  <a:cubicBezTo>
                    <a:pt x="4511" y="592"/>
                    <a:pt x="4585" y="629"/>
                    <a:pt x="4733" y="703"/>
                  </a:cubicBezTo>
                  <a:cubicBezTo>
                    <a:pt x="4918" y="814"/>
                    <a:pt x="5213" y="1073"/>
                    <a:pt x="5472" y="1405"/>
                  </a:cubicBezTo>
                  <a:cubicBezTo>
                    <a:pt x="5916" y="1849"/>
                    <a:pt x="6360" y="2477"/>
                    <a:pt x="6692" y="2958"/>
                  </a:cubicBezTo>
                  <a:cubicBezTo>
                    <a:pt x="6840" y="3217"/>
                    <a:pt x="6988" y="3439"/>
                    <a:pt x="7099" y="3624"/>
                  </a:cubicBezTo>
                  <a:cubicBezTo>
                    <a:pt x="7136" y="3697"/>
                    <a:pt x="7173" y="3771"/>
                    <a:pt x="7210" y="3808"/>
                  </a:cubicBezTo>
                  <a:lnTo>
                    <a:pt x="7214" y="3817"/>
                  </a:lnTo>
                  <a:lnTo>
                    <a:pt x="7214" y="3817"/>
                  </a:lnTo>
                  <a:cubicBezTo>
                    <a:pt x="7176" y="3850"/>
                    <a:pt x="7111" y="3882"/>
                    <a:pt x="7062" y="3882"/>
                  </a:cubicBezTo>
                  <a:lnTo>
                    <a:pt x="6936" y="3946"/>
                  </a:lnTo>
                  <a:lnTo>
                    <a:pt x="6936" y="3946"/>
                  </a:lnTo>
                  <a:cubicBezTo>
                    <a:pt x="6635" y="3884"/>
                    <a:pt x="5139" y="3579"/>
                    <a:pt x="4807" y="3513"/>
                  </a:cubicBezTo>
                  <a:lnTo>
                    <a:pt x="4659" y="3476"/>
                  </a:lnTo>
                  <a:cubicBezTo>
                    <a:pt x="4363" y="3476"/>
                    <a:pt x="4178" y="3587"/>
                    <a:pt x="3956" y="3660"/>
                  </a:cubicBezTo>
                  <a:cubicBezTo>
                    <a:pt x="3698" y="3734"/>
                    <a:pt x="3439" y="3808"/>
                    <a:pt x="3032" y="3808"/>
                  </a:cubicBezTo>
                  <a:lnTo>
                    <a:pt x="296" y="3808"/>
                  </a:lnTo>
                  <a:cubicBezTo>
                    <a:pt x="148" y="3808"/>
                    <a:pt x="1" y="3919"/>
                    <a:pt x="1" y="4104"/>
                  </a:cubicBezTo>
                  <a:cubicBezTo>
                    <a:pt x="1" y="4289"/>
                    <a:pt x="148" y="4400"/>
                    <a:pt x="296" y="4400"/>
                  </a:cubicBezTo>
                  <a:lnTo>
                    <a:pt x="3032" y="4400"/>
                  </a:lnTo>
                  <a:cubicBezTo>
                    <a:pt x="3513" y="4400"/>
                    <a:pt x="3846" y="4326"/>
                    <a:pt x="4141" y="4252"/>
                  </a:cubicBezTo>
                  <a:cubicBezTo>
                    <a:pt x="4400" y="4141"/>
                    <a:pt x="4585" y="4104"/>
                    <a:pt x="4659" y="4104"/>
                  </a:cubicBezTo>
                  <a:lnTo>
                    <a:pt x="4696" y="4104"/>
                  </a:lnTo>
                  <a:cubicBezTo>
                    <a:pt x="5066" y="4178"/>
                    <a:pt x="6877" y="4548"/>
                    <a:pt x="6877" y="4548"/>
                  </a:cubicBezTo>
                  <a:lnTo>
                    <a:pt x="6988" y="4548"/>
                  </a:lnTo>
                  <a:cubicBezTo>
                    <a:pt x="7025" y="4548"/>
                    <a:pt x="7173" y="4511"/>
                    <a:pt x="7358" y="4437"/>
                  </a:cubicBezTo>
                  <a:cubicBezTo>
                    <a:pt x="7469" y="4400"/>
                    <a:pt x="7543" y="4326"/>
                    <a:pt x="7653" y="4252"/>
                  </a:cubicBezTo>
                  <a:cubicBezTo>
                    <a:pt x="7727" y="4178"/>
                    <a:pt x="7838" y="4030"/>
                    <a:pt x="7838" y="3845"/>
                  </a:cubicBezTo>
                  <a:lnTo>
                    <a:pt x="7838" y="3734"/>
                  </a:lnTo>
                  <a:cubicBezTo>
                    <a:pt x="7801" y="3660"/>
                    <a:pt x="7801" y="3624"/>
                    <a:pt x="7764" y="3587"/>
                  </a:cubicBezTo>
                  <a:cubicBezTo>
                    <a:pt x="7690" y="3402"/>
                    <a:pt x="7506" y="3143"/>
                    <a:pt x="7284" y="2773"/>
                  </a:cubicBezTo>
                  <a:cubicBezTo>
                    <a:pt x="6951" y="2219"/>
                    <a:pt x="6470" y="1553"/>
                    <a:pt x="5990" y="1036"/>
                  </a:cubicBezTo>
                  <a:cubicBezTo>
                    <a:pt x="5731" y="740"/>
                    <a:pt x="5509" y="518"/>
                    <a:pt x="5250" y="296"/>
                  </a:cubicBezTo>
                  <a:cubicBezTo>
                    <a:pt x="4992" y="148"/>
                    <a:pt x="4770" y="0"/>
                    <a:pt x="447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0"/>
            <p:cNvSpPr/>
            <p:nvPr/>
          </p:nvSpPr>
          <p:spPr>
            <a:xfrm>
              <a:off x="4000825" y="3493950"/>
              <a:ext cx="430750" cy="128850"/>
            </a:xfrm>
            <a:custGeom>
              <a:avLst/>
              <a:gdLst/>
              <a:ahLst/>
              <a:cxnLst/>
              <a:rect l="l" t="t" r="r" b="b"/>
              <a:pathLst>
                <a:path w="17230" h="5154" extrusionOk="0">
                  <a:moveTo>
                    <a:pt x="13404" y="0"/>
                  </a:moveTo>
                  <a:cubicBezTo>
                    <a:pt x="12849" y="0"/>
                    <a:pt x="12093" y="101"/>
                    <a:pt x="11166" y="458"/>
                  </a:cubicBezTo>
                  <a:cubicBezTo>
                    <a:pt x="9022" y="1272"/>
                    <a:pt x="4770" y="2492"/>
                    <a:pt x="4142" y="2492"/>
                  </a:cubicBezTo>
                  <a:cubicBezTo>
                    <a:pt x="3550" y="2492"/>
                    <a:pt x="75" y="2788"/>
                    <a:pt x="75" y="2788"/>
                  </a:cubicBezTo>
                  <a:lnTo>
                    <a:pt x="1" y="5006"/>
                  </a:lnTo>
                  <a:cubicBezTo>
                    <a:pt x="1" y="5006"/>
                    <a:pt x="6853" y="5154"/>
                    <a:pt x="11695" y="5154"/>
                  </a:cubicBezTo>
                  <a:cubicBezTo>
                    <a:pt x="14115" y="5154"/>
                    <a:pt x="16034" y="5117"/>
                    <a:pt x="16342" y="5006"/>
                  </a:cubicBezTo>
                  <a:cubicBezTo>
                    <a:pt x="17229" y="4710"/>
                    <a:pt x="16933" y="1789"/>
                    <a:pt x="14493" y="163"/>
                  </a:cubicBezTo>
                  <a:cubicBezTo>
                    <a:pt x="14493" y="163"/>
                    <a:pt x="14111" y="0"/>
                    <a:pt x="13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0"/>
            <p:cNvSpPr/>
            <p:nvPr/>
          </p:nvSpPr>
          <p:spPr>
            <a:xfrm>
              <a:off x="3992525" y="3486000"/>
              <a:ext cx="436275" cy="144200"/>
            </a:xfrm>
            <a:custGeom>
              <a:avLst/>
              <a:gdLst/>
              <a:ahLst/>
              <a:cxnLst/>
              <a:rect l="l" t="t" r="r" b="b"/>
              <a:pathLst>
                <a:path w="17451" h="5768" extrusionOk="0">
                  <a:moveTo>
                    <a:pt x="13753" y="629"/>
                  </a:moveTo>
                  <a:cubicBezTo>
                    <a:pt x="14086" y="629"/>
                    <a:pt x="14345" y="666"/>
                    <a:pt x="14493" y="703"/>
                  </a:cubicBezTo>
                  <a:cubicBezTo>
                    <a:pt x="14567" y="703"/>
                    <a:pt x="14641" y="740"/>
                    <a:pt x="14678" y="740"/>
                  </a:cubicBezTo>
                  <a:cubicBezTo>
                    <a:pt x="15417" y="1220"/>
                    <a:pt x="15971" y="1886"/>
                    <a:pt x="16304" y="2551"/>
                  </a:cubicBezTo>
                  <a:cubicBezTo>
                    <a:pt x="16674" y="3180"/>
                    <a:pt x="16822" y="3808"/>
                    <a:pt x="16822" y="4289"/>
                  </a:cubicBezTo>
                  <a:cubicBezTo>
                    <a:pt x="16822" y="4547"/>
                    <a:pt x="16785" y="4732"/>
                    <a:pt x="16711" y="4880"/>
                  </a:cubicBezTo>
                  <a:cubicBezTo>
                    <a:pt x="16674" y="4991"/>
                    <a:pt x="16600" y="5028"/>
                    <a:pt x="16563" y="5065"/>
                  </a:cubicBezTo>
                  <a:lnTo>
                    <a:pt x="16415" y="5065"/>
                  </a:lnTo>
                  <a:cubicBezTo>
                    <a:pt x="16156" y="5102"/>
                    <a:pt x="15565" y="5139"/>
                    <a:pt x="14788" y="5139"/>
                  </a:cubicBezTo>
                  <a:cubicBezTo>
                    <a:pt x="14049" y="5176"/>
                    <a:pt x="13088" y="5176"/>
                    <a:pt x="12016" y="5176"/>
                  </a:cubicBezTo>
                  <a:cubicBezTo>
                    <a:pt x="9613" y="5176"/>
                    <a:pt x="6692" y="5139"/>
                    <a:pt x="4363" y="5102"/>
                  </a:cubicBezTo>
                  <a:cubicBezTo>
                    <a:pt x="3180" y="5102"/>
                    <a:pt x="2181" y="5065"/>
                    <a:pt x="1479" y="5065"/>
                  </a:cubicBezTo>
                  <a:cubicBezTo>
                    <a:pt x="1119" y="5047"/>
                    <a:pt x="839" y="5038"/>
                    <a:pt x="645" y="5033"/>
                  </a:cubicBezTo>
                  <a:lnTo>
                    <a:pt x="645" y="5033"/>
                  </a:lnTo>
                  <a:lnTo>
                    <a:pt x="726" y="3377"/>
                  </a:lnTo>
                  <a:lnTo>
                    <a:pt x="726" y="3377"/>
                  </a:lnTo>
                  <a:cubicBezTo>
                    <a:pt x="1055" y="3349"/>
                    <a:pt x="1632" y="3301"/>
                    <a:pt x="2255" y="3254"/>
                  </a:cubicBezTo>
                  <a:cubicBezTo>
                    <a:pt x="3180" y="3180"/>
                    <a:pt x="4215" y="3106"/>
                    <a:pt x="4474" y="3106"/>
                  </a:cubicBezTo>
                  <a:cubicBezTo>
                    <a:pt x="4585" y="3106"/>
                    <a:pt x="4732" y="3106"/>
                    <a:pt x="4917" y="3069"/>
                  </a:cubicBezTo>
                  <a:cubicBezTo>
                    <a:pt x="6211" y="2810"/>
                    <a:pt x="9686" y="1775"/>
                    <a:pt x="11609" y="1072"/>
                  </a:cubicBezTo>
                  <a:cubicBezTo>
                    <a:pt x="12496" y="703"/>
                    <a:pt x="13236" y="629"/>
                    <a:pt x="13753" y="629"/>
                  </a:cubicBezTo>
                  <a:close/>
                  <a:moveTo>
                    <a:pt x="13753" y="0"/>
                  </a:moveTo>
                  <a:cubicBezTo>
                    <a:pt x="13162" y="0"/>
                    <a:pt x="12348" y="111"/>
                    <a:pt x="11387" y="481"/>
                  </a:cubicBezTo>
                  <a:cubicBezTo>
                    <a:pt x="10315" y="887"/>
                    <a:pt x="8725" y="1405"/>
                    <a:pt x="7320" y="1812"/>
                  </a:cubicBezTo>
                  <a:cubicBezTo>
                    <a:pt x="6618" y="1997"/>
                    <a:pt x="5952" y="2181"/>
                    <a:pt x="5472" y="2292"/>
                  </a:cubicBezTo>
                  <a:cubicBezTo>
                    <a:pt x="5213" y="2366"/>
                    <a:pt x="4991" y="2403"/>
                    <a:pt x="4806" y="2440"/>
                  </a:cubicBezTo>
                  <a:cubicBezTo>
                    <a:pt x="4622" y="2477"/>
                    <a:pt x="4511" y="2514"/>
                    <a:pt x="4474" y="2514"/>
                  </a:cubicBezTo>
                  <a:cubicBezTo>
                    <a:pt x="4141" y="2514"/>
                    <a:pt x="3143" y="2588"/>
                    <a:pt x="2181" y="2662"/>
                  </a:cubicBezTo>
                  <a:cubicBezTo>
                    <a:pt x="1257" y="2736"/>
                    <a:pt x="407" y="2810"/>
                    <a:pt x="407" y="2810"/>
                  </a:cubicBezTo>
                  <a:cubicBezTo>
                    <a:pt x="222" y="2810"/>
                    <a:pt x="111" y="2958"/>
                    <a:pt x="111" y="3106"/>
                  </a:cubicBezTo>
                  <a:lnTo>
                    <a:pt x="0" y="5324"/>
                  </a:lnTo>
                  <a:cubicBezTo>
                    <a:pt x="0" y="5398"/>
                    <a:pt x="37" y="5509"/>
                    <a:pt x="74" y="5546"/>
                  </a:cubicBezTo>
                  <a:cubicBezTo>
                    <a:pt x="148" y="5620"/>
                    <a:pt x="222" y="5657"/>
                    <a:pt x="296" y="5657"/>
                  </a:cubicBezTo>
                  <a:cubicBezTo>
                    <a:pt x="296" y="5657"/>
                    <a:pt x="7172" y="5768"/>
                    <a:pt x="12016" y="5768"/>
                  </a:cubicBezTo>
                  <a:lnTo>
                    <a:pt x="15121" y="5768"/>
                  </a:lnTo>
                  <a:cubicBezTo>
                    <a:pt x="15565" y="5731"/>
                    <a:pt x="15898" y="5731"/>
                    <a:pt x="16156" y="5731"/>
                  </a:cubicBezTo>
                  <a:cubicBezTo>
                    <a:pt x="16304" y="5694"/>
                    <a:pt x="16415" y="5694"/>
                    <a:pt x="16526" y="5694"/>
                  </a:cubicBezTo>
                  <a:cubicBezTo>
                    <a:pt x="16600" y="5657"/>
                    <a:pt x="16674" y="5657"/>
                    <a:pt x="16748" y="5620"/>
                  </a:cubicBezTo>
                  <a:cubicBezTo>
                    <a:pt x="17007" y="5546"/>
                    <a:pt x="17192" y="5361"/>
                    <a:pt x="17302" y="5102"/>
                  </a:cubicBezTo>
                  <a:cubicBezTo>
                    <a:pt x="17376" y="4880"/>
                    <a:pt x="17450" y="4621"/>
                    <a:pt x="17450" y="4289"/>
                  </a:cubicBezTo>
                  <a:cubicBezTo>
                    <a:pt x="17450" y="3697"/>
                    <a:pt x="17265" y="2958"/>
                    <a:pt x="16859" y="2255"/>
                  </a:cubicBezTo>
                  <a:cubicBezTo>
                    <a:pt x="16452" y="1516"/>
                    <a:pt x="15861" y="776"/>
                    <a:pt x="15010" y="222"/>
                  </a:cubicBezTo>
                  <a:lnTo>
                    <a:pt x="14936" y="185"/>
                  </a:lnTo>
                  <a:cubicBezTo>
                    <a:pt x="14936" y="185"/>
                    <a:pt x="14493" y="0"/>
                    <a:pt x="1375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0"/>
            <p:cNvSpPr/>
            <p:nvPr/>
          </p:nvSpPr>
          <p:spPr>
            <a:xfrm>
              <a:off x="3898250" y="3515250"/>
              <a:ext cx="183025" cy="99250"/>
            </a:xfrm>
            <a:custGeom>
              <a:avLst/>
              <a:gdLst/>
              <a:ahLst/>
              <a:cxnLst/>
              <a:rect l="l" t="t" r="r" b="b"/>
              <a:pathLst>
                <a:path w="7321" h="3970" extrusionOk="0">
                  <a:moveTo>
                    <a:pt x="3143" y="1"/>
                  </a:moveTo>
                  <a:cubicBezTo>
                    <a:pt x="2183" y="1"/>
                    <a:pt x="143" y="3249"/>
                    <a:pt x="74" y="3525"/>
                  </a:cubicBezTo>
                  <a:cubicBezTo>
                    <a:pt x="0" y="3821"/>
                    <a:pt x="703" y="3969"/>
                    <a:pt x="703" y="3969"/>
                  </a:cubicBezTo>
                  <a:cubicBezTo>
                    <a:pt x="703" y="3969"/>
                    <a:pt x="2477" y="3599"/>
                    <a:pt x="2884" y="3525"/>
                  </a:cubicBezTo>
                  <a:cubicBezTo>
                    <a:pt x="2918" y="3519"/>
                    <a:pt x="2951" y="3516"/>
                    <a:pt x="2985" y="3516"/>
                  </a:cubicBezTo>
                  <a:cubicBezTo>
                    <a:pt x="3326" y="3516"/>
                    <a:pt x="3711" y="3821"/>
                    <a:pt x="4585" y="3821"/>
                  </a:cubicBezTo>
                  <a:lnTo>
                    <a:pt x="7320" y="3821"/>
                  </a:lnTo>
                  <a:lnTo>
                    <a:pt x="6840" y="2934"/>
                  </a:lnTo>
                  <a:cubicBezTo>
                    <a:pt x="6840" y="2934"/>
                    <a:pt x="4141" y="605"/>
                    <a:pt x="3328" y="50"/>
                  </a:cubicBezTo>
                  <a:cubicBezTo>
                    <a:pt x="3272" y="16"/>
                    <a:pt x="3210" y="1"/>
                    <a:pt x="31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0"/>
            <p:cNvSpPr/>
            <p:nvPr/>
          </p:nvSpPr>
          <p:spPr>
            <a:xfrm>
              <a:off x="3892700" y="3508175"/>
              <a:ext cx="195975" cy="113700"/>
            </a:xfrm>
            <a:custGeom>
              <a:avLst/>
              <a:gdLst/>
              <a:ahLst/>
              <a:cxnLst/>
              <a:rect l="l" t="t" r="r" b="b"/>
              <a:pathLst>
                <a:path w="7839" h="4548" extrusionOk="0">
                  <a:moveTo>
                    <a:pt x="3365" y="0"/>
                  </a:moveTo>
                  <a:cubicBezTo>
                    <a:pt x="3143" y="0"/>
                    <a:pt x="2958" y="74"/>
                    <a:pt x="2810" y="185"/>
                  </a:cubicBezTo>
                  <a:cubicBezTo>
                    <a:pt x="2477" y="370"/>
                    <a:pt x="2182" y="629"/>
                    <a:pt x="1886" y="999"/>
                  </a:cubicBezTo>
                  <a:cubicBezTo>
                    <a:pt x="1442" y="1479"/>
                    <a:pt x="999" y="2108"/>
                    <a:pt x="629" y="2625"/>
                  </a:cubicBezTo>
                  <a:cubicBezTo>
                    <a:pt x="481" y="2884"/>
                    <a:pt x="333" y="3106"/>
                    <a:pt x="222" y="3291"/>
                  </a:cubicBezTo>
                  <a:cubicBezTo>
                    <a:pt x="185" y="3402"/>
                    <a:pt x="111" y="3476"/>
                    <a:pt x="74" y="3550"/>
                  </a:cubicBezTo>
                  <a:cubicBezTo>
                    <a:pt x="37" y="3624"/>
                    <a:pt x="37" y="3660"/>
                    <a:pt x="0" y="3734"/>
                  </a:cubicBezTo>
                  <a:lnTo>
                    <a:pt x="0" y="3845"/>
                  </a:lnTo>
                  <a:cubicBezTo>
                    <a:pt x="0" y="4030"/>
                    <a:pt x="111" y="4178"/>
                    <a:pt x="185" y="4252"/>
                  </a:cubicBezTo>
                  <a:cubicBezTo>
                    <a:pt x="333" y="4400"/>
                    <a:pt x="481" y="4437"/>
                    <a:pt x="629" y="4474"/>
                  </a:cubicBezTo>
                  <a:cubicBezTo>
                    <a:pt x="740" y="4548"/>
                    <a:pt x="851" y="4548"/>
                    <a:pt x="851" y="4548"/>
                  </a:cubicBezTo>
                  <a:lnTo>
                    <a:pt x="962" y="4548"/>
                  </a:lnTo>
                  <a:cubicBezTo>
                    <a:pt x="962" y="4548"/>
                    <a:pt x="2773" y="4178"/>
                    <a:pt x="3143" y="4104"/>
                  </a:cubicBezTo>
                  <a:lnTo>
                    <a:pt x="3180" y="4104"/>
                  </a:lnTo>
                  <a:cubicBezTo>
                    <a:pt x="3254" y="4104"/>
                    <a:pt x="3439" y="4141"/>
                    <a:pt x="3697" y="4252"/>
                  </a:cubicBezTo>
                  <a:cubicBezTo>
                    <a:pt x="3993" y="4326"/>
                    <a:pt x="4326" y="4400"/>
                    <a:pt x="4807" y="4400"/>
                  </a:cubicBezTo>
                  <a:lnTo>
                    <a:pt x="7542" y="4400"/>
                  </a:lnTo>
                  <a:cubicBezTo>
                    <a:pt x="7690" y="4400"/>
                    <a:pt x="7838" y="4289"/>
                    <a:pt x="7838" y="4104"/>
                  </a:cubicBezTo>
                  <a:cubicBezTo>
                    <a:pt x="7838" y="3919"/>
                    <a:pt x="7690" y="3808"/>
                    <a:pt x="7542" y="3808"/>
                  </a:cubicBezTo>
                  <a:lnTo>
                    <a:pt x="4807" y="3808"/>
                  </a:lnTo>
                  <a:cubicBezTo>
                    <a:pt x="4400" y="3808"/>
                    <a:pt x="4141" y="3734"/>
                    <a:pt x="3882" y="3660"/>
                  </a:cubicBezTo>
                  <a:cubicBezTo>
                    <a:pt x="3660" y="3587"/>
                    <a:pt x="3476" y="3476"/>
                    <a:pt x="3180" y="3476"/>
                  </a:cubicBezTo>
                  <a:lnTo>
                    <a:pt x="3032" y="3513"/>
                  </a:lnTo>
                  <a:cubicBezTo>
                    <a:pt x="2699" y="3579"/>
                    <a:pt x="1198" y="3885"/>
                    <a:pt x="902" y="3946"/>
                  </a:cubicBezTo>
                  <a:lnTo>
                    <a:pt x="902" y="3946"/>
                  </a:lnTo>
                  <a:cubicBezTo>
                    <a:pt x="841" y="3930"/>
                    <a:pt x="754" y="3897"/>
                    <a:pt x="703" y="3845"/>
                  </a:cubicBezTo>
                  <a:lnTo>
                    <a:pt x="626" y="3820"/>
                  </a:lnTo>
                  <a:lnTo>
                    <a:pt x="626" y="3820"/>
                  </a:lnTo>
                  <a:cubicBezTo>
                    <a:pt x="645" y="3788"/>
                    <a:pt x="670" y="3747"/>
                    <a:pt x="703" y="3697"/>
                  </a:cubicBezTo>
                  <a:cubicBezTo>
                    <a:pt x="925" y="3291"/>
                    <a:pt x="1442" y="2477"/>
                    <a:pt x="1997" y="1775"/>
                  </a:cubicBezTo>
                  <a:cubicBezTo>
                    <a:pt x="2293" y="1442"/>
                    <a:pt x="2588" y="1146"/>
                    <a:pt x="2810" y="925"/>
                  </a:cubicBezTo>
                  <a:cubicBezTo>
                    <a:pt x="2958" y="814"/>
                    <a:pt x="3069" y="703"/>
                    <a:pt x="3180" y="666"/>
                  </a:cubicBezTo>
                  <a:cubicBezTo>
                    <a:pt x="3254" y="629"/>
                    <a:pt x="3328" y="592"/>
                    <a:pt x="3365" y="592"/>
                  </a:cubicBezTo>
                  <a:cubicBezTo>
                    <a:pt x="3771" y="851"/>
                    <a:pt x="4659" y="1553"/>
                    <a:pt x="5435" y="2219"/>
                  </a:cubicBezTo>
                  <a:cubicBezTo>
                    <a:pt x="5805" y="2514"/>
                    <a:pt x="6174" y="2847"/>
                    <a:pt x="6433" y="3069"/>
                  </a:cubicBezTo>
                  <a:cubicBezTo>
                    <a:pt x="6692" y="3291"/>
                    <a:pt x="6877" y="3439"/>
                    <a:pt x="6877" y="3439"/>
                  </a:cubicBezTo>
                  <a:cubicBezTo>
                    <a:pt x="6928" y="3490"/>
                    <a:pt x="7004" y="3518"/>
                    <a:pt x="7081" y="3518"/>
                  </a:cubicBezTo>
                  <a:cubicBezTo>
                    <a:pt x="7170" y="3518"/>
                    <a:pt x="7261" y="3481"/>
                    <a:pt x="7321" y="3402"/>
                  </a:cubicBezTo>
                  <a:cubicBezTo>
                    <a:pt x="7431" y="3291"/>
                    <a:pt x="7394" y="3069"/>
                    <a:pt x="7284" y="2958"/>
                  </a:cubicBezTo>
                  <a:cubicBezTo>
                    <a:pt x="7284" y="2958"/>
                    <a:pt x="6581" y="2403"/>
                    <a:pt x="5805" y="1738"/>
                  </a:cubicBezTo>
                  <a:cubicBezTo>
                    <a:pt x="5028" y="1073"/>
                    <a:pt x="4141" y="370"/>
                    <a:pt x="3697" y="74"/>
                  </a:cubicBezTo>
                  <a:cubicBezTo>
                    <a:pt x="3587" y="0"/>
                    <a:pt x="3476" y="0"/>
                    <a:pt x="336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0"/>
            <p:cNvSpPr/>
            <p:nvPr/>
          </p:nvSpPr>
          <p:spPr>
            <a:xfrm>
              <a:off x="3581225" y="3885275"/>
              <a:ext cx="489875" cy="212600"/>
            </a:xfrm>
            <a:custGeom>
              <a:avLst/>
              <a:gdLst/>
              <a:ahLst/>
              <a:cxnLst/>
              <a:rect l="l" t="t" r="r" b="b"/>
              <a:pathLst>
                <a:path w="19595" h="8504" extrusionOk="0">
                  <a:moveTo>
                    <a:pt x="0" y="0"/>
                  </a:moveTo>
                  <a:lnTo>
                    <a:pt x="0" y="8504"/>
                  </a:lnTo>
                  <a:lnTo>
                    <a:pt x="19595" y="8504"/>
                  </a:lnTo>
                  <a:lnTo>
                    <a:pt x="195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0"/>
            <p:cNvSpPr/>
            <p:nvPr/>
          </p:nvSpPr>
          <p:spPr>
            <a:xfrm>
              <a:off x="3573825" y="3876950"/>
              <a:ext cx="504675" cy="228325"/>
            </a:xfrm>
            <a:custGeom>
              <a:avLst/>
              <a:gdLst/>
              <a:ahLst/>
              <a:cxnLst/>
              <a:rect l="l" t="t" r="r" b="b"/>
              <a:pathLst>
                <a:path w="20187" h="9133" extrusionOk="0">
                  <a:moveTo>
                    <a:pt x="19558" y="629"/>
                  </a:moveTo>
                  <a:lnTo>
                    <a:pt x="19558" y="8504"/>
                  </a:lnTo>
                  <a:lnTo>
                    <a:pt x="592" y="8504"/>
                  </a:lnTo>
                  <a:lnTo>
                    <a:pt x="592" y="629"/>
                  </a:lnTo>
                  <a:close/>
                  <a:moveTo>
                    <a:pt x="296" y="1"/>
                  </a:moveTo>
                  <a:cubicBezTo>
                    <a:pt x="222" y="1"/>
                    <a:pt x="148" y="38"/>
                    <a:pt x="74" y="112"/>
                  </a:cubicBezTo>
                  <a:cubicBezTo>
                    <a:pt x="37" y="149"/>
                    <a:pt x="1" y="223"/>
                    <a:pt x="1" y="333"/>
                  </a:cubicBezTo>
                  <a:lnTo>
                    <a:pt x="1" y="8837"/>
                  </a:lnTo>
                  <a:cubicBezTo>
                    <a:pt x="1" y="8911"/>
                    <a:pt x="37" y="8985"/>
                    <a:pt x="74" y="9022"/>
                  </a:cubicBezTo>
                  <a:cubicBezTo>
                    <a:pt x="148" y="9095"/>
                    <a:pt x="222" y="9132"/>
                    <a:pt x="296" y="9132"/>
                  </a:cubicBezTo>
                  <a:lnTo>
                    <a:pt x="19891" y="9132"/>
                  </a:lnTo>
                  <a:cubicBezTo>
                    <a:pt x="19965" y="9132"/>
                    <a:pt x="20039" y="9095"/>
                    <a:pt x="20113" y="9022"/>
                  </a:cubicBezTo>
                  <a:cubicBezTo>
                    <a:pt x="20149" y="8985"/>
                    <a:pt x="20186" y="8911"/>
                    <a:pt x="20186" y="8837"/>
                  </a:cubicBezTo>
                  <a:lnTo>
                    <a:pt x="20186" y="333"/>
                  </a:lnTo>
                  <a:cubicBezTo>
                    <a:pt x="20186" y="223"/>
                    <a:pt x="20149" y="149"/>
                    <a:pt x="20113" y="112"/>
                  </a:cubicBezTo>
                  <a:cubicBezTo>
                    <a:pt x="20039" y="38"/>
                    <a:pt x="19965" y="1"/>
                    <a:pt x="1989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0"/>
            <p:cNvSpPr/>
            <p:nvPr/>
          </p:nvSpPr>
          <p:spPr>
            <a:xfrm>
              <a:off x="3618200" y="3864350"/>
              <a:ext cx="183950" cy="157000"/>
            </a:xfrm>
            <a:custGeom>
              <a:avLst/>
              <a:gdLst/>
              <a:ahLst/>
              <a:cxnLst/>
              <a:rect l="l" t="t" r="r" b="b"/>
              <a:pathLst>
                <a:path w="7358" h="6280" extrusionOk="0">
                  <a:moveTo>
                    <a:pt x="306" y="1"/>
                  </a:moveTo>
                  <a:cubicBezTo>
                    <a:pt x="185" y="1"/>
                    <a:pt x="66" y="93"/>
                    <a:pt x="37" y="209"/>
                  </a:cubicBezTo>
                  <a:cubicBezTo>
                    <a:pt x="0" y="394"/>
                    <a:pt x="74" y="542"/>
                    <a:pt x="259" y="616"/>
                  </a:cubicBezTo>
                  <a:lnTo>
                    <a:pt x="296" y="616"/>
                  </a:lnTo>
                  <a:cubicBezTo>
                    <a:pt x="592" y="690"/>
                    <a:pt x="1997" y="1133"/>
                    <a:pt x="3401" y="2021"/>
                  </a:cubicBezTo>
                  <a:cubicBezTo>
                    <a:pt x="4843" y="2908"/>
                    <a:pt x="6285" y="4239"/>
                    <a:pt x="6729" y="6050"/>
                  </a:cubicBezTo>
                  <a:cubicBezTo>
                    <a:pt x="6761" y="6179"/>
                    <a:pt x="6905" y="6279"/>
                    <a:pt x="7039" y="6279"/>
                  </a:cubicBezTo>
                  <a:cubicBezTo>
                    <a:pt x="7059" y="6279"/>
                    <a:pt x="7079" y="6277"/>
                    <a:pt x="7098" y="6272"/>
                  </a:cubicBezTo>
                  <a:cubicBezTo>
                    <a:pt x="7283" y="6235"/>
                    <a:pt x="7357" y="6050"/>
                    <a:pt x="7320" y="5902"/>
                  </a:cubicBezTo>
                  <a:cubicBezTo>
                    <a:pt x="6766" y="3721"/>
                    <a:pt x="5028" y="2242"/>
                    <a:pt x="3438" y="1318"/>
                  </a:cubicBezTo>
                  <a:cubicBezTo>
                    <a:pt x="1849" y="394"/>
                    <a:pt x="407" y="24"/>
                    <a:pt x="407" y="24"/>
                  </a:cubicBezTo>
                  <a:cubicBezTo>
                    <a:pt x="374" y="8"/>
                    <a:pt x="340" y="1"/>
                    <a:pt x="30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0"/>
            <p:cNvSpPr/>
            <p:nvPr/>
          </p:nvSpPr>
          <p:spPr>
            <a:xfrm>
              <a:off x="3875125" y="3876950"/>
              <a:ext cx="171025" cy="137975"/>
            </a:xfrm>
            <a:custGeom>
              <a:avLst/>
              <a:gdLst/>
              <a:ahLst/>
              <a:cxnLst/>
              <a:rect l="l" t="t" r="r" b="b"/>
              <a:pathLst>
                <a:path w="6841" h="5519" extrusionOk="0">
                  <a:moveTo>
                    <a:pt x="6434" y="1"/>
                  </a:moveTo>
                  <a:cubicBezTo>
                    <a:pt x="6064" y="1"/>
                    <a:pt x="4844" y="75"/>
                    <a:pt x="3513" y="740"/>
                  </a:cubicBezTo>
                  <a:cubicBezTo>
                    <a:pt x="2182" y="1406"/>
                    <a:pt x="777" y="2700"/>
                    <a:pt x="75" y="5140"/>
                  </a:cubicBezTo>
                  <a:cubicBezTo>
                    <a:pt x="1" y="5288"/>
                    <a:pt x="112" y="5472"/>
                    <a:pt x="260" y="5509"/>
                  </a:cubicBezTo>
                  <a:cubicBezTo>
                    <a:pt x="291" y="5516"/>
                    <a:pt x="320" y="5519"/>
                    <a:pt x="349" y="5519"/>
                  </a:cubicBezTo>
                  <a:cubicBezTo>
                    <a:pt x="492" y="5519"/>
                    <a:pt x="605" y="5442"/>
                    <a:pt x="666" y="5288"/>
                  </a:cubicBezTo>
                  <a:cubicBezTo>
                    <a:pt x="1332" y="3032"/>
                    <a:pt x="2589" y="1886"/>
                    <a:pt x="3809" y="1295"/>
                  </a:cubicBezTo>
                  <a:cubicBezTo>
                    <a:pt x="4992" y="666"/>
                    <a:pt x="6101" y="629"/>
                    <a:pt x="6434" y="629"/>
                  </a:cubicBezTo>
                  <a:lnTo>
                    <a:pt x="6508" y="629"/>
                  </a:lnTo>
                  <a:cubicBezTo>
                    <a:pt x="6693" y="629"/>
                    <a:pt x="6840" y="518"/>
                    <a:pt x="6840" y="333"/>
                  </a:cubicBezTo>
                  <a:cubicBezTo>
                    <a:pt x="6840" y="149"/>
                    <a:pt x="6730" y="1"/>
                    <a:pt x="654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0"/>
            <p:cNvSpPr/>
            <p:nvPr/>
          </p:nvSpPr>
          <p:spPr>
            <a:xfrm>
              <a:off x="3388050" y="3841775"/>
              <a:ext cx="297625" cy="1110125"/>
            </a:xfrm>
            <a:custGeom>
              <a:avLst/>
              <a:gdLst/>
              <a:ahLst/>
              <a:cxnLst/>
              <a:rect l="l" t="t" r="r" b="b"/>
              <a:pathLst>
                <a:path w="11905" h="44405" extrusionOk="0">
                  <a:moveTo>
                    <a:pt x="5814" y="0"/>
                  </a:moveTo>
                  <a:cubicBezTo>
                    <a:pt x="5175" y="0"/>
                    <a:pt x="4518" y="122"/>
                    <a:pt x="3845" y="446"/>
                  </a:cubicBezTo>
                  <a:cubicBezTo>
                    <a:pt x="0" y="2221"/>
                    <a:pt x="3771" y="44405"/>
                    <a:pt x="3771" y="44405"/>
                  </a:cubicBezTo>
                  <a:lnTo>
                    <a:pt x="6877" y="44405"/>
                  </a:lnTo>
                  <a:cubicBezTo>
                    <a:pt x="6877" y="44405"/>
                    <a:pt x="10907" y="19486"/>
                    <a:pt x="11720" y="6621"/>
                  </a:cubicBezTo>
                  <a:cubicBezTo>
                    <a:pt x="11905" y="3478"/>
                    <a:pt x="9835" y="594"/>
                    <a:pt x="6729" y="77"/>
                  </a:cubicBezTo>
                  <a:cubicBezTo>
                    <a:pt x="6428" y="29"/>
                    <a:pt x="6123" y="0"/>
                    <a:pt x="58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0"/>
            <p:cNvSpPr/>
            <p:nvPr/>
          </p:nvSpPr>
          <p:spPr>
            <a:xfrm>
              <a:off x="3433325" y="3834450"/>
              <a:ext cx="256050" cy="1124850"/>
            </a:xfrm>
            <a:custGeom>
              <a:avLst/>
              <a:gdLst/>
              <a:ahLst/>
              <a:cxnLst/>
              <a:rect l="l" t="t" r="r" b="b"/>
              <a:pathLst>
                <a:path w="10242" h="44994" extrusionOk="0">
                  <a:moveTo>
                    <a:pt x="4031" y="592"/>
                  </a:moveTo>
                  <a:cubicBezTo>
                    <a:pt x="4327" y="592"/>
                    <a:pt x="4585" y="629"/>
                    <a:pt x="4881" y="666"/>
                  </a:cubicBezTo>
                  <a:cubicBezTo>
                    <a:pt x="7654" y="1146"/>
                    <a:pt x="9613" y="3697"/>
                    <a:pt x="9613" y="6507"/>
                  </a:cubicBezTo>
                  <a:cubicBezTo>
                    <a:pt x="9613" y="6618"/>
                    <a:pt x="9613" y="6766"/>
                    <a:pt x="9613" y="6877"/>
                  </a:cubicBezTo>
                  <a:cubicBezTo>
                    <a:pt x="9207" y="13310"/>
                    <a:pt x="7987" y="22737"/>
                    <a:pt x="6878" y="30575"/>
                  </a:cubicBezTo>
                  <a:cubicBezTo>
                    <a:pt x="6323" y="34494"/>
                    <a:pt x="5768" y="38006"/>
                    <a:pt x="5399" y="40557"/>
                  </a:cubicBezTo>
                  <a:cubicBezTo>
                    <a:pt x="5214" y="41814"/>
                    <a:pt x="5029" y="42849"/>
                    <a:pt x="4918" y="43552"/>
                  </a:cubicBezTo>
                  <a:cubicBezTo>
                    <a:pt x="4859" y="43923"/>
                    <a:pt x="4811" y="44212"/>
                    <a:pt x="4779" y="44402"/>
                  </a:cubicBezTo>
                  <a:lnTo>
                    <a:pt x="2244" y="44402"/>
                  </a:lnTo>
                  <a:cubicBezTo>
                    <a:pt x="2234" y="44266"/>
                    <a:pt x="2215" y="44079"/>
                    <a:pt x="2182" y="43847"/>
                  </a:cubicBezTo>
                  <a:cubicBezTo>
                    <a:pt x="1886" y="40150"/>
                    <a:pt x="629" y="24623"/>
                    <a:pt x="629" y="13236"/>
                  </a:cubicBezTo>
                  <a:cubicBezTo>
                    <a:pt x="629" y="9908"/>
                    <a:pt x="740" y="6951"/>
                    <a:pt x="999" y="4769"/>
                  </a:cubicBezTo>
                  <a:cubicBezTo>
                    <a:pt x="1147" y="3660"/>
                    <a:pt x="1295" y="2736"/>
                    <a:pt x="1517" y="2107"/>
                  </a:cubicBezTo>
                  <a:cubicBezTo>
                    <a:pt x="1628" y="1775"/>
                    <a:pt x="1739" y="1516"/>
                    <a:pt x="1850" y="1331"/>
                  </a:cubicBezTo>
                  <a:cubicBezTo>
                    <a:pt x="1960" y="1146"/>
                    <a:pt x="2108" y="1035"/>
                    <a:pt x="2182" y="998"/>
                  </a:cubicBezTo>
                  <a:cubicBezTo>
                    <a:pt x="2811" y="702"/>
                    <a:pt x="3402" y="592"/>
                    <a:pt x="4031" y="592"/>
                  </a:cubicBezTo>
                  <a:close/>
                  <a:moveTo>
                    <a:pt x="4031" y="0"/>
                  </a:moveTo>
                  <a:cubicBezTo>
                    <a:pt x="3328" y="0"/>
                    <a:pt x="2626" y="111"/>
                    <a:pt x="1923" y="444"/>
                  </a:cubicBezTo>
                  <a:cubicBezTo>
                    <a:pt x="1702" y="555"/>
                    <a:pt x="1517" y="739"/>
                    <a:pt x="1332" y="998"/>
                  </a:cubicBezTo>
                  <a:cubicBezTo>
                    <a:pt x="1073" y="1442"/>
                    <a:pt x="851" y="2033"/>
                    <a:pt x="703" y="2810"/>
                  </a:cubicBezTo>
                  <a:cubicBezTo>
                    <a:pt x="186" y="5102"/>
                    <a:pt x="1" y="8873"/>
                    <a:pt x="1" y="13236"/>
                  </a:cubicBezTo>
                  <a:cubicBezTo>
                    <a:pt x="1" y="26286"/>
                    <a:pt x="1665" y="44735"/>
                    <a:pt x="1665" y="44735"/>
                  </a:cubicBezTo>
                  <a:cubicBezTo>
                    <a:pt x="1665" y="44882"/>
                    <a:pt x="1813" y="44993"/>
                    <a:pt x="1960" y="44993"/>
                  </a:cubicBezTo>
                  <a:lnTo>
                    <a:pt x="5066" y="44993"/>
                  </a:lnTo>
                  <a:cubicBezTo>
                    <a:pt x="5214" y="44993"/>
                    <a:pt x="5325" y="44882"/>
                    <a:pt x="5362" y="44735"/>
                  </a:cubicBezTo>
                  <a:cubicBezTo>
                    <a:pt x="5362" y="44735"/>
                    <a:pt x="9392" y="19816"/>
                    <a:pt x="10205" y="6914"/>
                  </a:cubicBezTo>
                  <a:cubicBezTo>
                    <a:pt x="10242" y="6766"/>
                    <a:pt x="10242" y="6655"/>
                    <a:pt x="10242" y="6507"/>
                  </a:cubicBezTo>
                  <a:cubicBezTo>
                    <a:pt x="10242" y="3401"/>
                    <a:pt x="8098" y="592"/>
                    <a:pt x="4992" y="74"/>
                  </a:cubicBezTo>
                  <a:cubicBezTo>
                    <a:pt x="4659" y="0"/>
                    <a:pt x="4364" y="0"/>
                    <a:pt x="403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0"/>
            <p:cNvSpPr/>
            <p:nvPr/>
          </p:nvSpPr>
          <p:spPr>
            <a:xfrm>
              <a:off x="3374175" y="4889025"/>
              <a:ext cx="198750" cy="146975"/>
            </a:xfrm>
            <a:custGeom>
              <a:avLst/>
              <a:gdLst/>
              <a:ahLst/>
              <a:cxnLst/>
              <a:rect l="l" t="t" r="r" b="b"/>
              <a:pathLst>
                <a:path w="7950" h="5879" extrusionOk="0">
                  <a:moveTo>
                    <a:pt x="3994" y="1"/>
                  </a:moveTo>
                  <a:lnTo>
                    <a:pt x="3069" y="3920"/>
                  </a:lnTo>
                  <a:lnTo>
                    <a:pt x="1" y="5879"/>
                  </a:lnTo>
                  <a:lnTo>
                    <a:pt x="7839" y="5879"/>
                  </a:lnTo>
                  <a:lnTo>
                    <a:pt x="79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0"/>
            <p:cNvSpPr/>
            <p:nvPr/>
          </p:nvSpPr>
          <p:spPr>
            <a:xfrm>
              <a:off x="3365875" y="4881625"/>
              <a:ext cx="215375" cy="161775"/>
            </a:xfrm>
            <a:custGeom>
              <a:avLst/>
              <a:gdLst/>
              <a:ahLst/>
              <a:cxnLst/>
              <a:rect l="l" t="t" r="r" b="b"/>
              <a:pathLst>
                <a:path w="8615" h="6471" extrusionOk="0">
                  <a:moveTo>
                    <a:pt x="7986" y="592"/>
                  </a:moveTo>
                  <a:lnTo>
                    <a:pt x="7875" y="5842"/>
                  </a:lnTo>
                  <a:lnTo>
                    <a:pt x="1405" y="5842"/>
                  </a:lnTo>
                  <a:lnTo>
                    <a:pt x="3586" y="4474"/>
                  </a:lnTo>
                  <a:cubicBezTo>
                    <a:pt x="3623" y="4437"/>
                    <a:pt x="3697" y="4363"/>
                    <a:pt x="3697" y="4289"/>
                  </a:cubicBezTo>
                  <a:lnTo>
                    <a:pt x="4569" y="592"/>
                  </a:lnTo>
                  <a:close/>
                  <a:moveTo>
                    <a:pt x="4326" y="1"/>
                  </a:moveTo>
                  <a:cubicBezTo>
                    <a:pt x="4178" y="1"/>
                    <a:pt x="4067" y="75"/>
                    <a:pt x="4030" y="223"/>
                  </a:cubicBezTo>
                  <a:lnTo>
                    <a:pt x="3143" y="4031"/>
                  </a:lnTo>
                  <a:lnTo>
                    <a:pt x="148" y="5916"/>
                  </a:lnTo>
                  <a:cubicBezTo>
                    <a:pt x="37" y="5990"/>
                    <a:pt x="0" y="6138"/>
                    <a:pt x="37" y="6249"/>
                  </a:cubicBezTo>
                  <a:cubicBezTo>
                    <a:pt x="74" y="6397"/>
                    <a:pt x="185" y="6471"/>
                    <a:pt x="333" y="6471"/>
                  </a:cubicBezTo>
                  <a:lnTo>
                    <a:pt x="8171" y="6471"/>
                  </a:lnTo>
                  <a:cubicBezTo>
                    <a:pt x="8319" y="6471"/>
                    <a:pt x="8466" y="6323"/>
                    <a:pt x="8466" y="6175"/>
                  </a:cubicBezTo>
                  <a:lnTo>
                    <a:pt x="8614" y="297"/>
                  </a:lnTo>
                  <a:cubicBezTo>
                    <a:pt x="8614" y="223"/>
                    <a:pt x="8577" y="149"/>
                    <a:pt x="8503" y="75"/>
                  </a:cubicBezTo>
                  <a:cubicBezTo>
                    <a:pt x="8466" y="38"/>
                    <a:pt x="8355" y="1"/>
                    <a:pt x="828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0"/>
            <p:cNvSpPr/>
            <p:nvPr/>
          </p:nvSpPr>
          <p:spPr>
            <a:xfrm>
              <a:off x="3450900" y="4973025"/>
              <a:ext cx="84125" cy="14000"/>
            </a:xfrm>
            <a:custGeom>
              <a:avLst/>
              <a:gdLst/>
              <a:ahLst/>
              <a:cxnLst/>
              <a:rect l="l" t="t" r="r" b="b"/>
              <a:pathLst>
                <a:path w="3365" h="560" extrusionOk="0">
                  <a:moveTo>
                    <a:pt x="1868" y="1"/>
                  </a:moveTo>
                  <a:cubicBezTo>
                    <a:pt x="871" y="1"/>
                    <a:pt x="0" y="560"/>
                    <a:pt x="0" y="560"/>
                  </a:cubicBezTo>
                  <a:lnTo>
                    <a:pt x="3365" y="560"/>
                  </a:lnTo>
                  <a:cubicBezTo>
                    <a:pt x="2896" y="141"/>
                    <a:pt x="2367" y="1"/>
                    <a:pt x="18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0"/>
            <p:cNvSpPr/>
            <p:nvPr/>
          </p:nvSpPr>
          <p:spPr>
            <a:xfrm>
              <a:off x="3442575" y="4964825"/>
              <a:ext cx="100775" cy="29725"/>
            </a:xfrm>
            <a:custGeom>
              <a:avLst/>
              <a:gdLst/>
              <a:ahLst/>
              <a:cxnLst/>
              <a:rect l="l" t="t" r="r" b="b"/>
              <a:pathLst>
                <a:path w="4031" h="1189" extrusionOk="0">
                  <a:moveTo>
                    <a:pt x="2219" y="0"/>
                  </a:moveTo>
                  <a:cubicBezTo>
                    <a:pt x="1110" y="37"/>
                    <a:pt x="186" y="629"/>
                    <a:pt x="186" y="629"/>
                  </a:cubicBezTo>
                  <a:cubicBezTo>
                    <a:pt x="38" y="703"/>
                    <a:pt x="1" y="888"/>
                    <a:pt x="75" y="1035"/>
                  </a:cubicBezTo>
                  <a:cubicBezTo>
                    <a:pt x="149" y="1134"/>
                    <a:pt x="255" y="1183"/>
                    <a:pt x="362" y="1183"/>
                  </a:cubicBezTo>
                  <a:cubicBezTo>
                    <a:pt x="416" y="1183"/>
                    <a:pt x="469" y="1171"/>
                    <a:pt x="518" y="1146"/>
                  </a:cubicBezTo>
                  <a:cubicBezTo>
                    <a:pt x="592" y="1072"/>
                    <a:pt x="1369" y="629"/>
                    <a:pt x="2219" y="629"/>
                  </a:cubicBezTo>
                  <a:cubicBezTo>
                    <a:pt x="2626" y="629"/>
                    <a:pt x="3069" y="740"/>
                    <a:pt x="3476" y="1109"/>
                  </a:cubicBezTo>
                  <a:cubicBezTo>
                    <a:pt x="3545" y="1161"/>
                    <a:pt x="3621" y="1188"/>
                    <a:pt x="3695" y="1188"/>
                  </a:cubicBezTo>
                  <a:cubicBezTo>
                    <a:pt x="3779" y="1188"/>
                    <a:pt x="3860" y="1152"/>
                    <a:pt x="3920" y="1072"/>
                  </a:cubicBezTo>
                  <a:cubicBezTo>
                    <a:pt x="4030" y="961"/>
                    <a:pt x="4030" y="777"/>
                    <a:pt x="3883" y="666"/>
                  </a:cubicBezTo>
                  <a:cubicBezTo>
                    <a:pt x="3365" y="185"/>
                    <a:pt x="2737" y="0"/>
                    <a:pt x="221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0"/>
            <p:cNvSpPr/>
            <p:nvPr/>
          </p:nvSpPr>
          <p:spPr>
            <a:xfrm>
              <a:off x="3998975" y="3841775"/>
              <a:ext cx="297650" cy="1110125"/>
            </a:xfrm>
            <a:custGeom>
              <a:avLst/>
              <a:gdLst/>
              <a:ahLst/>
              <a:cxnLst/>
              <a:rect l="l" t="t" r="r" b="b"/>
              <a:pathLst>
                <a:path w="11906" h="44405" extrusionOk="0">
                  <a:moveTo>
                    <a:pt x="6079" y="0"/>
                  </a:moveTo>
                  <a:cubicBezTo>
                    <a:pt x="5766" y="0"/>
                    <a:pt x="5453" y="29"/>
                    <a:pt x="5140" y="77"/>
                  </a:cubicBezTo>
                  <a:cubicBezTo>
                    <a:pt x="2071" y="594"/>
                    <a:pt x="1" y="3478"/>
                    <a:pt x="186" y="6621"/>
                  </a:cubicBezTo>
                  <a:cubicBezTo>
                    <a:pt x="999" y="19486"/>
                    <a:pt x="5029" y="44405"/>
                    <a:pt x="5029" y="44405"/>
                  </a:cubicBezTo>
                  <a:lnTo>
                    <a:pt x="8135" y="44405"/>
                  </a:lnTo>
                  <a:cubicBezTo>
                    <a:pt x="8135" y="44405"/>
                    <a:pt x="11906" y="2221"/>
                    <a:pt x="8024" y="446"/>
                  </a:cubicBezTo>
                  <a:cubicBezTo>
                    <a:pt x="7375" y="122"/>
                    <a:pt x="6727" y="0"/>
                    <a:pt x="60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0"/>
            <p:cNvSpPr/>
            <p:nvPr/>
          </p:nvSpPr>
          <p:spPr>
            <a:xfrm>
              <a:off x="3995300" y="3834450"/>
              <a:ext cx="256025" cy="1124850"/>
            </a:xfrm>
            <a:custGeom>
              <a:avLst/>
              <a:gdLst/>
              <a:ahLst/>
              <a:cxnLst/>
              <a:rect l="l" t="t" r="r" b="b"/>
              <a:pathLst>
                <a:path w="10241" h="44994" extrusionOk="0">
                  <a:moveTo>
                    <a:pt x="6211" y="592"/>
                  </a:moveTo>
                  <a:cubicBezTo>
                    <a:pt x="6803" y="592"/>
                    <a:pt x="7431" y="702"/>
                    <a:pt x="8060" y="998"/>
                  </a:cubicBezTo>
                  <a:cubicBezTo>
                    <a:pt x="8134" y="1035"/>
                    <a:pt x="8245" y="1146"/>
                    <a:pt x="8355" y="1331"/>
                  </a:cubicBezTo>
                  <a:cubicBezTo>
                    <a:pt x="8577" y="1664"/>
                    <a:pt x="8762" y="2218"/>
                    <a:pt x="8947" y="2921"/>
                  </a:cubicBezTo>
                  <a:cubicBezTo>
                    <a:pt x="9428" y="5139"/>
                    <a:pt x="9612" y="8873"/>
                    <a:pt x="9612" y="13236"/>
                  </a:cubicBezTo>
                  <a:cubicBezTo>
                    <a:pt x="9612" y="19742"/>
                    <a:pt x="9206" y="27580"/>
                    <a:pt x="8799" y="33828"/>
                  </a:cubicBezTo>
                  <a:cubicBezTo>
                    <a:pt x="8577" y="36934"/>
                    <a:pt x="8392" y="39670"/>
                    <a:pt x="8208" y="41592"/>
                  </a:cubicBezTo>
                  <a:cubicBezTo>
                    <a:pt x="8134" y="42553"/>
                    <a:pt x="8097" y="43330"/>
                    <a:pt x="8023" y="43847"/>
                  </a:cubicBezTo>
                  <a:cubicBezTo>
                    <a:pt x="8006" y="44079"/>
                    <a:pt x="7990" y="44266"/>
                    <a:pt x="7976" y="44402"/>
                  </a:cubicBezTo>
                  <a:lnTo>
                    <a:pt x="5443" y="44402"/>
                  </a:lnTo>
                  <a:cubicBezTo>
                    <a:pt x="5421" y="44212"/>
                    <a:pt x="5383" y="43923"/>
                    <a:pt x="5324" y="43552"/>
                  </a:cubicBezTo>
                  <a:cubicBezTo>
                    <a:pt x="4511" y="38597"/>
                    <a:pt x="1331" y="18116"/>
                    <a:pt x="629" y="6877"/>
                  </a:cubicBezTo>
                  <a:cubicBezTo>
                    <a:pt x="629" y="6766"/>
                    <a:pt x="629" y="6618"/>
                    <a:pt x="629" y="6507"/>
                  </a:cubicBezTo>
                  <a:cubicBezTo>
                    <a:pt x="629" y="3697"/>
                    <a:pt x="2588" y="1146"/>
                    <a:pt x="5361" y="666"/>
                  </a:cubicBezTo>
                  <a:cubicBezTo>
                    <a:pt x="5620" y="629"/>
                    <a:pt x="5915" y="592"/>
                    <a:pt x="6211" y="592"/>
                  </a:cubicBezTo>
                  <a:close/>
                  <a:moveTo>
                    <a:pt x="6211" y="0"/>
                  </a:moveTo>
                  <a:cubicBezTo>
                    <a:pt x="5878" y="0"/>
                    <a:pt x="5546" y="0"/>
                    <a:pt x="5250" y="74"/>
                  </a:cubicBezTo>
                  <a:cubicBezTo>
                    <a:pt x="2144" y="592"/>
                    <a:pt x="0" y="3401"/>
                    <a:pt x="0" y="6507"/>
                  </a:cubicBezTo>
                  <a:cubicBezTo>
                    <a:pt x="0" y="6655"/>
                    <a:pt x="0" y="6766"/>
                    <a:pt x="37" y="6914"/>
                  </a:cubicBezTo>
                  <a:cubicBezTo>
                    <a:pt x="813" y="19816"/>
                    <a:pt x="4880" y="44735"/>
                    <a:pt x="4880" y="44735"/>
                  </a:cubicBezTo>
                  <a:cubicBezTo>
                    <a:pt x="4917" y="44882"/>
                    <a:pt x="5028" y="44993"/>
                    <a:pt x="5176" y="44993"/>
                  </a:cubicBezTo>
                  <a:lnTo>
                    <a:pt x="8282" y="44993"/>
                  </a:lnTo>
                  <a:cubicBezTo>
                    <a:pt x="8429" y="44993"/>
                    <a:pt x="8577" y="44882"/>
                    <a:pt x="8577" y="44735"/>
                  </a:cubicBezTo>
                  <a:cubicBezTo>
                    <a:pt x="8577" y="44735"/>
                    <a:pt x="10241" y="26286"/>
                    <a:pt x="10241" y="13236"/>
                  </a:cubicBezTo>
                  <a:cubicBezTo>
                    <a:pt x="10241" y="9908"/>
                    <a:pt x="10130" y="6914"/>
                    <a:pt x="9834" y="4695"/>
                  </a:cubicBezTo>
                  <a:cubicBezTo>
                    <a:pt x="9723" y="3549"/>
                    <a:pt x="9539" y="2625"/>
                    <a:pt x="9317" y="1923"/>
                  </a:cubicBezTo>
                  <a:cubicBezTo>
                    <a:pt x="9169" y="1553"/>
                    <a:pt x="9058" y="1257"/>
                    <a:pt x="8910" y="998"/>
                  </a:cubicBezTo>
                  <a:cubicBezTo>
                    <a:pt x="8725" y="739"/>
                    <a:pt x="8540" y="555"/>
                    <a:pt x="8318" y="444"/>
                  </a:cubicBezTo>
                  <a:cubicBezTo>
                    <a:pt x="7616" y="111"/>
                    <a:pt x="6877" y="0"/>
                    <a:pt x="621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0"/>
            <p:cNvSpPr/>
            <p:nvPr/>
          </p:nvSpPr>
          <p:spPr>
            <a:xfrm>
              <a:off x="4111750" y="4889025"/>
              <a:ext cx="198750" cy="146975"/>
            </a:xfrm>
            <a:custGeom>
              <a:avLst/>
              <a:gdLst/>
              <a:ahLst/>
              <a:cxnLst/>
              <a:rect l="l" t="t" r="r" b="b"/>
              <a:pathLst>
                <a:path w="7950" h="5879" extrusionOk="0">
                  <a:moveTo>
                    <a:pt x="0" y="1"/>
                  </a:moveTo>
                  <a:lnTo>
                    <a:pt x="111" y="5879"/>
                  </a:lnTo>
                  <a:lnTo>
                    <a:pt x="7949" y="5879"/>
                  </a:lnTo>
                  <a:lnTo>
                    <a:pt x="4881" y="3920"/>
                  </a:lnTo>
                  <a:lnTo>
                    <a:pt x="39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0"/>
            <p:cNvSpPr/>
            <p:nvPr/>
          </p:nvSpPr>
          <p:spPr>
            <a:xfrm>
              <a:off x="4103425" y="4881625"/>
              <a:ext cx="215375" cy="161775"/>
            </a:xfrm>
            <a:custGeom>
              <a:avLst/>
              <a:gdLst/>
              <a:ahLst/>
              <a:cxnLst/>
              <a:rect l="l" t="t" r="r" b="b"/>
              <a:pathLst>
                <a:path w="8615" h="6471" extrusionOk="0">
                  <a:moveTo>
                    <a:pt x="4046" y="592"/>
                  </a:moveTo>
                  <a:lnTo>
                    <a:pt x="4918" y="4289"/>
                  </a:lnTo>
                  <a:cubicBezTo>
                    <a:pt x="4918" y="4363"/>
                    <a:pt x="4955" y="4437"/>
                    <a:pt x="5029" y="4474"/>
                  </a:cubicBezTo>
                  <a:lnTo>
                    <a:pt x="7210" y="5842"/>
                  </a:lnTo>
                  <a:lnTo>
                    <a:pt x="740" y="5842"/>
                  </a:lnTo>
                  <a:lnTo>
                    <a:pt x="629" y="592"/>
                  </a:lnTo>
                  <a:close/>
                  <a:moveTo>
                    <a:pt x="333" y="1"/>
                  </a:moveTo>
                  <a:cubicBezTo>
                    <a:pt x="222" y="1"/>
                    <a:pt x="149" y="38"/>
                    <a:pt x="112" y="75"/>
                  </a:cubicBezTo>
                  <a:cubicBezTo>
                    <a:pt x="38" y="149"/>
                    <a:pt x="1" y="223"/>
                    <a:pt x="1" y="297"/>
                  </a:cubicBezTo>
                  <a:lnTo>
                    <a:pt x="149" y="6175"/>
                  </a:lnTo>
                  <a:cubicBezTo>
                    <a:pt x="149" y="6323"/>
                    <a:pt x="296" y="6471"/>
                    <a:pt x="444" y="6471"/>
                  </a:cubicBezTo>
                  <a:lnTo>
                    <a:pt x="8282" y="6471"/>
                  </a:lnTo>
                  <a:cubicBezTo>
                    <a:pt x="8430" y="6471"/>
                    <a:pt x="8541" y="6397"/>
                    <a:pt x="8578" y="6249"/>
                  </a:cubicBezTo>
                  <a:cubicBezTo>
                    <a:pt x="8615" y="6138"/>
                    <a:pt x="8541" y="5990"/>
                    <a:pt x="8430" y="5916"/>
                  </a:cubicBezTo>
                  <a:lnTo>
                    <a:pt x="5472" y="4031"/>
                  </a:lnTo>
                  <a:lnTo>
                    <a:pt x="4585" y="223"/>
                  </a:lnTo>
                  <a:cubicBezTo>
                    <a:pt x="4548" y="75"/>
                    <a:pt x="4437" y="1"/>
                    <a:pt x="428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0"/>
            <p:cNvSpPr/>
            <p:nvPr/>
          </p:nvSpPr>
          <p:spPr>
            <a:xfrm>
              <a:off x="4149650" y="4973025"/>
              <a:ext cx="84125" cy="14000"/>
            </a:xfrm>
            <a:custGeom>
              <a:avLst/>
              <a:gdLst/>
              <a:ahLst/>
              <a:cxnLst/>
              <a:rect l="l" t="t" r="r" b="b"/>
              <a:pathLst>
                <a:path w="3365" h="560" extrusionOk="0">
                  <a:moveTo>
                    <a:pt x="1497" y="1"/>
                  </a:moveTo>
                  <a:cubicBezTo>
                    <a:pt x="998" y="1"/>
                    <a:pt x="468" y="141"/>
                    <a:pt x="0" y="560"/>
                  </a:cubicBezTo>
                  <a:lnTo>
                    <a:pt x="3365" y="560"/>
                  </a:lnTo>
                  <a:cubicBezTo>
                    <a:pt x="3365" y="560"/>
                    <a:pt x="2494" y="1"/>
                    <a:pt x="14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0"/>
            <p:cNvSpPr/>
            <p:nvPr/>
          </p:nvSpPr>
          <p:spPr>
            <a:xfrm>
              <a:off x="4141325" y="4964825"/>
              <a:ext cx="100775" cy="29725"/>
            </a:xfrm>
            <a:custGeom>
              <a:avLst/>
              <a:gdLst/>
              <a:ahLst/>
              <a:cxnLst/>
              <a:rect l="l" t="t" r="r" b="b"/>
              <a:pathLst>
                <a:path w="4031" h="1189" extrusionOk="0">
                  <a:moveTo>
                    <a:pt x="1812" y="0"/>
                  </a:moveTo>
                  <a:cubicBezTo>
                    <a:pt x="1257" y="0"/>
                    <a:pt x="666" y="185"/>
                    <a:pt x="111" y="666"/>
                  </a:cubicBezTo>
                  <a:cubicBezTo>
                    <a:pt x="0" y="777"/>
                    <a:pt x="0" y="961"/>
                    <a:pt x="111" y="1072"/>
                  </a:cubicBezTo>
                  <a:cubicBezTo>
                    <a:pt x="171" y="1152"/>
                    <a:pt x="251" y="1188"/>
                    <a:pt x="331" y="1188"/>
                  </a:cubicBezTo>
                  <a:cubicBezTo>
                    <a:pt x="399" y="1188"/>
                    <a:pt x="467" y="1161"/>
                    <a:pt x="518" y="1109"/>
                  </a:cubicBezTo>
                  <a:cubicBezTo>
                    <a:pt x="925" y="740"/>
                    <a:pt x="1368" y="629"/>
                    <a:pt x="1812" y="629"/>
                  </a:cubicBezTo>
                  <a:cubicBezTo>
                    <a:pt x="2256" y="629"/>
                    <a:pt x="2699" y="740"/>
                    <a:pt x="2995" y="888"/>
                  </a:cubicBezTo>
                  <a:cubicBezTo>
                    <a:pt x="3180" y="961"/>
                    <a:pt x="3291" y="998"/>
                    <a:pt x="3402" y="1072"/>
                  </a:cubicBezTo>
                  <a:lnTo>
                    <a:pt x="3476" y="1109"/>
                  </a:lnTo>
                  <a:lnTo>
                    <a:pt x="3513" y="1146"/>
                  </a:lnTo>
                  <a:cubicBezTo>
                    <a:pt x="3562" y="1171"/>
                    <a:pt x="3615" y="1183"/>
                    <a:pt x="3669" y="1183"/>
                  </a:cubicBezTo>
                  <a:cubicBezTo>
                    <a:pt x="3776" y="1183"/>
                    <a:pt x="3882" y="1134"/>
                    <a:pt x="3956" y="1035"/>
                  </a:cubicBezTo>
                  <a:cubicBezTo>
                    <a:pt x="4030" y="888"/>
                    <a:pt x="3993" y="703"/>
                    <a:pt x="3845" y="629"/>
                  </a:cubicBezTo>
                  <a:cubicBezTo>
                    <a:pt x="3808" y="629"/>
                    <a:pt x="2921" y="37"/>
                    <a:pt x="181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0"/>
            <p:cNvSpPr/>
            <p:nvPr/>
          </p:nvSpPr>
          <p:spPr>
            <a:xfrm>
              <a:off x="4605300" y="3247525"/>
              <a:ext cx="720950" cy="365125"/>
            </a:xfrm>
            <a:custGeom>
              <a:avLst/>
              <a:gdLst/>
              <a:ahLst/>
              <a:cxnLst/>
              <a:rect l="l" t="t" r="r" b="b"/>
              <a:pathLst>
                <a:path w="28838" h="14605" extrusionOk="0">
                  <a:moveTo>
                    <a:pt x="518" y="1"/>
                  </a:moveTo>
                  <a:cubicBezTo>
                    <a:pt x="223" y="1"/>
                    <a:pt x="1" y="333"/>
                    <a:pt x="149" y="592"/>
                  </a:cubicBezTo>
                  <a:lnTo>
                    <a:pt x="6175" y="14345"/>
                  </a:lnTo>
                  <a:cubicBezTo>
                    <a:pt x="6249" y="14493"/>
                    <a:pt x="6397" y="14604"/>
                    <a:pt x="6544" y="14604"/>
                  </a:cubicBezTo>
                  <a:lnTo>
                    <a:pt x="28320" y="14604"/>
                  </a:lnTo>
                  <a:cubicBezTo>
                    <a:pt x="28653" y="14604"/>
                    <a:pt x="28838" y="14271"/>
                    <a:pt x="28727" y="14013"/>
                  </a:cubicBezTo>
                  <a:lnTo>
                    <a:pt x="22701" y="259"/>
                  </a:lnTo>
                  <a:cubicBezTo>
                    <a:pt x="22627" y="112"/>
                    <a:pt x="22479" y="1"/>
                    <a:pt x="22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0"/>
            <p:cNvSpPr/>
            <p:nvPr/>
          </p:nvSpPr>
          <p:spPr>
            <a:xfrm>
              <a:off x="4599750" y="3240125"/>
              <a:ext cx="732050" cy="379900"/>
            </a:xfrm>
            <a:custGeom>
              <a:avLst/>
              <a:gdLst/>
              <a:ahLst/>
              <a:cxnLst/>
              <a:rect l="l" t="t" r="r" b="b"/>
              <a:pathLst>
                <a:path w="29282" h="15196" extrusionOk="0">
                  <a:moveTo>
                    <a:pt x="22516" y="592"/>
                  </a:moveTo>
                  <a:lnTo>
                    <a:pt x="22627" y="666"/>
                  </a:lnTo>
                  <a:lnTo>
                    <a:pt x="28653" y="14419"/>
                  </a:lnTo>
                  <a:lnTo>
                    <a:pt x="28653" y="14456"/>
                  </a:lnTo>
                  <a:lnTo>
                    <a:pt x="28653" y="14567"/>
                  </a:lnTo>
                  <a:lnTo>
                    <a:pt x="28542" y="14604"/>
                  </a:lnTo>
                  <a:lnTo>
                    <a:pt x="6766" y="14604"/>
                  </a:lnTo>
                  <a:lnTo>
                    <a:pt x="6656" y="14530"/>
                  </a:lnTo>
                  <a:lnTo>
                    <a:pt x="629" y="777"/>
                  </a:lnTo>
                  <a:lnTo>
                    <a:pt x="629" y="740"/>
                  </a:lnTo>
                  <a:lnTo>
                    <a:pt x="666" y="629"/>
                  </a:lnTo>
                  <a:lnTo>
                    <a:pt x="740" y="592"/>
                  </a:lnTo>
                  <a:close/>
                  <a:moveTo>
                    <a:pt x="740" y="1"/>
                  </a:moveTo>
                  <a:cubicBezTo>
                    <a:pt x="334" y="1"/>
                    <a:pt x="1" y="334"/>
                    <a:pt x="1" y="740"/>
                  </a:cubicBezTo>
                  <a:cubicBezTo>
                    <a:pt x="1" y="814"/>
                    <a:pt x="38" y="925"/>
                    <a:pt x="75" y="999"/>
                  </a:cubicBezTo>
                  <a:lnTo>
                    <a:pt x="6101" y="14752"/>
                  </a:lnTo>
                  <a:cubicBezTo>
                    <a:pt x="6212" y="15048"/>
                    <a:pt x="6471" y="15196"/>
                    <a:pt x="6766" y="15196"/>
                  </a:cubicBezTo>
                  <a:lnTo>
                    <a:pt x="28542" y="15196"/>
                  </a:lnTo>
                  <a:cubicBezTo>
                    <a:pt x="28986" y="15196"/>
                    <a:pt x="29282" y="14863"/>
                    <a:pt x="29282" y="14456"/>
                  </a:cubicBezTo>
                  <a:cubicBezTo>
                    <a:pt x="29282" y="14382"/>
                    <a:pt x="29282" y="14272"/>
                    <a:pt x="29245" y="14198"/>
                  </a:cubicBezTo>
                  <a:lnTo>
                    <a:pt x="23181" y="445"/>
                  </a:lnTo>
                  <a:cubicBezTo>
                    <a:pt x="23071" y="149"/>
                    <a:pt x="22812" y="1"/>
                    <a:pt x="2251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0"/>
            <p:cNvSpPr/>
            <p:nvPr/>
          </p:nvSpPr>
          <p:spPr>
            <a:xfrm>
              <a:off x="4658900" y="3274325"/>
              <a:ext cx="614675" cy="311500"/>
            </a:xfrm>
            <a:custGeom>
              <a:avLst/>
              <a:gdLst/>
              <a:ahLst/>
              <a:cxnLst/>
              <a:rect l="l" t="t" r="r" b="b"/>
              <a:pathLst>
                <a:path w="24587" h="12460" extrusionOk="0">
                  <a:moveTo>
                    <a:pt x="408" y="1"/>
                  </a:moveTo>
                  <a:cubicBezTo>
                    <a:pt x="149" y="1"/>
                    <a:pt x="1" y="260"/>
                    <a:pt x="75" y="518"/>
                  </a:cubicBezTo>
                  <a:lnTo>
                    <a:pt x="5251" y="12238"/>
                  </a:lnTo>
                  <a:cubicBezTo>
                    <a:pt x="5288" y="12386"/>
                    <a:pt x="5436" y="12460"/>
                    <a:pt x="5547" y="12460"/>
                  </a:cubicBezTo>
                  <a:lnTo>
                    <a:pt x="24143" y="12460"/>
                  </a:lnTo>
                  <a:cubicBezTo>
                    <a:pt x="24402" y="12460"/>
                    <a:pt x="24586" y="12201"/>
                    <a:pt x="24476" y="11942"/>
                  </a:cubicBezTo>
                  <a:lnTo>
                    <a:pt x="19337" y="223"/>
                  </a:lnTo>
                  <a:cubicBezTo>
                    <a:pt x="19263" y="75"/>
                    <a:pt x="19152" y="1"/>
                    <a:pt x="19004"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0"/>
            <p:cNvSpPr/>
            <p:nvPr/>
          </p:nvSpPr>
          <p:spPr>
            <a:xfrm>
              <a:off x="4652450" y="3266950"/>
              <a:ext cx="626675" cy="326275"/>
            </a:xfrm>
            <a:custGeom>
              <a:avLst/>
              <a:gdLst/>
              <a:ahLst/>
              <a:cxnLst/>
              <a:rect l="l" t="t" r="r" b="b"/>
              <a:pathLst>
                <a:path w="25067" h="13051" extrusionOk="0">
                  <a:moveTo>
                    <a:pt x="19262" y="592"/>
                  </a:moveTo>
                  <a:lnTo>
                    <a:pt x="19299" y="629"/>
                  </a:lnTo>
                  <a:lnTo>
                    <a:pt x="24438" y="12385"/>
                  </a:lnTo>
                  <a:lnTo>
                    <a:pt x="24475" y="12385"/>
                  </a:lnTo>
                  <a:lnTo>
                    <a:pt x="24438" y="12422"/>
                  </a:lnTo>
                  <a:lnTo>
                    <a:pt x="24401" y="12459"/>
                  </a:lnTo>
                  <a:lnTo>
                    <a:pt x="5805" y="12459"/>
                  </a:lnTo>
                  <a:lnTo>
                    <a:pt x="5768" y="12422"/>
                  </a:lnTo>
                  <a:lnTo>
                    <a:pt x="629" y="666"/>
                  </a:lnTo>
                  <a:lnTo>
                    <a:pt x="666" y="592"/>
                  </a:lnTo>
                  <a:close/>
                  <a:moveTo>
                    <a:pt x="666" y="0"/>
                  </a:moveTo>
                  <a:cubicBezTo>
                    <a:pt x="296" y="0"/>
                    <a:pt x="0" y="296"/>
                    <a:pt x="0" y="666"/>
                  </a:cubicBezTo>
                  <a:cubicBezTo>
                    <a:pt x="0" y="739"/>
                    <a:pt x="37" y="850"/>
                    <a:pt x="74" y="924"/>
                  </a:cubicBezTo>
                  <a:lnTo>
                    <a:pt x="5213" y="12644"/>
                  </a:lnTo>
                  <a:cubicBezTo>
                    <a:pt x="5324" y="12903"/>
                    <a:pt x="5546" y="13051"/>
                    <a:pt x="5805" y="13051"/>
                  </a:cubicBezTo>
                  <a:lnTo>
                    <a:pt x="24401" y="13051"/>
                  </a:lnTo>
                  <a:cubicBezTo>
                    <a:pt x="24807" y="13051"/>
                    <a:pt x="25066" y="12755"/>
                    <a:pt x="25066" y="12385"/>
                  </a:cubicBezTo>
                  <a:cubicBezTo>
                    <a:pt x="25066" y="12311"/>
                    <a:pt x="25066" y="12200"/>
                    <a:pt x="25029" y="12126"/>
                  </a:cubicBezTo>
                  <a:lnTo>
                    <a:pt x="19890" y="407"/>
                  </a:lnTo>
                  <a:cubicBezTo>
                    <a:pt x="19779" y="148"/>
                    <a:pt x="19521" y="0"/>
                    <a:pt x="1926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0"/>
            <p:cNvSpPr/>
            <p:nvPr/>
          </p:nvSpPr>
          <p:spPr>
            <a:xfrm>
              <a:off x="4761500" y="3589500"/>
              <a:ext cx="818000" cy="26825"/>
            </a:xfrm>
            <a:custGeom>
              <a:avLst/>
              <a:gdLst/>
              <a:ahLst/>
              <a:cxnLst/>
              <a:rect l="l" t="t" r="r" b="b"/>
              <a:pathLst>
                <a:path w="32720" h="1073" extrusionOk="0">
                  <a:moveTo>
                    <a:pt x="1" y="1"/>
                  </a:moveTo>
                  <a:lnTo>
                    <a:pt x="1" y="1073"/>
                  </a:lnTo>
                  <a:lnTo>
                    <a:pt x="32720" y="1073"/>
                  </a:lnTo>
                  <a:lnTo>
                    <a:pt x="327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0"/>
            <p:cNvSpPr/>
            <p:nvPr/>
          </p:nvSpPr>
          <p:spPr>
            <a:xfrm>
              <a:off x="4754100" y="3582125"/>
              <a:ext cx="832800" cy="42525"/>
            </a:xfrm>
            <a:custGeom>
              <a:avLst/>
              <a:gdLst/>
              <a:ahLst/>
              <a:cxnLst/>
              <a:rect l="l" t="t" r="r" b="b"/>
              <a:pathLst>
                <a:path w="33312" h="1701" extrusionOk="0">
                  <a:moveTo>
                    <a:pt x="32720" y="629"/>
                  </a:moveTo>
                  <a:lnTo>
                    <a:pt x="32720" y="1072"/>
                  </a:lnTo>
                  <a:lnTo>
                    <a:pt x="592" y="1072"/>
                  </a:lnTo>
                  <a:lnTo>
                    <a:pt x="592"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33016" y="1701"/>
                  </a:lnTo>
                  <a:cubicBezTo>
                    <a:pt x="33090" y="1701"/>
                    <a:pt x="33164" y="1664"/>
                    <a:pt x="33238" y="1590"/>
                  </a:cubicBezTo>
                  <a:cubicBezTo>
                    <a:pt x="33311" y="1553"/>
                    <a:pt x="33311" y="1442"/>
                    <a:pt x="33311" y="1368"/>
                  </a:cubicBezTo>
                  <a:lnTo>
                    <a:pt x="33311" y="296"/>
                  </a:lnTo>
                  <a:cubicBezTo>
                    <a:pt x="33311" y="222"/>
                    <a:pt x="33311" y="148"/>
                    <a:pt x="33238" y="74"/>
                  </a:cubicBezTo>
                  <a:cubicBezTo>
                    <a:pt x="33164" y="37"/>
                    <a:pt x="33090" y="0"/>
                    <a:pt x="3301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0"/>
            <p:cNvSpPr/>
            <p:nvPr/>
          </p:nvSpPr>
          <p:spPr>
            <a:xfrm>
              <a:off x="4761500" y="3589500"/>
              <a:ext cx="396550" cy="26825"/>
            </a:xfrm>
            <a:custGeom>
              <a:avLst/>
              <a:gdLst/>
              <a:ahLst/>
              <a:cxnLst/>
              <a:rect l="l" t="t" r="r" b="b"/>
              <a:pathLst>
                <a:path w="15862" h="1073" extrusionOk="0">
                  <a:moveTo>
                    <a:pt x="1" y="1"/>
                  </a:moveTo>
                  <a:lnTo>
                    <a:pt x="1" y="1073"/>
                  </a:lnTo>
                  <a:lnTo>
                    <a:pt x="15861" y="1073"/>
                  </a:lnTo>
                  <a:lnTo>
                    <a:pt x="158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0"/>
            <p:cNvSpPr/>
            <p:nvPr/>
          </p:nvSpPr>
          <p:spPr>
            <a:xfrm>
              <a:off x="4754100" y="3582125"/>
              <a:ext cx="411325" cy="42525"/>
            </a:xfrm>
            <a:custGeom>
              <a:avLst/>
              <a:gdLst/>
              <a:ahLst/>
              <a:cxnLst/>
              <a:rect l="l" t="t" r="r" b="b"/>
              <a:pathLst>
                <a:path w="16453" h="1701" extrusionOk="0">
                  <a:moveTo>
                    <a:pt x="15861" y="629"/>
                  </a:moveTo>
                  <a:lnTo>
                    <a:pt x="15861" y="1072"/>
                  </a:lnTo>
                  <a:lnTo>
                    <a:pt x="592" y="1072"/>
                  </a:lnTo>
                  <a:lnTo>
                    <a:pt x="592"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16157" y="1701"/>
                  </a:lnTo>
                  <a:cubicBezTo>
                    <a:pt x="16231" y="1701"/>
                    <a:pt x="16305" y="1664"/>
                    <a:pt x="16379" y="1590"/>
                  </a:cubicBezTo>
                  <a:cubicBezTo>
                    <a:pt x="16453" y="1553"/>
                    <a:pt x="16453" y="1442"/>
                    <a:pt x="16453" y="1368"/>
                  </a:cubicBezTo>
                  <a:lnTo>
                    <a:pt x="16453" y="296"/>
                  </a:lnTo>
                  <a:cubicBezTo>
                    <a:pt x="16453" y="222"/>
                    <a:pt x="16453" y="148"/>
                    <a:pt x="16379" y="74"/>
                  </a:cubicBezTo>
                  <a:cubicBezTo>
                    <a:pt x="16305" y="37"/>
                    <a:pt x="16231" y="0"/>
                    <a:pt x="1615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0"/>
            <p:cNvSpPr/>
            <p:nvPr/>
          </p:nvSpPr>
          <p:spPr>
            <a:xfrm>
              <a:off x="4818800" y="2599625"/>
              <a:ext cx="476025" cy="476025"/>
            </a:xfrm>
            <a:custGeom>
              <a:avLst/>
              <a:gdLst/>
              <a:ahLst/>
              <a:cxnLst/>
              <a:rect l="l" t="t" r="r" b="b"/>
              <a:pathLst>
                <a:path w="19041" h="19041" extrusionOk="0">
                  <a:moveTo>
                    <a:pt x="9539" y="0"/>
                  </a:moveTo>
                  <a:cubicBezTo>
                    <a:pt x="4253" y="0"/>
                    <a:pt x="1" y="4252"/>
                    <a:pt x="1" y="9502"/>
                  </a:cubicBezTo>
                  <a:cubicBezTo>
                    <a:pt x="1" y="14788"/>
                    <a:pt x="4253" y="19040"/>
                    <a:pt x="9539" y="19040"/>
                  </a:cubicBezTo>
                  <a:cubicBezTo>
                    <a:pt x="14789" y="19040"/>
                    <a:pt x="19041" y="14788"/>
                    <a:pt x="19041" y="9502"/>
                  </a:cubicBezTo>
                  <a:cubicBezTo>
                    <a:pt x="19041" y="4252"/>
                    <a:pt x="14789" y="0"/>
                    <a:pt x="953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0"/>
            <p:cNvSpPr/>
            <p:nvPr/>
          </p:nvSpPr>
          <p:spPr>
            <a:xfrm>
              <a:off x="4811425" y="2592225"/>
              <a:ext cx="490800" cy="490800"/>
            </a:xfrm>
            <a:custGeom>
              <a:avLst/>
              <a:gdLst/>
              <a:ahLst/>
              <a:cxnLst/>
              <a:rect l="l" t="t" r="r" b="b"/>
              <a:pathLst>
                <a:path w="19632" h="19632" extrusionOk="0">
                  <a:moveTo>
                    <a:pt x="9834" y="592"/>
                  </a:moveTo>
                  <a:cubicBezTo>
                    <a:pt x="12348" y="592"/>
                    <a:pt x="14677" y="1627"/>
                    <a:pt x="16341" y="3291"/>
                  </a:cubicBezTo>
                  <a:cubicBezTo>
                    <a:pt x="18005" y="4954"/>
                    <a:pt x="19040" y="7284"/>
                    <a:pt x="19040" y="9798"/>
                  </a:cubicBezTo>
                  <a:cubicBezTo>
                    <a:pt x="19040" y="12349"/>
                    <a:pt x="18005" y="14641"/>
                    <a:pt x="16341" y="16304"/>
                  </a:cubicBezTo>
                  <a:cubicBezTo>
                    <a:pt x="14677" y="18005"/>
                    <a:pt x="12348" y="19003"/>
                    <a:pt x="9834" y="19003"/>
                  </a:cubicBezTo>
                  <a:cubicBezTo>
                    <a:pt x="7283" y="19003"/>
                    <a:pt x="4991" y="18005"/>
                    <a:pt x="3291" y="16304"/>
                  </a:cubicBezTo>
                  <a:cubicBezTo>
                    <a:pt x="1627" y="14641"/>
                    <a:pt x="629" y="12349"/>
                    <a:pt x="629" y="9798"/>
                  </a:cubicBezTo>
                  <a:cubicBezTo>
                    <a:pt x="629" y="7284"/>
                    <a:pt x="1627" y="4954"/>
                    <a:pt x="3291" y="3291"/>
                  </a:cubicBezTo>
                  <a:cubicBezTo>
                    <a:pt x="4991" y="1627"/>
                    <a:pt x="7283" y="592"/>
                    <a:pt x="9834" y="592"/>
                  </a:cubicBezTo>
                  <a:close/>
                  <a:moveTo>
                    <a:pt x="9834" y="0"/>
                  </a:moveTo>
                  <a:cubicBezTo>
                    <a:pt x="4400" y="0"/>
                    <a:pt x="0" y="4400"/>
                    <a:pt x="0" y="9798"/>
                  </a:cubicBezTo>
                  <a:cubicBezTo>
                    <a:pt x="0" y="15232"/>
                    <a:pt x="4400" y="19632"/>
                    <a:pt x="9834" y="19632"/>
                  </a:cubicBezTo>
                  <a:cubicBezTo>
                    <a:pt x="15232" y="19632"/>
                    <a:pt x="19632" y="15232"/>
                    <a:pt x="19632" y="9798"/>
                  </a:cubicBezTo>
                  <a:cubicBezTo>
                    <a:pt x="19632" y="4400"/>
                    <a:pt x="15232" y="0"/>
                    <a:pt x="983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0"/>
            <p:cNvSpPr/>
            <p:nvPr/>
          </p:nvSpPr>
          <p:spPr>
            <a:xfrm>
              <a:off x="5000900" y="3058050"/>
              <a:ext cx="93375" cy="306875"/>
            </a:xfrm>
            <a:custGeom>
              <a:avLst/>
              <a:gdLst/>
              <a:ahLst/>
              <a:cxnLst/>
              <a:rect l="l" t="t" r="r" b="b"/>
              <a:pathLst>
                <a:path w="3735" h="12275" extrusionOk="0">
                  <a:moveTo>
                    <a:pt x="3734" y="1"/>
                  </a:moveTo>
                  <a:lnTo>
                    <a:pt x="0" y="481"/>
                  </a:lnTo>
                  <a:lnTo>
                    <a:pt x="1738" y="12275"/>
                  </a:lnTo>
                  <a:lnTo>
                    <a:pt x="3734"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0"/>
            <p:cNvSpPr/>
            <p:nvPr/>
          </p:nvSpPr>
          <p:spPr>
            <a:xfrm>
              <a:off x="4992575" y="3050475"/>
              <a:ext cx="110000" cy="321850"/>
            </a:xfrm>
            <a:custGeom>
              <a:avLst/>
              <a:gdLst/>
              <a:ahLst/>
              <a:cxnLst/>
              <a:rect l="l" t="t" r="r" b="b"/>
              <a:pathLst>
                <a:path w="4400" h="12874" extrusionOk="0">
                  <a:moveTo>
                    <a:pt x="4071" y="1"/>
                  </a:moveTo>
                  <a:cubicBezTo>
                    <a:pt x="3920" y="1"/>
                    <a:pt x="3804" y="106"/>
                    <a:pt x="3771" y="267"/>
                  </a:cubicBezTo>
                  <a:lnTo>
                    <a:pt x="2108" y="10582"/>
                  </a:lnTo>
                  <a:lnTo>
                    <a:pt x="629" y="747"/>
                  </a:lnTo>
                  <a:cubicBezTo>
                    <a:pt x="592" y="599"/>
                    <a:pt x="444" y="489"/>
                    <a:pt x="296" y="489"/>
                  </a:cubicBezTo>
                  <a:cubicBezTo>
                    <a:pt x="111" y="525"/>
                    <a:pt x="0" y="673"/>
                    <a:pt x="37" y="858"/>
                  </a:cubicBezTo>
                  <a:lnTo>
                    <a:pt x="1775" y="12615"/>
                  </a:lnTo>
                  <a:cubicBezTo>
                    <a:pt x="1812" y="12763"/>
                    <a:pt x="1923" y="12874"/>
                    <a:pt x="2071" y="12874"/>
                  </a:cubicBezTo>
                  <a:cubicBezTo>
                    <a:pt x="2219" y="12874"/>
                    <a:pt x="2366" y="12763"/>
                    <a:pt x="2366" y="12615"/>
                  </a:cubicBezTo>
                  <a:lnTo>
                    <a:pt x="4400" y="341"/>
                  </a:lnTo>
                  <a:cubicBezTo>
                    <a:pt x="4400" y="193"/>
                    <a:pt x="4289" y="8"/>
                    <a:pt x="4141" y="8"/>
                  </a:cubicBezTo>
                  <a:cubicBezTo>
                    <a:pt x="4117" y="3"/>
                    <a:pt x="4094" y="1"/>
                    <a:pt x="407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0"/>
            <p:cNvSpPr/>
            <p:nvPr/>
          </p:nvSpPr>
          <p:spPr>
            <a:xfrm>
              <a:off x="3524850" y="3248450"/>
              <a:ext cx="631275" cy="374350"/>
            </a:xfrm>
            <a:custGeom>
              <a:avLst/>
              <a:gdLst/>
              <a:ahLst/>
              <a:cxnLst/>
              <a:rect l="l" t="t" r="r" b="b"/>
              <a:pathLst>
                <a:path w="25251" h="14974" extrusionOk="0">
                  <a:moveTo>
                    <a:pt x="1553" y="1"/>
                  </a:moveTo>
                  <a:cubicBezTo>
                    <a:pt x="703" y="1"/>
                    <a:pt x="0" y="666"/>
                    <a:pt x="0" y="1516"/>
                  </a:cubicBezTo>
                  <a:lnTo>
                    <a:pt x="0" y="14974"/>
                  </a:lnTo>
                  <a:lnTo>
                    <a:pt x="25251" y="14974"/>
                  </a:lnTo>
                  <a:lnTo>
                    <a:pt x="25251" y="1516"/>
                  </a:lnTo>
                  <a:cubicBezTo>
                    <a:pt x="25251" y="666"/>
                    <a:pt x="24586" y="1"/>
                    <a:pt x="237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0"/>
            <p:cNvSpPr/>
            <p:nvPr/>
          </p:nvSpPr>
          <p:spPr>
            <a:xfrm>
              <a:off x="3517450" y="3240125"/>
              <a:ext cx="647000" cy="391000"/>
            </a:xfrm>
            <a:custGeom>
              <a:avLst/>
              <a:gdLst/>
              <a:ahLst/>
              <a:cxnLst/>
              <a:rect l="l" t="t" r="r" b="b"/>
              <a:pathLst>
                <a:path w="25880" h="15640" extrusionOk="0">
                  <a:moveTo>
                    <a:pt x="24031" y="629"/>
                  </a:moveTo>
                  <a:cubicBezTo>
                    <a:pt x="24697" y="629"/>
                    <a:pt x="25251" y="1184"/>
                    <a:pt x="25251" y="1849"/>
                  </a:cubicBezTo>
                  <a:lnTo>
                    <a:pt x="25251" y="15011"/>
                  </a:lnTo>
                  <a:lnTo>
                    <a:pt x="592" y="15011"/>
                  </a:lnTo>
                  <a:lnTo>
                    <a:pt x="592" y="1849"/>
                  </a:lnTo>
                  <a:cubicBezTo>
                    <a:pt x="629" y="1184"/>
                    <a:pt x="1146" y="629"/>
                    <a:pt x="1849" y="629"/>
                  </a:cubicBezTo>
                  <a:close/>
                  <a:moveTo>
                    <a:pt x="1849" y="1"/>
                  </a:moveTo>
                  <a:cubicBezTo>
                    <a:pt x="814" y="1"/>
                    <a:pt x="0" y="851"/>
                    <a:pt x="0" y="1849"/>
                  </a:cubicBezTo>
                  <a:lnTo>
                    <a:pt x="0" y="15307"/>
                  </a:lnTo>
                  <a:cubicBezTo>
                    <a:pt x="0" y="15418"/>
                    <a:pt x="37" y="15492"/>
                    <a:pt x="74" y="15529"/>
                  </a:cubicBezTo>
                  <a:cubicBezTo>
                    <a:pt x="148" y="15603"/>
                    <a:pt x="222" y="15639"/>
                    <a:pt x="296" y="15639"/>
                  </a:cubicBezTo>
                  <a:lnTo>
                    <a:pt x="25547" y="15639"/>
                  </a:lnTo>
                  <a:cubicBezTo>
                    <a:pt x="25658" y="15639"/>
                    <a:pt x="25732" y="15603"/>
                    <a:pt x="25769" y="15529"/>
                  </a:cubicBezTo>
                  <a:cubicBezTo>
                    <a:pt x="25843" y="15492"/>
                    <a:pt x="25880" y="15418"/>
                    <a:pt x="25880" y="15307"/>
                  </a:cubicBezTo>
                  <a:lnTo>
                    <a:pt x="25880" y="1849"/>
                  </a:lnTo>
                  <a:cubicBezTo>
                    <a:pt x="25880" y="851"/>
                    <a:pt x="25029" y="1"/>
                    <a:pt x="2403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0"/>
            <p:cNvSpPr/>
            <p:nvPr/>
          </p:nvSpPr>
          <p:spPr>
            <a:xfrm>
              <a:off x="4051675" y="2338050"/>
              <a:ext cx="475100" cy="475100"/>
            </a:xfrm>
            <a:custGeom>
              <a:avLst/>
              <a:gdLst/>
              <a:ahLst/>
              <a:cxnLst/>
              <a:rect l="l" t="t" r="r" b="b"/>
              <a:pathLst>
                <a:path w="19004" h="19004" extrusionOk="0">
                  <a:moveTo>
                    <a:pt x="9502" y="0"/>
                  </a:moveTo>
                  <a:cubicBezTo>
                    <a:pt x="4252" y="0"/>
                    <a:pt x="0" y="4252"/>
                    <a:pt x="0" y="9502"/>
                  </a:cubicBezTo>
                  <a:cubicBezTo>
                    <a:pt x="0" y="14752"/>
                    <a:pt x="4252" y="19003"/>
                    <a:pt x="9502" y="19003"/>
                  </a:cubicBezTo>
                  <a:cubicBezTo>
                    <a:pt x="14752" y="19003"/>
                    <a:pt x="19003" y="14752"/>
                    <a:pt x="19003" y="9502"/>
                  </a:cubicBezTo>
                  <a:cubicBezTo>
                    <a:pt x="19003" y="4252"/>
                    <a:pt x="14752" y="0"/>
                    <a:pt x="950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0"/>
            <p:cNvSpPr/>
            <p:nvPr/>
          </p:nvSpPr>
          <p:spPr>
            <a:xfrm>
              <a:off x="4043350" y="2329725"/>
              <a:ext cx="491725" cy="491750"/>
            </a:xfrm>
            <a:custGeom>
              <a:avLst/>
              <a:gdLst/>
              <a:ahLst/>
              <a:cxnLst/>
              <a:rect l="l" t="t" r="r" b="b"/>
              <a:pathLst>
                <a:path w="19669" h="19670" extrusionOk="0">
                  <a:moveTo>
                    <a:pt x="9835" y="629"/>
                  </a:moveTo>
                  <a:cubicBezTo>
                    <a:pt x="12386" y="629"/>
                    <a:pt x="14678" y="1664"/>
                    <a:pt x="16342" y="3328"/>
                  </a:cubicBezTo>
                  <a:cubicBezTo>
                    <a:pt x="18005" y="4992"/>
                    <a:pt x="19040" y="7284"/>
                    <a:pt x="19040" y="9835"/>
                  </a:cubicBezTo>
                  <a:cubicBezTo>
                    <a:pt x="19040" y="12386"/>
                    <a:pt x="18005" y="14678"/>
                    <a:pt x="16342" y="16342"/>
                  </a:cubicBezTo>
                  <a:cubicBezTo>
                    <a:pt x="14678" y="18005"/>
                    <a:pt x="12386" y="19041"/>
                    <a:pt x="9835" y="19041"/>
                  </a:cubicBezTo>
                  <a:cubicBezTo>
                    <a:pt x="7284" y="19041"/>
                    <a:pt x="4992" y="18005"/>
                    <a:pt x="3328" y="16342"/>
                  </a:cubicBezTo>
                  <a:cubicBezTo>
                    <a:pt x="1664" y="14678"/>
                    <a:pt x="629" y="12386"/>
                    <a:pt x="629" y="9835"/>
                  </a:cubicBezTo>
                  <a:cubicBezTo>
                    <a:pt x="629" y="7284"/>
                    <a:pt x="1664" y="4992"/>
                    <a:pt x="3328" y="3328"/>
                  </a:cubicBezTo>
                  <a:cubicBezTo>
                    <a:pt x="4992" y="1664"/>
                    <a:pt x="7284" y="629"/>
                    <a:pt x="9835" y="629"/>
                  </a:cubicBezTo>
                  <a:close/>
                  <a:moveTo>
                    <a:pt x="9835" y="1"/>
                  </a:moveTo>
                  <a:cubicBezTo>
                    <a:pt x="4400" y="1"/>
                    <a:pt x="1" y="4400"/>
                    <a:pt x="1" y="9835"/>
                  </a:cubicBezTo>
                  <a:cubicBezTo>
                    <a:pt x="1" y="15270"/>
                    <a:pt x="4400" y="19669"/>
                    <a:pt x="9835" y="19669"/>
                  </a:cubicBezTo>
                  <a:cubicBezTo>
                    <a:pt x="15269" y="19669"/>
                    <a:pt x="19669" y="15270"/>
                    <a:pt x="19669" y="9835"/>
                  </a:cubicBezTo>
                  <a:cubicBezTo>
                    <a:pt x="19669" y="4400"/>
                    <a:pt x="15269" y="1"/>
                    <a:pt x="983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0"/>
            <p:cNvSpPr/>
            <p:nvPr/>
          </p:nvSpPr>
          <p:spPr>
            <a:xfrm>
              <a:off x="4112675" y="2789100"/>
              <a:ext cx="193200" cy="368800"/>
            </a:xfrm>
            <a:custGeom>
              <a:avLst/>
              <a:gdLst/>
              <a:ahLst/>
              <a:cxnLst/>
              <a:rect l="l" t="t" r="r" b="b"/>
              <a:pathLst>
                <a:path w="7728" h="14752" extrusionOk="0">
                  <a:moveTo>
                    <a:pt x="7727" y="0"/>
                  </a:moveTo>
                  <a:lnTo>
                    <a:pt x="4511" y="481"/>
                  </a:lnTo>
                  <a:lnTo>
                    <a:pt x="0" y="14751"/>
                  </a:lnTo>
                  <a:lnTo>
                    <a:pt x="7727"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0"/>
            <p:cNvSpPr/>
            <p:nvPr/>
          </p:nvSpPr>
          <p:spPr>
            <a:xfrm>
              <a:off x="4103425" y="2780975"/>
              <a:ext cx="211675" cy="385050"/>
            </a:xfrm>
            <a:custGeom>
              <a:avLst/>
              <a:gdLst/>
              <a:ahLst/>
              <a:cxnLst/>
              <a:rect l="l" t="t" r="r" b="b"/>
              <a:pathLst>
                <a:path w="8467" h="15402" extrusionOk="0">
                  <a:moveTo>
                    <a:pt x="8121" y="0"/>
                  </a:moveTo>
                  <a:cubicBezTo>
                    <a:pt x="8006" y="0"/>
                    <a:pt x="7893" y="69"/>
                    <a:pt x="7838" y="177"/>
                  </a:cubicBezTo>
                  <a:lnTo>
                    <a:pt x="1701" y="11897"/>
                  </a:lnTo>
                  <a:lnTo>
                    <a:pt x="5140" y="917"/>
                  </a:lnTo>
                  <a:cubicBezTo>
                    <a:pt x="5214" y="769"/>
                    <a:pt x="5103" y="584"/>
                    <a:pt x="4955" y="510"/>
                  </a:cubicBezTo>
                  <a:cubicBezTo>
                    <a:pt x="4935" y="505"/>
                    <a:pt x="4915" y="503"/>
                    <a:pt x="4895" y="503"/>
                  </a:cubicBezTo>
                  <a:cubicBezTo>
                    <a:pt x="4761" y="503"/>
                    <a:pt x="4617" y="603"/>
                    <a:pt x="4585" y="732"/>
                  </a:cubicBezTo>
                  <a:lnTo>
                    <a:pt x="75" y="15003"/>
                  </a:lnTo>
                  <a:cubicBezTo>
                    <a:pt x="1" y="15150"/>
                    <a:pt x="75" y="15298"/>
                    <a:pt x="222" y="15372"/>
                  </a:cubicBezTo>
                  <a:cubicBezTo>
                    <a:pt x="262" y="15392"/>
                    <a:pt x="304" y="15401"/>
                    <a:pt x="346" y="15401"/>
                  </a:cubicBezTo>
                  <a:cubicBezTo>
                    <a:pt x="461" y="15401"/>
                    <a:pt x="575" y="15333"/>
                    <a:pt x="629" y="15224"/>
                  </a:cubicBezTo>
                  <a:lnTo>
                    <a:pt x="8393" y="473"/>
                  </a:lnTo>
                  <a:cubicBezTo>
                    <a:pt x="8467" y="325"/>
                    <a:pt x="8393" y="140"/>
                    <a:pt x="8245" y="29"/>
                  </a:cubicBezTo>
                  <a:cubicBezTo>
                    <a:pt x="8205" y="10"/>
                    <a:pt x="8163" y="0"/>
                    <a:pt x="812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0"/>
            <p:cNvSpPr/>
            <p:nvPr/>
          </p:nvSpPr>
          <p:spPr>
            <a:xfrm>
              <a:off x="2612600" y="3247525"/>
              <a:ext cx="720950" cy="365125"/>
            </a:xfrm>
            <a:custGeom>
              <a:avLst/>
              <a:gdLst/>
              <a:ahLst/>
              <a:cxnLst/>
              <a:rect l="l" t="t" r="r" b="b"/>
              <a:pathLst>
                <a:path w="28838" h="14605" extrusionOk="0">
                  <a:moveTo>
                    <a:pt x="6544" y="1"/>
                  </a:moveTo>
                  <a:cubicBezTo>
                    <a:pt x="6359" y="1"/>
                    <a:pt x="6211" y="112"/>
                    <a:pt x="6137" y="259"/>
                  </a:cubicBezTo>
                  <a:lnTo>
                    <a:pt x="111" y="14013"/>
                  </a:lnTo>
                  <a:cubicBezTo>
                    <a:pt x="0" y="14271"/>
                    <a:pt x="222" y="14604"/>
                    <a:pt x="518" y="14604"/>
                  </a:cubicBezTo>
                  <a:lnTo>
                    <a:pt x="22293" y="14604"/>
                  </a:lnTo>
                  <a:cubicBezTo>
                    <a:pt x="22478" y="14604"/>
                    <a:pt x="22626" y="14493"/>
                    <a:pt x="22663" y="14345"/>
                  </a:cubicBezTo>
                  <a:lnTo>
                    <a:pt x="28726" y="592"/>
                  </a:lnTo>
                  <a:cubicBezTo>
                    <a:pt x="28837" y="333"/>
                    <a:pt x="28615" y="1"/>
                    <a:pt x="283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0"/>
            <p:cNvSpPr/>
            <p:nvPr/>
          </p:nvSpPr>
          <p:spPr>
            <a:xfrm>
              <a:off x="2607050" y="3240125"/>
              <a:ext cx="732025" cy="379900"/>
            </a:xfrm>
            <a:custGeom>
              <a:avLst/>
              <a:gdLst/>
              <a:ahLst/>
              <a:cxnLst/>
              <a:rect l="l" t="t" r="r" b="b"/>
              <a:pathLst>
                <a:path w="29281" h="15196" extrusionOk="0">
                  <a:moveTo>
                    <a:pt x="28542" y="592"/>
                  </a:moveTo>
                  <a:lnTo>
                    <a:pt x="28616" y="629"/>
                  </a:lnTo>
                  <a:lnTo>
                    <a:pt x="28652" y="740"/>
                  </a:lnTo>
                  <a:lnTo>
                    <a:pt x="28652" y="777"/>
                  </a:lnTo>
                  <a:lnTo>
                    <a:pt x="22626" y="14530"/>
                  </a:lnTo>
                  <a:lnTo>
                    <a:pt x="22515" y="14604"/>
                  </a:lnTo>
                  <a:lnTo>
                    <a:pt x="740" y="14604"/>
                  </a:lnTo>
                  <a:lnTo>
                    <a:pt x="666" y="14567"/>
                  </a:lnTo>
                  <a:lnTo>
                    <a:pt x="629" y="14456"/>
                  </a:lnTo>
                  <a:lnTo>
                    <a:pt x="629" y="14419"/>
                  </a:lnTo>
                  <a:lnTo>
                    <a:pt x="6655" y="666"/>
                  </a:lnTo>
                  <a:lnTo>
                    <a:pt x="6766" y="592"/>
                  </a:lnTo>
                  <a:close/>
                  <a:moveTo>
                    <a:pt x="6766" y="1"/>
                  </a:moveTo>
                  <a:cubicBezTo>
                    <a:pt x="6470" y="1"/>
                    <a:pt x="6211" y="149"/>
                    <a:pt x="6100" y="445"/>
                  </a:cubicBezTo>
                  <a:lnTo>
                    <a:pt x="74" y="14198"/>
                  </a:lnTo>
                  <a:lnTo>
                    <a:pt x="74" y="14161"/>
                  </a:lnTo>
                  <a:cubicBezTo>
                    <a:pt x="37" y="14272"/>
                    <a:pt x="0" y="14382"/>
                    <a:pt x="0" y="14456"/>
                  </a:cubicBezTo>
                  <a:cubicBezTo>
                    <a:pt x="0" y="14863"/>
                    <a:pt x="296" y="15196"/>
                    <a:pt x="740" y="15196"/>
                  </a:cubicBezTo>
                  <a:lnTo>
                    <a:pt x="22515" y="15196"/>
                  </a:lnTo>
                  <a:cubicBezTo>
                    <a:pt x="22811" y="15196"/>
                    <a:pt x="23070" y="15048"/>
                    <a:pt x="23181" y="14752"/>
                  </a:cubicBezTo>
                  <a:lnTo>
                    <a:pt x="29207" y="999"/>
                  </a:lnTo>
                  <a:cubicBezTo>
                    <a:pt x="29244" y="925"/>
                    <a:pt x="29281" y="814"/>
                    <a:pt x="29281" y="740"/>
                  </a:cubicBezTo>
                  <a:cubicBezTo>
                    <a:pt x="29281" y="334"/>
                    <a:pt x="28948" y="1"/>
                    <a:pt x="2854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0"/>
            <p:cNvSpPr/>
            <p:nvPr/>
          </p:nvSpPr>
          <p:spPr>
            <a:xfrm>
              <a:off x="2665275" y="3274325"/>
              <a:ext cx="615575" cy="311500"/>
            </a:xfrm>
            <a:custGeom>
              <a:avLst/>
              <a:gdLst/>
              <a:ahLst/>
              <a:cxnLst/>
              <a:rect l="l" t="t" r="r" b="b"/>
              <a:pathLst>
                <a:path w="24623" h="12460" extrusionOk="0">
                  <a:moveTo>
                    <a:pt x="5583" y="1"/>
                  </a:moveTo>
                  <a:cubicBezTo>
                    <a:pt x="5435" y="1"/>
                    <a:pt x="5324" y="75"/>
                    <a:pt x="5250" y="223"/>
                  </a:cubicBezTo>
                  <a:lnTo>
                    <a:pt x="111" y="11942"/>
                  </a:lnTo>
                  <a:cubicBezTo>
                    <a:pt x="0" y="12201"/>
                    <a:pt x="185" y="12460"/>
                    <a:pt x="444" y="12460"/>
                  </a:cubicBezTo>
                  <a:lnTo>
                    <a:pt x="19040" y="12460"/>
                  </a:lnTo>
                  <a:cubicBezTo>
                    <a:pt x="19188" y="12460"/>
                    <a:pt x="19299" y="12386"/>
                    <a:pt x="19373" y="12238"/>
                  </a:cubicBezTo>
                  <a:lnTo>
                    <a:pt x="24512" y="518"/>
                  </a:lnTo>
                  <a:cubicBezTo>
                    <a:pt x="24623" y="260"/>
                    <a:pt x="24438" y="1"/>
                    <a:pt x="24179"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0"/>
            <p:cNvSpPr/>
            <p:nvPr/>
          </p:nvSpPr>
          <p:spPr>
            <a:xfrm>
              <a:off x="2659725" y="3266950"/>
              <a:ext cx="626675" cy="326275"/>
            </a:xfrm>
            <a:custGeom>
              <a:avLst/>
              <a:gdLst/>
              <a:ahLst/>
              <a:cxnLst/>
              <a:rect l="l" t="t" r="r" b="b"/>
              <a:pathLst>
                <a:path w="25067" h="13051" extrusionOk="0">
                  <a:moveTo>
                    <a:pt x="24401" y="592"/>
                  </a:moveTo>
                  <a:lnTo>
                    <a:pt x="24438" y="629"/>
                  </a:lnTo>
                  <a:lnTo>
                    <a:pt x="24438" y="666"/>
                  </a:lnTo>
                  <a:lnTo>
                    <a:pt x="19299" y="12422"/>
                  </a:lnTo>
                  <a:lnTo>
                    <a:pt x="19262" y="12459"/>
                  </a:lnTo>
                  <a:lnTo>
                    <a:pt x="666" y="12459"/>
                  </a:lnTo>
                  <a:lnTo>
                    <a:pt x="629" y="12422"/>
                  </a:lnTo>
                  <a:lnTo>
                    <a:pt x="629" y="12385"/>
                  </a:lnTo>
                  <a:lnTo>
                    <a:pt x="5768" y="629"/>
                  </a:lnTo>
                  <a:lnTo>
                    <a:pt x="5805" y="592"/>
                  </a:lnTo>
                  <a:close/>
                  <a:moveTo>
                    <a:pt x="5805" y="0"/>
                  </a:moveTo>
                  <a:cubicBezTo>
                    <a:pt x="5546" y="0"/>
                    <a:pt x="5324" y="148"/>
                    <a:pt x="5213" y="407"/>
                  </a:cubicBezTo>
                  <a:lnTo>
                    <a:pt x="38" y="12126"/>
                  </a:lnTo>
                  <a:cubicBezTo>
                    <a:pt x="1" y="12200"/>
                    <a:pt x="1" y="12311"/>
                    <a:pt x="1" y="12385"/>
                  </a:cubicBezTo>
                  <a:cubicBezTo>
                    <a:pt x="1" y="12755"/>
                    <a:pt x="296" y="13051"/>
                    <a:pt x="666" y="13051"/>
                  </a:cubicBezTo>
                  <a:lnTo>
                    <a:pt x="19262" y="13051"/>
                  </a:lnTo>
                  <a:cubicBezTo>
                    <a:pt x="19521" y="13051"/>
                    <a:pt x="19743" y="12903"/>
                    <a:pt x="19854" y="12644"/>
                  </a:cubicBezTo>
                  <a:lnTo>
                    <a:pt x="24993" y="924"/>
                  </a:lnTo>
                  <a:cubicBezTo>
                    <a:pt x="25067" y="850"/>
                    <a:pt x="25067" y="739"/>
                    <a:pt x="25067" y="666"/>
                  </a:cubicBezTo>
                  <a:cubicBezTo>
                    <a:pt x="25067" y="296"/>
                    <a:pt x="24771" y="0"/>
                    <a:pt x="2440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0"/>
            <p:cNvSpPr/>
            <p:nvPr/>
          </p:nvSpPr>
          <p:spPr>
            <a:xfrm>
              <a:off x="2359350" y="3589500"/>
              <a:ext cx="818000" cy="26825"/>
            </a:xfrm>
            <a:custGeom>
              <a:avLst/>
              <a:gdLst/>
              <a:ahLst/>
              <a:cxnLst/>
              <a:rect l="l" t="t" r="r" b="b"/>
              <a:pathLst>
                <a:path w="32720" h="1073" extrusionOk="0">
                  <a:moveTo>
                    <a:pt x="0" y="1"/>
                  </a:moveTo>
                  <a:lnTo>
                    <a:pt x="0" y="1073"/>
                  </a:lnTo>
                  <a:lnTo>
                    <a:pt x="32719" y="1073"/>
                  </a:lnTo>
                  <a:lnTo>
                    <a:pt x="327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0"/>
            <p:cNvSpPr/>
            <p:nvPr/>
          </p:nvSpPr>
          <p:spPr>
            <a:xfrm>
              <a:off x="2351950" y="3582125"/>
              <a:ext cx="833700" cy="42525"/>
            </a:xfrm>
            <a:custGeom>
              <a:avLst/>
              <a:gdLst/>
              <a:ahLst/>
              <a:cxnLst/>
              <a:rect l="l" t="t" r="r" b="b"/>
              <a:pathLst>
                <a:path w="33348" h="1701" extrusionOk="0">
                  <a:moveTo>
                    <a:pt x="32719" y="629"/>
                  </a:moveTo>
                  <a:lnTo>
                    <a:pt x="32719" y="1072"/>
                  </a:lnTo>
                  <a:lnTo>
                    <a:pt x="592" y="1072"/>
                  </a:lnTo>
                  <a:lnTo>
                    <a:pt x="592" y="629"/>
                  </a:lnTo>
                  <a:close/>
                  <a:moveTo>
                    <a:pt x="296" y="0"/>
                  </a:moveTo>
                  <a:cubicBezTo>
                    <a:pt x="222" y="0"/>
                    <a:pt x="148" y="37"/>
                    <a:pt x="74" y="74"/>
                  </a:cubicBezTo>
                  <a:cubicBezTo>
                    <a:pt x="37" y="148"/>
                    <a:pt x="0" y="222"/>
                    <a:pt x="0" y="296"/>
                  </a:cubicBezTo>
                  <a:lnTo>
                    <a:pt x="0" y="1368"/>
                  </a:lnTo>
                  <a:cubicBezTo>
                    <a:pt x="0" y="1442"/>
                    <a:pt x="37" y="1553"/>
                    <a:pt x="74" y="1590"/>
                  </a:cubicBezTo>
                  <a:cubicBezTo>
                    <a:pt x="148" y="1664"/>
                    <a:pt x="222" y="1701"/>
                    <a:pt x="296" y="1701"/>
                  </a:cubicBezTo>
                  <a:lnTo>
                    <a:pt x="33015" y="1701"/>
                  </a:lnTo>
                  <a:cubicBezTo>
                    <a:pt x="33089" y="1701"/>
                    <a:pt x="33200" y="1664"/>
                    <a:pt x="33237" y="1590"/>
                  </a:cubicBezTo>
                  <a:cubicBezTo>
                    <a:pt x="33311" y="1553"/>
                    <a:pt x="33348" y="1442"/>
                    <a:pt x="33348" y="1368"/>
                  </a:cubicBezTo>
                  <a:lnTo>
                    <a:pt x="33348" y="296"/>
                  </a:lnTo>
                  <a:cubicBezTo>
                    <a:pt x="33348" y="222"/>
                    <a:pt x="33311" y="148"/>
                    <a:pt x="33237" y="74"/>
                  </a:cubicBezTo>
                  <a:cubicBezTo>
                    <a:pt x="33200" y="37"/>
                    <a:pt x="33089" y="0"/>
                    <a:pt x="3301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0"/>
            <p:cNvSpPr/>
            <p:nvPr/>
          </p:nvSpPr>
          <p:spPr>
            <a:xfrm>
              <a:off x="2780800" y="3589500"/>
              <a:ext cx="396550" cy="26825"/>
            </a:xfrm>
            <a:custGeom>
              <a:avLst/>
              <a:gdLst/>
              <a:ahLst/>
              <a:cxnLst/>
              <a:rect l="l" t="t" r="r" b="b"/>
              <a:pathLst>
                <a:path w="15862" h="1073" extrusionOk="0">
                  <a:moveTo>
                    <a:pt x="1" y="1"/>
                  </a:moveTo>
                  <a:lnTo>
                    <a:pt x="1" y="1073"/>
                  </a:lnTo>
                  <a:lnTo>
                    <a:pt x="15861" y="1073"/>
                  </a:lnTo>
                  <a:lnTo>
                    <a:pt x="158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0"/>
            <p:cNvSpPr/>
            <p:nvPr/>
          </p:nvSpPr>
          <p:spPr>
            <a:xfrm>
              <a:off x="2773400" y="3582125"/>
              <a:ext cx="412250" cy="42525"/>
            </a:xfrm>
            <a:custGeom>
              <a:avLst/>
              <a:gdLst/>
              <a:ahLst/>
              <a:cxnLst/>
              <a:rect l="l" t="t" r="r" b="b"/>
              <a:pathLst>
                <a:path w="16490" h="1701" extrusionOk="0">
                  <a:moveTo>
                    <a:pt x="15861" y="629"/>
                  </a:moveTo>
                  <a:lnTo>
                    <a:pt x="15861" y="1072"/>
                  </a:lnTo>
                  <a:lnTo>
                    <a:pt x="593" y="1072"/>
                  </a:lnTo>
                  <a:lnTo>
                    <a:pt x="593"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16157" y="1701"/>
                  </a:lnTo>
                  <a:cubicBezTo>
                    <a:pt x="16231" y="1701"/>
                    <a:pt x="16342" y="1664"/>
                    <a:pt x="16379" y="1590"/>
                  </a:cubicBezTo>
                  <a:cubicBezTo>
                    <a:pt x="16453" y="1553"/>
                    <a:pt x="16490" y="1442"/>
                    <a:pt x="16490" y="1368"/>
                  </a:cubicBezTo>
                  <a:lnTo>
                    <a:pt x="16490" y="296"/>
                  </a:lnTo>
                  <a:cubicBezTo>
                    <a:pt x="16490" y="222"/>
                    <a:pt x="16453" y="148"/>
                    <a:pt x="16379" y="74"/>
                  </a:cubicBezTo>
                  <a:cubicBezTo>
                    <a:pt x="16342" y="37"/>
                    <a:pt x="16231" y="0"/>
                    <a:pt x="1615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0"/>
            <p:cNvSpPr/>
            <p:nvPr/>
          </p:nvSpPr>
          <p:spPr>
            <a:xfrm>
              <a:off x="2617200" y="2599625"/>
              <a:ext cx="476025" cy="476025"/>
            </a:xfrm>
            <a:custGeom>
              <a:avLst/>
              <a:gdLst/>
              <a:ahLst/>
              <a:cxnLst/>
              <a:rect l="l" t="t" r="r" b="b"/>
              <a:pathLst>
                <a:path w="19041" h="19041" extrusionOk="0">
                  <a:moveTo>
                    <a:pt x="9539" y="0"/>
                  </a:moveTo>
                  <a:cubicBezTo>
                    <a:pt x="4290" y="0"/>
                    <a:pt x="1" y="4252"/>
                    <a:pt x="1" y="9502"/>
                  </a:cubicBezTo>
                  <a:cubicBezTo>
                    <a:pt x="1" y="14788"/>
                    <a:pt x="4290" y="19040"/>
                    <a:pt x="9539" y="19040"/>
                  </a:cubicBezTo>
                  <a:cubicBezTo>
                    <a:pt x="14789" y="19040"/>
                    <a:pt x="19041" y="14788"/>
                    <a:pt x="19041" y="9502"/>
                  </a:cubicBezTo>
                  <a:cubicBezTo>
                    <a:pt x="19041" y="4252"/>
                    <a:pt x="14789" y="0"/>
                    <a:pt x="953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0"/>
            <p:cNvSpPr/>
            <p:nvPr/>
          </p:nvSpPr>
          <p:spPr>
            <a:xfrm>
              <a:off x="2609825" y="2592225"/>
              <a:ext cx="490800" cy="490800"/>
            </a:xfrm>
            <a:custGeom>
              <a:avLst/>
              <a:gdLst/>
              <a:ahLst/>
              <a:cxnLst/>
              <a:rect l="l" t="t" r="r" b="b"/>
              <a:pathLst>
                <a:path w="19632" h="19632" extrusionOk="0">
                  <a:moveTo>
                    <a:pt x="9834" y="592"/>
                  </a:moveTo>
                  <a:cubicBezTo>
                    <a:pt x="12385" y="592"/>
                    <a:pt x="14678" y="1627"/>
                    <a:pt x="16341" y="3291"/>
                  </a:cubicBezTo>
                  <a:cubicBezTo>
                    <a:pt x="18005" y="4954"/>
                    <a:pt x="19040" y="7284"/>
                    <a:pt x="19040" y="9798"/>
                  </a:cubicBezTo>
                  <a:cubicBezTo>
                    <a:pt x="19040" y="12349"/>
                    <a:pt x="18005" y="14641"/>
                    <a:pt x="16341" y="16304"/>
                  </a:cubicBezTo>
                  <a:cubicBezTo>
                    <a:pt x="14678" y="18005"/>
                    <a:pt x="12385" y="19003"/>
                    <a:pt x="9834" y="19003"/>
                  </a:cubicBezTo>
                  <a:cubicBezTo>
                    <a:pt x="7283" y="19003"/>
                    <a:pt x="4991" y="18005"/>
                    <a:pt x="3328" y="16304"/>
                  </a:cubicBezTo>
                  <a:cubicBezTo>
                    <a:pt x="1664" y="14641"/>
                    <a:pt x="629" y="12349"/>
                    <a:pt x="629" y="9798"/>
                  </a:cubicBezTo>
                  <a:cubicBezTo>
                    <a:pt x="629" y="7284"/>
                    <a:pt x="1664" y="4954"/>
                    <a:pt x="3328" y="3291"/>
                  </a:cubicBezTo>
                  <a:cubicBezTo>
                    <a:pt x="4991" y="1627"/>
                    <a:pt x="7283" y="592"/>
                    <a:pt x="9834" y="592"/>
                  </a:cubicBezTo>
                  <a:close/>
                  <a:moveTo>
                    <a:pt x="9834" y="0"/>
                  </a:moveTo>
                  <a:cubicBezTo>
                    <a:pt x="4400" y="0"/>
                    <a:pt x="0" y="4400"/>
                    <a:pt x="0" y="9798"/>
                  </a:cubicBezTo>
                  <a:cubicBezTo>
                    <a:pt x="0" y="15232"/>
                    <a:pt x="4400" y="19632"/>
                    <a:pt x="9834" y="19632"/>
                  </a:cubicBezTo>
                  <a:cubicBezTo>
                    <a:pt x="15232" y="19632"/>
                    <a:pt x="19632" y="15232"/>
                    <a:pt x="19632" y="9798"/>
                  </a:cubicBezTo>
                  <a:cubicBezTo>
                    <a:pt x="19632" y="4400"/>
                    <a:pt x="15232" y="0"/>
                    <a:pt x="983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0"/>
            <p:cNvSpPr/>
            <p:nvPr/>
          </p:nvSpPr>
          <p:spPr>
            <a:xfrm>
              <a:off x="2855675" y="3045125"/>
              <a:ext cx="68425" cy="300400"/>
            </a:xfrm>
            <a:custGeom>
              <a:avLst/>
              <a:gdLst/>
              <a:ahLst/>
              <a:cxnLst/>
              <a:rect l="l" t="t" r="r" b="b"/>
              <a:pathLst>
                <a:path w="2737" h="12016" extrusionOk="0">
                  <a:moveTo>
                    <a:pt x="2736" y="0"/>
                  </a:moveTo>
                  <a:lnTo>
                    <a:pt x="0" y="1220"/>
                  </a:lnTo>
                  <a:lnTo>
                    <a:pt x="2219" y="12016"/>
                  </a:lnTo>
                  <a:lnTo>
                    <a:pt x="2736"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0"/>
            <p:cNvSpPr/>
            <p:nvPr/>
          </p:nvSpPr>
          <p:spPr>
            <a:xfrm>
              <a:off x="2847350" y="3037950"/>
              <a:ext cx="84125" cy="315900"/>
            </a:xfrm>
            <a:custGeom>
              <a:avLst/>
              <a:gdLst/>
              <a:ahLst/>
              <a:cxnLst/>
              <a:rect l="l" t="t" r="r" b="b"/>
              <a:pathLst>
                <a:path w="3365" h="12636" extrusionOk="0">
                  <a:moveTo>
                    <a:pt x="2736" y="768"/>
                  </a:moveTo>
                  <a:lnTo>
                    <a:pt x="2367" y="9789"/>
                  </a:lnTo>
                  <a:lnTo>
                    <a:pt x="677" y="1664"/>
                  </a:lnTo>
                  <a:lnTo>
                    <a:pt x="677" y="1664"/>
                  </a:lnTo>
                  <a:lnTo>
                    <a:pt x="2736" y="768"/>
                  </a:lnTo>
                  <a:close/>
                  <a:moveTo>
                    <a:pt x="3083" y="1"/>
                  </a:moveTo>
                  <a:cubicBezTo>
                    <a:pt x="3032" y="1"/>
                    <a:pt x="2977" y="10"/>
                    <a:pt x="2921" y="28"/>
                  </a:cubicBezTo>
                  <a:lnTo>
                    <a:pt x="185" y="1211"/>
                  </a:lnTo>
                  <a:cubicBezTo>
                    <a:pt x="75" y="1285"/>
                    <a:pt x="1" y="1433"/>
                    <a:pt x="38" y="1544"/>
                  </a:cubicBezTo>
                  <a:lnTo>
                    <a:pt x="2256" y="12376"/>
                  </a:lnTo>
                  <a:cubicBezTo>
                    <a:pt x="2293" y="12524"/>
                    <a:pt x="2441" y="12635"/>
                    <a:pt x="2589" y="12635"/>
                  </a:cubicBezTo>
                  <a:cubicBezTo>
                    <a:pt x="2736" y="12598"/>
                    <a:pt x="2847" y="12487"/>
                    <a:pt x="2847" y="12340"/>
                  </a:cubicBezTo>
                  <a:lnTo>
                    <a:pt x="3365" y="324"/>
                  </a:lnTo>
                  <a:cubicBezTo>
                    <a:pt x="3365" y="213"/>
                    <a:pt x="3328" y="102"/>
                    <a:pt x="3217" y="28"/>
                  </a:cubicBezTo>
                  <a:cubicBezTo>
                    <a:pt x="3180" y="10"/>
                    <a:pt x="3134" y="1"/>
                    <a:pt x="308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0"/>
            <p:cNvSpPr/>
            <p:nvPr/>
          </p:nvSpPr>
          <p:spPr>
            <a:xfrm>
              <a:off x="4462975" y="3403725"/>
              <a:ext cx="145125" cy="213525"/>
            </a:xfrm>
            <a:custGeom>
              <a:avLst/>
              <a:gdLst/>
              <a:ahLst/>
              <a:cxnLst/>
              <a:rect l="l" t="t" r="r" b="b"/>
              <a:pathLst>
                <a:path w="5805" h="8541" extrusionOk="0">
                  <a:moveTo>
                    <a:pt x="0" y="1"/>
                  </a:moveTo>
                  <a:lnTo>
                    <a:pt x="0" y="8541"/>
                  </a:lnTo>
                  <a:lnTo>
                    <a:pt x="5805" y="8541"/>
                  </a:lnTo>
                  <a:lnTo>
                    <a:pt x="58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0"/>
            <p:cNvSpPr/>
            <p:nvPr/>
          </p:nvSpPr>
          <p:spPr>
            <a:xfrm>
              <a:off x="4455575" y="3396325"/>
              <a:ext cx="159925" cy="228325"/>
            </a:xfrm>
            <a:custGeom>
              <a:avLst/>
              <a:gdLst/>
              <a:ahLst/>
              <a:cxnLst/>
              <a:rect l="l" t="t" r="r" b="b"/>
              <a:pathLst>
                <a:path w="6397" h="9133" extrusionOk="0">
                  <a:moveTo>
                    <a:pt x="5768" y="592"/>
                  </a:moveTo>
                  <a:lnTo>
                    <a:pt x="5768" y="8504"/>
                  </a:lnTo>
                  <a:lnTo>
                    <a:pt x="629" y="8504"/>
                  </a:lnTo>
                  <a:lnTo>
                    <a:pt x="629" y="592"/>
                  </a:lnTo>
                  <a:close/>
                  <a:moveTo>
                    <a:pt x="296" y="1"/>
                  </a:moveTo>
                  <a:cubicBezTo>
                    <a:pt x="222" y="1"/>
                    <a:pt x="148" y="38"/>
                    <a:pt x="74" y="75"/>
                  </a:cubicBezTo>
                  <a:cubicBezTo>
                    <a:pt x="37" y="149"/>
                    <a:pt x="0" y="223"/>
                    <a:pt x="0" y="297"/>
                  </a:cubicBezTo>
                  <a:lnTo>
                    <a:pt x="0" y="8837"/>
                  </a:lnTo>
                  <a:cubicBezTo>
                    <a:pt x="0" y="8911"/>
                    <a:pt x="37" y="8985"/>
                    <a:pt x="74" y="9059"/>
                  </a:cubicBezTo>
                  <a:cubicBezTo>
                    <a:pt x="148" y="9096"/>
                    <a:pt x="222" y="9133"/>
                    <a:pt x="296" y="9133"/>
                  </a:cubicBezTo>
                  <a:lnTo>
                    <a:pt x="6101" y="9133"/>
                  </a:lnTo>
                  <a:cubicBezTo>
                    <a:pt x="6175" y="9133"/>
                    <a:pt x="6248" y="9096"/>
                    <a:pt x="6285" y="9059"/>
                  </a:cubicBezTo>
                  <a:cubicBezTo>
                    <a:pt x="6359" y="8985"/>
                    <a:pt x="6396" y="8911"/>
                    <a:pt x="6396" y="8837"/>
                  </a:cubicBezTo>
                  <a:lnTo>
                    <a:pt x="6396" y="297"/>
                  </a:lnTo>
                  <a:cubicBezTo>
                    <a:pt x="6396" y="223"/>
                    <a:pt x="6359" y="149"/>
                    <a:pt x="6285" y="75"/>
                  </a:cubicBezTo>
                  <a:cubicBezTo>
                    <a:pt x="6248" y="38"/>
                    <a:pt x="6175" y="1"/>
                    <a:pt x="610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0"/>
            <p:cNvSpPr/>
            <p:nvPr/>
          </p:nvSpPr>
          <p:spPr>
            <a:xfrm>
              <a:off x="4570175" y="3443475"/>
              <a:ext cx="77675" cy="144200"/>
            </a:xfrm>
            <a:custGeom>
              <a:avLst/>
              <a:gdLst/>
              <a:ahLst/>
              <a:cxnLst/>
              <a:rect l="l" t="t" r="r" b="b"/>
              <a:pathLst>
                <a:path w="3107" h="5768" extrusionOk="0">
                  <a:moveTo>
                    <a:pt x="481" y="0"/>
                  </a:moveTo>
                  <a:cubicBezTo>
                    <a:pt x="186" y="0"/>
                    <a:pt x="1" y="222"/>
                    <a:pt x="1" y="481"/>
                  </a:cubicBezTo>
                  <a:cubicBezTo>
                    <a:pt x="1" y="740"/>
                    <a:pt x="186" y="962"/>
                    <a:pt x="481" y="962"/>
                  </a:cubicBezTo>
                  <a:lnTo>
                    <a:pt x="1258" y="962"/>
                  </a:lnTo>
                  <a:cubicBezTo>
                    <a:pt x="1738" y="962"/>
                    <a:pt x="2145" y="1368"/>
                    <a:pt x="2145" y="1849"/>
                  </a:cubicBezTo>
                  <a:lnTo>
                    <a:pt x="2145" y="3919"/>
                  </a:lnTo>
                  <a:cubicBezTo>
                    <a:pt x="2145" y="4437"/>
                    <a:pt x="1738" y="4844"/>
                    <a:pt x="1258" y="4844"/>
                  </a:cubicBezTo>
                  <a:lnTo>
                    <a:pt x="629" y="4844"/>
                  </a:lnTo>
                  <a:cubicBezTo>
                    <a:pt x="371" y="4844"/>
                    <a:pt x="149" y="5028"/>
                    <a:pt x="149" y="5287"/>
                  </a:cubicBezTo>
                  <a:cubicBezTo>
                    <a:pt x="149" y="5583"/>
                    <a:pt x="371" y="5768"/>
                    <a:pt x="629" y="5768"/>
                  </a:cubicBezTo>
                  <a:lnTo>
                    <a:pt x="1258" y="5768"/>
                  </a:lnTo>
                  <a:cubicBezTo>
                    <a:pt x="2256" y="5768"/>
                    <a:pt x="3106" y="4955"/>
                    <a:pt x="3106" y="3919"/>
                  </a:cubicBezTo>
                  <a:lnTo>
                    <a:pt x="3106" y="1849"/>
                  </a:lnTo>
                  <a:cubicBezTo>
                    <a:pt x="3106" y="851"/>
                    <a:pt x="2256" y="0"/>
                    <a:pt x="12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0"/>
            <p:cNvSpPr/>
            <p:nvPr/>
          </p:nvSpPr>
          <p:spPr>
            <a:xfrm>
              <a:off x="4561875" y="3436075"/>
              <a:ext cx="93375" cy="159925"/>
            </a:xfrm>
            <a:custGeom>
              <a:avLst/>
              <a:gdLst/>
              <a:ahLst/>
              <a:cxnLst/>
              <a:rect l="l" t="t" r="r" b="b"/>
              <a:pathLst>
                <a:path w="3735" h="6397" extrusionOk="0">
                  <a:moveTo>
                    <a:pt x="1590" y="592"/>
                  </a:moveTo>
                  <a:cubicBezTo>
                    <a:pt x="2440" y="629"/>
                    <a:pt x="3106" y="1295"/>
                    <a:pt x="3106" y="2145"/>
                  </a:cubicBezTo>
                  <a:lnTo>
                    <a:pt x="3106" y="4215"/>
                  </a:lnTo>
                  <a:cubicBezTo>
                    <a:pt x="3106" y="5066"/>
                    <a:pt x="2440" y="5768"/>
                    <a:pt x="1590" y="5768"/>
                  </a:cubicBezTo>
                  <a:lnTo>
                    <a:pt x="961" y="5768"/>
                  </a:lnTo>
                  <a:cubicBezTo>
                    <a:pt x="887" y="5768"/>
                    <a:pt x="813" y="5694"/>
                    <a:pt x="813" y="5583"/>
                  </a:cubicBezTo>
                  <a:cubicBezTo>
                    <a:pt x="813" y="5509"/>
                    <a:pt x="887" y="5435"/>
                    <a:pt x="961" y="5435"/>
                  </a:cubicBezTo>
                  <a:lnTo>
                    <a:pt x="1590" y="5435"/>
                  </a:lnTo>
                  <a:cubicBezTo>
                    <a:pt x="2255" y="5435"/>
                    <a:pt x="2773" y="4881"/>
                    <a:pt x="2773" y="4215"/>
                  </a:cubicBezTo>
                  <a:lnTo>
                    <a:pt x="2773" y="2145"/>
                  </a:lnTo>
                  <a:cubicBezTo>
                    <a:pt x="2773" y="1480"/>
                    <a:pt x="2255" y="962"/>
                    <a:pt x="1590" y="962"/>
                  </a:cubicBezTo>
                  <a:lnTo>
                    <a:pt x="813" y="962"/>
                  </a:lnTo>
                  <a:cubicBezTo>
                    <a:pt x="703" y="962"/>
                    <a:pt x="629" y="888"/>
                    <a:pt x="629" y="777"/>
                  </a:cubicBezTo>
                  <a:cubicBezTo>
                    <a:pt x="629" y="703"/>
                    <a:pt x="703" y="592"/>
                    <a:pt x="813" y="592"/>
                  </a:cubicBezTo>
                  <a:close/>
                  <a:moveTo>
                    <a:pt x="813" y="1"/>
                  </a:moveTo>
                  <a:cubicBezTo>
                    <a:pt x="370" y="1"/>
                    <a:pt x="0" y="333"/>
                    <a:pt x="0" y="777"/>
                  </a:cubicBezTo>
                  <a:cubicBezTo>
                    <a:pt x="0" y="1221"/>
                    <a:pt x="370" y="1553"/>
                    <a:pt x="813" y="1553"/>
                  </a:cubicBezTo>
                  <a:lnTo>
                    <a:pt x="1590" y="1553"/>
                  </a:lnTo>
                  <a:cubicBezTo>
                    <a:pt x="1886" y="1553"/>
                    <a:pt x="2181" y="1812"/>
                    <a:pt x="2181" y="2145"/>
                  </a:cubicBezTo>
                  <a:lnTo>
                    <a:pt x="2181" y="4215"/>
                  </a:lnTo>
                  <a:cubicBezTo>
                    <a:pt x="2181" y="4548"/>
                    <a:pt x="1886" y="4807"/>
                    <a:pt x="1590" y="4807"/>
                  </a:cubicBezTo>
                  <a:lnTo>
                    <a:pt x="961" y="4807"/>
                  </a:lnTo>
                  <a:cubicBezTo>
                    <a:pt x="518" y="4807"/>
                    <a:pt x="185" y="5177"/>
                    <a:pt x="185" y="5583"/>
                  </a:cubicBezTo>
                  <a:cubicBezTo>
                    <a:pt x="185" y="6027"/>
                    <a:pt x="518" y="6397"/>
                    <a:pt x="961" y="6397"/>
                  </a:cubicBezTo>
                  <a:lnTo>
                    <a:pt x="1590" y="6397"/>
                  </a:lnTo>
                  <a:cubicBezTo>
                    <a:pt x="2773" y="6397"/>
                    <a:pt x="3734" y="5398"/>
                    <a:pt x="3734" y="4215"/>
                  </a:cubicBezTo>
                  <a:lnTo>
                    <a:pt x="3734" y="2145"/>
                  </a:lnTo>
                  <a:cubicBezTo>
                    <a:pt x="3734" y="962"/>
                    <a:pt x="2773" y="1"/>
                    <a:pt x="159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0"/>
            <p:cNvSpPr/>
            <p:nvPr/>
          </p:nvSpPr>
          <p:spPr>
            <a:xfrm>
              <a:off x="4999975" y="3728150"/>
              <a:ext cx="140500" cy="1346100"/>
            </a:xfrm>
            <a:custGeom>
              <a:avLst/>
              <a:gdLst/>
              <a:ahLst/>
              <a:cxnLst/>
              <a:rect l="l" t="t" r="r" b="b"/>
              <a:pathLst>
                <a:path w="5620" h="53844" extrusionOk="0">
                  <a:moveTo>
                    <a:pt x="0" y="0"/>
                  </a:moveTo>
                  <a:lnTo>
                    <a:pt x="4474" y="53312"/>
                  </a:lnTo>
                  <a:cubicBezTo>
                    <a:pt x="4506" y="53634"/>
                    <a:pt x="4762" y="53844"/>
                    <a:pt x="5048" y="53844"/>
                  </a:cubicBezTo>
                  <a:cubicBezTo>
                    <a:pt x="5090" y="53844"/>
                    <a:pt x="5133" y="53839"/>
                    <a:pt x="5176" y="53830"/>
                  </a:cubicBezTo>
                  <a:cubicBezTo>
                    <a:pt x="5435" y="53756"/>
                    <a:pt x="5620" y="53497"/>
                    <a:pt x="5620" y="53201"/>
                  </a:cubicBezTo>
                  <a:lnTo>
                    <a:pt x="2551"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0"/>
            <p:cNvSpPr/>
            <p:nvPr/>
          </p:nvSpPr>
          <p:spPr>
            <a:xfrm>
              <a:off x="4991650" y="3720750"/>
              <a:ext cx="156225" cy="1360550"/>
            </a:xfrm>
            <a:custGeom>
              <a:avLst/>
              <a:gdLst/>
              <a:ahLst/>
              <a:cxnLst/>
              <a:rect l="l" t="t" r="r" b="b"/>
              <a:pathLst>
                <a:path w="6249" h="54422" extrusionOk="0">
                  <a:moveTo>
                    <a:pt x="2588" y="629"/>
                  </a:moveTo>
                  <a:lnTo>
                    <a:pt x="5620" y="53497"/>
                  </a:lnTo>
                  <a:lnTo>
                    <a:pt x="5620" y="53534"/>
                  </a:lnTo>
                  <a:lnTo>
                    <a:pt x="5620" y="53571"/>
                  </a:lnTo>
                  <a:cubicBezTo>
                    <a:pt x="5620" y="53682"/>
                    <a:pt x="5546" y="53793"/>
                    <a:pt x="5435" y="53793"/>
                  </a:cubicBezTo>
                  <a:lnTo>
                    <a:pt x="5361" y="53830"/>
                  </a:lnTo>
                  <a:cubicBezTo>
                    <a:pt x="5250" y="53830"/>
                    <a:pt x="5139" y="53719"/>
                    <a:pt x="5102" y="53571"/>
                  </a:cubicBezTo>
                  <a:lnTo>
                    <a:pt x="5099" y="53572"/>
                  </a:lnTo>
                  <a:lnTo>
                    <a:pt x="5099" y="53572"/>
                  </a:lnTo>
                  <a:lnTo>
                    <a:pt x="657" y="629"/>
                  </a:lnTo>
                  <a:close/>
                  <a:moveTo>
                    <a:pt x="333" y="1"/>
                  </a:moveTo>
                  <a:cubicBezTo>
                    <a:pt x="222" y="1"/>
                    <a:pt x="148" y="38"/>
                    <a:pt x="111" y="112"/>
                  </a:cubicBezTo>
                  <a:cubicBezTo>
                    <a:pt x="37" y="149"/>
                    <a:pt x="0" y="259"/>
                    <a:pt x="0" y="333"/>
                  </a:cubicBezTo>
                  <a:lnTo>
                    <a:pt x="4511" y="53645"/>
                  </a:lnTo>
                  <a:lnTo>
                    <a:pt x="4511" y="53682"/>
                  </a:lnTo>
                  <a:cubicBezTo>
                    <a:pt x="4548" y="54126"/>
                    <a:pt x="4954" y="54422"/>
                    <a:pt x="5361" y="54422"/>
                  </a:cubicBezTo>
                  <a:lnTo>
                    <a:pt x="5583" y="54422"/>
                  </a:lnTo>
                  <a:cubicBezTo>
                    <a:pt x="5990" y="54311"/>
                    <a:pt x="6248" y="53941"/>
                    <a:pt x="6248" y="53571"/>
                  </a:cubicBezTo>
                  <a:lnTo>
                    <a:pt x="6248" y="53460"/>
                  </a:lnTo>
                  <a:lnTo>
                    <a:pt x="3180" y="296"/>
                  </a:lnTo>
                  <a:cubicBezTo>
                    <a:pt x="3180" y="112"/>
                    <a:pt x="3069" y="1"/>
                    <a:pt x="288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0"/>
            <p:cNvSpPr/>
            <p:nvPr/>
          </p:nvSpPr>
          <p:spPr>
            <a:xfrm>
              <a:off x="5752325" y="3728150"/>
              <a:ext cx="141425" cy="1349800"/>
            </a:xfrm>
            <a:custGeom>
              <a:avLst/>
              <a:gdLst/>
              <a:ahLst/>
              <a:cxnLst/>
              <a:rect l="l" t="t" r="r" b="b"/>
              <a:pathLst>
                <a:path w="5657" h="53992" extrusionOk="0">
                  <a:moveTo>
                    <a:pt x="0" y="0"/>
                  </a:moveTo>
                  <a:lnTo>
                    <a:pt x="4474" y="53497"/>
                  </a:lnTo>
                  <a:cubicBezTo>
                    <a:pt x="4538" y="53786"/>
                    <a:pt x="4770" y="53992"/>
                    <a:pt x="5048" y="53992"/>
                  </a:cubicBezTo>
                  <a:cubicBezTo>
                    <a:pt x="5090" y="53992"/>
                    <a:pt x="5133" y="53987"/>
                    <a:pt x="5176" y="53978"/>
                  </a:cubicBezTo>
                  <a:cubicBezTo>
                    <a:pt x="5472" y="53941"/>
                    <a:pt x="5657" y="53645"/>
                    <a:pt x="5620" y="53386"/>
                  </a:cubicBezTo>
                  <a:lnTo>
                    <a:pt x="2551"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0"/>
            <p:cNvSpPr/>
            <p:nvPr/>
          </p:nvSpPr>
          <p:spPr>
            <a:xfrm>
              <a:off x="5744000" y="3720750"/>
              <a:ext cx="156225" cy="1365175"/>
            </a:xfrm>
            <a:custGeom>
              <a:avLst/>
              <a:gdLst/>
              <a:ahLst/>
              <a:cxnLst/>
              <a:rect l="l" t="t" r="r" b="b"/>
              <a:pathLst>
                <a:path w="6249" h="54607" extrusionOk="0">
                  <a:moveTo>
                    <a:pt x="2588" y="629"/>
                  </a:moveTo>
                  <a:lnTo>
                    <a:pt x="5657" y="53682"/>
                  </a:lnTo>
                  <a:lnTo>
                    <a:pt x="5657" y="53719"/>
                  </a:lnTo>
                  <a:cubicBezTo>
                    <a:pt x="5657" y="53867"/>
                    <a:pt x="5583" y="53978"/>
                    <a:pt x="5435" y="53978"/>
                  </a:cubicBezTo>
                  <a:lnTo>
                    <a:pt x="5398" y="53978"/>
                  </a:lnTo>
                  <a:cubicBezTo>
                    <a:pt x="5250" y="53978"/>
                    <a:pt x="5139" y="53904"/>
                    <a:pt x="5139" y="53756"/>
                  </a:cubicBezTo>
                  <a:lnTo>
                    <a:pt x="657" y="629"/>
                  </a:lnTo>
                  <a:close/>
                  <a:moveTo>
                    <a:pt x="333" y="1"/>
                  </a:moveTo>
                  <a:cubicBezTo>
                    <a:pt x="222" y="1"/>
                    <a:pt x="148" y="38"/>
                    <a:pt x="111" y="112"/>
                  </a:cubicBezTo>
                  <a:cubicBezTo>
                    <a:pt x="37" y="149"/>
                    <a:pt x="0" y="259"/>
                    <a:pt x="0" y="333"/>
                  </a:cubicBezTo>
                  <a:lnTo>
                    <a:pt x="4511" y="53830"/>
                  </a:lnTo>
                  <a:cubicBezTo>
                    <a:pt x="4585" y="54274"/>
                    <a:pt x="4955" y="54606"/>
                    <a:pt x="5398" y="54606"/>
                  </a:cubicBezTo>
                  <a:cubicBezTo>
                    <a:pt x="5472" y="54606"/>
                    <a:pt x="5509" y="54606"/>
                    <a:pt x="5583" y="54569"/>
                  </a:cubicBezTo>
                  <a:cubicBezTo>
                    <a:pt x="5990" y="54495"/>
                    <a:pt x="6248" y="54126"/>
                    <a:pt x="6248" y="53719"/>
                  </a:cubicBezTo>
                  <a:lnTo>
                    <a:pt x="6248" y="53645"/>
                  </a:lnTo>
                  <a:lnTo>
                    <a:pt x="3217" y="296"/>
                  </a:lnTo>
                  <a:cubicBezTo>
                    <a:pt x="3180" y="112"/>
                    <a:pt x="3069" y="1"/>
                    <a:pt x="288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0"/>
            <p:cNvSpPr/>
            <p:nvPr/>
          </p:nvSpPr>
          <p:spPr>
            <a:xfrm>
              <a:off x="2587625" y="3728150"/>
              <a:ext cx="123875" cy="1337800"/>
            </a:xfrm>
            <a:custGeom>
              <a:avLst/>
              <a:gdLst/>
              <a:ahLst/>
              <a:cxnLst/>
              <a:rect l="l" t="t" r="r" b="b"/>
              <a:pathLst>
                <a:path w="4955" h="53512" extrusionOk="0">
                  <a:moveTo>
                    <a:pt x="2404" y="0"/>
                  </a:moveTo>
                  <a:lnTo>
                    <a:pt x="38" y="52869"/>
                  </a:lnTo>
                  <a:cubicBezTo>
                    <a:pt x="1" y="53164"/>
                    <a:pt x="186" y="53423"/>
                    <a:pt x="482" y="53497"/>
                  </a:cubicBezTo>
                  <a:cubicBezTo>
                    <a:pt x="520" y="53507"/>
                    <a:pt x="559" y="53511"/>
                    <a:pt x="598" y="53511"/>
                  </a:cubicBezTo>
                  <a:cubicBezTo>
                    <a:pt x="859" y="53511"/>
                    <a:pt x="1115" y="53306"/>
                    <a:pt x="1147" y="53016"/>
                  </a:cubicBezTo>
                  <a:lnTo>
                    <a:pt x="495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0"/>
            <p:cNvSpPr/>
            <p:nvPr/>
          </p:nvSpPr>
          <p:spPr>
            <a:xfrm>
              <a:off x="2580250" y="3720750"/>
              <a:ext cx="138650" cy="1352225"/>
            </a:xfrm>
            <a:custGeom>
              <a:avLst/>
              <a:gdLst/>
              <a:ahLst/>
              <a:cxnLst/>
              <a:rect l="l" t="t" r="r" b="b"/>
              <a:pathLst>
                <a:path w="5546" h="54089" extrusionOk="0">
                  <a:moveTo>
                    <a:pt x="4917" y="629"/>
                  </a:moveTo>
                  <a:lnTo>
                    <a:pt x="1149" y="53239"/>
                  </a:lnTo>
                  <a:lnTo>
                    <a:pt x="1149" y="53239"/>
                  </a:lnTo>
                  <a:lnTo>
                    <a:pt x="1146" y="53238"/>
                  </a:lnTo>
                  <a:cubicBezTo>
                    <a:pt x="1146" y="53386"/>
                    <a:pt x="998" y="53497"/>
                    <a:pt x="887" y="53497"/>
                  </a:cubicBezTo>
                  <a:lnTo>
                    <a:pt x="850" y="53460"/>
                  </a:lnTo>
                  <a:cubicBezTo>
                    <a:pt x="703" y="53460"/>
                    <a:pt x="629" y="53349"/>
                    <a:pt x="629" y="53202"/>
                  </a:cubicBezTo>
                  <a:lnTo>
                    <a:pt x="629" y="53165"/>
                  </a:lnTo>
                  <a:lnTo>
                    <a:pt x="2982" y="629"/>
                  </a:lnTo>
                  <a:close/>
                  <a:moveTo>
                    <a:pt x="2699" y="1"/>
                  </a:moveTo>
                  <a:cubicBezTo>
                    <a:pt x="2514" y="1"/>
                    <a:pt x="2366" y="112"/>
                    <a:pt x="2366" y="296"/>
                  </a:cubicBezTo>
                  <a:lnTo>
                    <a:pt x="0" y="53128"/>
                  </a:lnTo>
                  <a:lnTo>
                    <a:pt x="0" y="53202"/>
                  </a:lnTo>
                  <a:cubicBezTo>
                    <a:pt x="0" y="53608"/>
                    <a:pt x="296" y="53978"/>
                    <a:pt x="703" y="54089"/>
                  </a:cubicBezTo>
                  <a:lnTo>
                    <a:pt x="887" y="54089"/>
                  </a:lnTo>
                  <a:cubicBezTo>
                    <a:pt x="1331" y="54089"/>
                    <a:pt x="1701" y="53793"/>
                    <a:pt x="1775" y="53349"/>
                  </a:cubicBezTo>
                  <a:lnTo>
                    <a:pt x="1775" y="53312"/>
                  </a:lnTo>
                  <a:lnTo>
                    <a:pt x="5546" y="333"/>
                  </a:lnTo>
                  <a:cubicBezTo>
                    <a:pt x="5546" y="259"/>
                    <a:pt x="5509" y="149"/>
                    <a:pt x="5472" y="112"/>
                  </a:cubicBezTo>
                  <a:cubicBezTo>
                    <a:pt x="5398" y="38"/>
                    <a:pt x="5324" y="1"/>
                    <a:pt x="525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0"/>
            <p:cNvSpPr/>
            <p:nvPr/>
          </p:nvSpPr>
          <p:spPr>
            <a:xfrm>
              <a:off x="1894425" y="3728150"/>
              <a:ext cx="122975" cy="1333175"/>
            </a:xfrm>
            <a:custGeom>
              <a:avLst/>
              <a:gdLst/>
              <a:ahLst/>
              <a:cxnLst/>
              <a:rect l="l" t="t" r="r" b="b"/>
              <a:pathLst>
                <a:path w="4919" h="53327" extrusionOk="0">
                  <a:moveTo>
                    <a:pt x="2367" y="0"/>
                  </a:moveTo>
                  <a:lnTo>
                    <a:pt x="38" y="52684"/>
                  </a:lnTo>
                  <a:cubicBezTo>
                    <a:pt x="1" y="52979"/>
                    <a:pt x="186" y="53238"/>
                    <a:pt x="445" y="53312"/>
                  </a:cubicBezTo>
                  <a:cubicBezTo>
                    <a:pt x="488" y="53322"/>
                    <a:pt x="531" y="53326"/>
                    <a:pt x="574" y="53326"/>
                  </a:cubicBezTo>
                  <a:cubicBezTo>
                    <a:pt x="859" y="53326"/>
                    <a:pt x="1115" y="53121"/>
                    <a:pt x="1147" y="52832"/>
                  </a:cubicBezTo>
                  <a:lnTo>
                    <a:pt x="4918"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0"/>
            <p:cNvSpPr/>
            <p:nvPr/>
          </p:nvSpPr>
          <p:spPr>
            <a:xfrm>
              <a:off x="1887050" y="3720750"/>
              <a:ext cx="138650" cy="1348525"/>
            </a:xfrm>
            <a:custGeom>
              <a:avLst/>
              <a:gdLst/>
              <a:ahLst/>
              <a:cxnLst/>
              <a:rect l="l" t="t" r="r" b="b"/>
              <a:pathLst>
                <a:path w="5546" h="53941" extrusionOk="0">
                  <a:moveTo>
                    <a:pt x="4880" y="629"/>
                  </a:moveTo>
                  <a:lnTo>
                    <a:pt x="1146" y="53091"/>
                  </a:lnTo>
                  <a:cubicBezTo>
                    <a:pt x="1109" y="53202"/>
                    <a:pt x="998" y="53312"/>
                    <a:pt x="887" y="53312"/>
                  </a:cubicBezTo>
                  <a:lnTo>
                    <a:pt x="814" y="53312"/>
                  </a:lnTo>
                  <a:cubicBezTo>
                    <a:pt x="703" y="53275"/>
                    <a:pt x="629" y="53165"/>
                    <a:pt x="629" y="53017"/>
                  </a:cubicBezTo>
                  <a:lnTo>
                    <a:pt x="629" y="52980"/>
                  </a:lnTo>
                  <a:lnTo>
                    <a:pt x="2982" y="629"/>
                  </a:lnTo>
                  <a:close/>
                  <a:moveTo>
                    <a:pt x="2662" y="1"/>
                  </a:moveTo>
                  <a:cubicBezTo>
                    <a:pt x="2514" y="1"/>
                    <a:pt x="2366" y="112"/>
                    <a:pt x="2366" y="296"/>
                  </a:cubicBezTo>
                  <a:lnTo>
                    <a:pt x="2" y="52943"/>
                  </a:lnTo>
                  <a:lnTo>
                    <a:pt x="2" y="52943"/>
                  </a:lnTo>
                  <a:lnTo>
                    <a:pt x="0" y="52943"/>
                  </a:lnTo>
                  <a:lnTo>
                    <a:pt x="0" y="53017"/>
                  </a:lnTo>
                  <a:cubicBezTo>
                    <a:pt x="0" y="53423"/>
                    <a:pt x="296" y="53793"/>
                    <a:pt x="666" y="53904"/>
                  </a:cubicBezTo>
                  <a:cubicBezTo>
                    <a:pt x="740" y="53904"/>
                    <a:pt x="814" y="53941"/>
                    <a:pt x="887" y="53941"/>
                  </a:cubicBezTo>
                  <a:cubicBezTo>
                    <a:pt x="1331" y="53941"/>
                    <a:pt x="1701" y="53608"/>
                    <a:pt x="1775" y="53165"/>
                  </a:cubicBezTo>
                  <a:lnTo>
                    <a:pt x="1775" y="53128"/>
                  </a:lnTo>
                  <a:lnTo>
                    <a:pt x="5546" y="333"/>
                  </a:lnTo>
                  <a:cubicBezTo>
                    <a:pt x="5546" y="259"/>
                    <a:pt x="5509" y="149"/>
                    <a:pt x="5435" y="112"/>
                  </a:cubicBezTo>
                  <a:cubicBezTo>
                    <a:pt x="5398" y="38"/>
                    <a:pt x="5324" y="1"/>
                    <a:pt x="521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0"/>
            <p:cNvSpPr/>
            <p:nvPr/>
          </p:nvSpPr>
          <p:spPr>
            <a:xfrm>
              <a:off x="1912000" y="3654200"/>
              <a:ext cx="3986375" cy="114650"/>
            </a:xfrm>
            <a:custGeom>
              <a:avLst/>
              <a:gdLst/>
              <a:ahLst/>
              <a:cxnLst/>
              <a:rect l="l" t="t" r="r" b="b"/>
              <a:pathLst>
                <a:path w="159455" h="4586" extrusionOk="0">
                  <a:moveTo>
                    <a:pt x="0" y="1"/>
                  </a:moveTo>
                  <a:lnTo>
                    <a:pt x="0" y="4585"/>
                  </a:lnTo>
                  <a:lnTo>
                    <a:pt x="159455" y="4585"/>
                  </a:lnTo>
                  <a:lnTo>
                    <a:pt x="159455"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0"/>
            <p:cNvSpPr/>
            <p:nvPr/>
          </p:nvSpPr>
          <p:spPr>
            <a:xfrm>
              <a:off x="1904600" y="3646800"/>
              <a:ext cx="4001175" cy="130350"/>
            </a:xfrm>
            <a:custGeom>
              <a:avLst/>
              <a:gdLst/>
              <a:ahLst/>
              <a:cxnLst/>
              <a:rect l="l" t="t" r="r" b="b"/>
              <a:pathLst>
                <a:path w="160047" h="5214" extrusionOk="0">
                  <a:moveTo>
                    <a:pt x="159455" y="629"/>
                  </a:moveTo>
                  <a:lnTo>
                    <a:pt x="159455" y="4585"/>
                  </a:lnTo>
                  <a:lnTo>
                    <a:pt x="592" y="4585"/>
                  </a:lnTo>
                  <a:lnTo>
                    <a:pt x="592" y="629"/>
                  </a:lnTo>
                  <a:close/>
                  <a:moveTo>
                    <a:pt x="296" y="1"/>
                  </a:moveTo>
                  <a:cubicBezTo>
                    <a:pt x="222" y="1"/>
                    <a:pt x="149" y="38"/>
                    <a:pt x="75" y="112"/>
                  </a:cubicBezTo>
                  <a:cubicBezTo>
                    <a:pt x="38" y="149"/>
                    <a:pt x="1" y="223"/>
                    <a:pt x="1" y="297"/>
                  </a:cubicBezTo>
                  <a:lnTo>
                    <a:pt x="1" y="4881"/>
                  </a:lnTo>
                  <a:cubicBezTo>
                    <a:pt x="1" y="4955"/>
                    <a:pt x="38" y="5066"/>
                    <a:pt x="75" y="5103"/>
                  </a:cubicBezTo>
                  <a:cubicBezTo>
                    <a:pt x="149" y="5177"/>
                    <a:pt x="222" y="5214"/>
                    <a:pt x="296" y="5214"/>
                  </a:cubicBezTo>
                  <a:lnTo>
                    <a:pt x="159751" y="5214"/>
                  </a:lnTo>
                  <a:cubicBezTo>
                    <a:pt x="159824" y="5214"/>
                    <a:pt x="159898" y="5177"/>
                    <a:pt x="159972" y="5103"/>
                  </a:cubicBezTo>
                  <a:cubicBezTo>
                    <a:pt x="160046" y="5066"/>
                    <a:pt x="160046" y="4955"/>
                    <a:pt x="160046" y="4881"/>
                  </a:cubicBezTo>
                  <a:lnTo>
                    <a:pt x="160046" y="297"/>
                  </a:lnTo>
                  <a:cubicBezTo>
                    <a:pt x="160046" y="223"/>
                    <a:pt x="160046" y="149"/>
                    <a:pt x="159972" y="112"/>
                  </a:cubicBezTo>
                  <a:cubicBezTo>
                    <a:pt x="159898" y="38"/>
                    <a:pt x="159824" y="1"/>
                    <a:pt x="1597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0"/>
            <p:cNvSpPr/>
            <p:nvPr/>
          </p:nvSpPr>
          <p:spPr>
            <a:xfrm>
              <a:off x="1912000" y="3654200"/>
              <a:ext cx="3986375" cy="39775"/>
            </a:xfrm>
            <a:custGeom>
              <a:avLst/>
              <a:gdLst/>
              <a:ahLst/>
              <a:cxnLst/>
              <a:rect l="l" t="t" r="r" b="b"/>
              <a:pathLst>
                <a:path w="159455" h="1591" extrusionOk="0">
                  <a:moveTo>
                    <a:pt x="0" y="1"/>
                  </a:moveTo>
                  <a:lnTo>
                    <a:pt x="0" y="1591"/>
                  </a:lnTo>
                  <a:lnTo>
                    <a:pt x="159455" y="1591"/>
                  </a:lnTo>
                  <a:lnTo>
                    <a:pt x="15945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0"/>
            <p:cNvSpPr/>
            <p:nvPr/>
          </p:nvSpPr>
          <p:spPr>
            <a:xfrm>
              <a:off x="1904600" y="3646800"/>
              <a:ext cx="4001175" cy="54575"/>
            </a:xfrm>
            <a:custGeom>
              <a:avLst/>
              <a:gdLst/>
              <a:ahLst/>
              <a:cxnLst/>
              <a:rect l="l" t="t" r="r" b="b"/>
              <a:pathLst>
                <a:path w="160047" h="2183" extrusionOk="0">
                  <a:moveTo>
                    <a:pt x="159455" y="629"/>
                  </a:moveTo>
                  <a:lnTo>
                    <a:pt x="159455" y="1591"/>
                  </a:lnTo>
                  <a:lnTo>
                    <a:pt x="592" y="1591"/>
                  </a:lnTo>
                  <a:lnTo>
                    <a:pt x="592" y="629"/>
                  </a:lnTo>
                  <a:close/>
                  <a:moveTo>
                    <a:pt x="296" y="1"/>
                  </a:moveTo>
                  <a:cubicBezTo>
                    <a:pt x="222" y="1"/>
                    <a:pt x="149" y="38"/>
                    <a:pt x="75" y="112"/>
                  </a:cubicBezTo>
                  <a:cubicBezTo>
                    <a:pt x="38" y="149"/>
                    <a:pt x="1" y="223"/>
                    <a:pt x="1" y="297"/>
                  </a:cubicBezTo>
                  <a:lnTo>
                    <a:pt x="1" y="1887"/>
                  </a:lnTo>
                  <a:cubicBezTo>
                    <a:pt x="1" y="1960"/>
                    <a:pt x="38" y="2034"/>
                    <a:pt x="75" y="2108"/>
                  </a:cubicBezTo>
                  <a:cubicBezTo>
                    <a:pt x="149" y="2145"/>
                    <a:pt x="222" y="2182"/>
                    <a:pt x="296" y="2182"/>
                  </a:cubicBezTo>
                  <a:lnTo>
                    <a:pt x="159751" y="2182"/>
                  </a:lnTo>
                  <a:cubicBezTo>
                    <a:pt x="159824" y="2182"/>
                    <a:pt x="159898" y="2145"/>
                    <a:pt x="159972" y="2108"/>
                  </a:cubicBezTo>
                  <a:cubicBezTo>
                    <a:pt x="160046" y="2034"/>
                    <a:pt x="160046" y="1960"/>
                    <a:pt x="160046" y="1887"/>
                  </a:cubicBezTo>
                  <a:lnTo>
                    <a:pt x="160046" y="297"/>
                  </a:lnTo>
                  <a:cubicBezTo>
                    <a:pt x="160046" y="223"/>
                    <a:pt x="160046" y="149"/>
                    <a:pt x="159972" y="112"/>
                  </a:cubicBezTo>
                  <a:cubicBezTo>
                    <a:pt x="159898" y="38"/>
                    <a:pt x="159824" y="1"/>
                    <a:pt x="1597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0"/>
            <p:cNvSpPr/>
            <p:nvPr/>
          </p:nvSpPr>
          <p:spPr>
            <a:xfrm>
              <a:off x="4901075" y="3654200"/>
              <a:ext cx="997300" cy="114650"/>
            </a:xfrm>
            <a:custGeom>
              <a:avLst/>
              <a:gdLst/>
              <a:ahLst/>
              <a:cxnLst/>
              <a:rect l="l" t="t" r="r" b="b"/>
              <a:pathLst>
                <a:path w="39892" h="4586" extrusionOk="0">
                  <a:moveTo>
                    <a:pt x="0" y="1"/>
                  </a:moveTo>
                  <a:lnTo>
                    <a:pt x="0" y="4585"/>
                  </a:lnTo>
                  <a:lnTo>
                    <a:pt x="39892" y="4585"/>
                  </a:lnTo>
                  <a:lnTo>
                    <a:pt x="39892"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0"/>
            <p:cNvSpPr/>
            <p:nvPr/>
          </p:nvSpPr>
          <p:spPr>
            <a:xfrm>
              <a:off x="4893675" y="3646800"/>
              <a:ext cx="1012100" cy="130350"/>
            </a:xfrm>
            <a:custGeom>
              <a:avLst/>
              <a:gdLst/>
              <a:ahLst/>
              <a:cxnLst/>
              <a:rect l="l" t="t" r="r" b="b"/>
              <a:pathLst>
                <a:path w="40484" h="5214" extrusionOk="0">
                  <a:moveTo>
                    <a:pt x="39892" y="629"/>
                  </a:moveTo>
                  <a:lnTo>
                    <a:pt x="39892" y="4585"/>
                  </a:lnTo>
                  <a:lnTo>
                    <a:pt x="592" y="4585"/>
                  </a:lnTo>
                  <a:lnTo>
                    <a:pt x="592" y="629"/>
                  </a:lnTo>
                  <a:close/>
                  <a:moveTo>
                    <a:pt x="296" y="1"/>
                  </a:moveTo>
                  <a:cubicBezTo>
                    <a:pt x="222" y="1"/>
                    <a:pt x="148" y="38"/>
                    <a:pt x="74" y="112"/>
                  </a:cubicBezTo>
                  <a:cubicBezTo>
                    <a:pt x="1" y="149"/>
                    <a:pt x="1" y="223"/>
                    <a:pt x="1" y="297"/>
                  </a:cubicBezTo>
                  <a:lnTo>
                    <a:pt x="1" y="4881"/>
                  </a:lnTo>
                  <a:cubicBezTo>
                    <a:pt x="1" y="4955"/>
                    <a:pt x="1" y="5066"/>
                    <a:pt x="74" y="5103"/>
                  </a:cubicBezTo>
                  <a:cubicBezTo>
                    <a:pt x="148" y="5177"/>
                    <a:pt x="222" y="5214"/>
                    <a:pt x="296" y="5214"/>
                  </a:cubicBezTo>
                  <a:lnTo>
                    <a:pt x="40188" y="5214"/>
                  </a:lnTo>
                  <a:cubicBezTo>
                    <a:pt x="40261" y="5214"/>
                    <a:pt x="40335" y="5177"/>
                    <a:pt x="40409" y="5103"/>
                  </a:cubicBezTo>
                  <a:cubicBezTo>
                    <a:pt x="40483" y="5066"/>
                    <a:pt x="40483" y="4955"/>
                    <a:pt x="40483" y="4881"/>
                  </a:cubicBezTo>
                  <a:lnTo>
                    <a:pt x="40483" y="297"/>
                  </a:lnTo>
                  <a:cubicBezTo>
                    <a:pt x="40483" y="223"/>
                    <a:pt x="40483" y="149"/>
                    <a:pt x="40409" y="112"/>
                  </a:cubicBezTo>
                  <a:cubicBezTo>
                    <a:pt x="40335" y="38"/>
                    <a:pt x="40261" y="1"/>
                    <a:pt x="4018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0"/>
            <p:cNvSpPr/>
            <p:nvPr/>
          </p:nvSpPr>
          <p:spPr>
            <a:xfrm>
              <a:off x="1876875" y="3616300"/>
              <a:ext cx="4057550" cy="43475"/>
            </a:xfrm>
            <a:custGeom>
              <a:avLst/>
              <a:gdLst/>
              <a:ahLst/>
              <a:cxnLst/>
              <a:rect l="l" t="t" r="r" b="b"/>
              <a:pathLst>
                <a:path w="162302" h="1739" extrusionOk="0">
                  <a:moveTo>
                    <a:pt x="1" y="1"/>
                  </a:moveTo>
                  <a:lnTo>
                    <a:pt x="1" y="1739"/>
                  </a:lnTo>
                  <a:lnTo>
                    <a:pt x="162301" y="1739"/>
                  </a:lnTo>
                  <a:lnTo>
                    <a:pt x="162301"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0"/>
            <p:cNvSpPr/>
            <p:nvPr/>
          </p:nvSpPr>
          <p:spPr>
            <a:xfrm>
              <a:off x="1868550" y="3608925"/>
              <a:ext cx="4073275" cy="59175"/>
            </a:xfrm>
            <a:custGeom>
              <a:avLst/>
              <a:gdLst/>
              <a:ahLst/>
              <a:cxnLst/>
              <a:rect l="l" t="t" r="r" b="b"/>
              <a:pathLst>
                <a:path w="162931" h="2367" extrusionOk="0">
                  <a:moveTo>
                    <a:pt x="162302" y="629"/>
                  </a:moveTo>
                  <a:lnTo>
                    <a:pt x="162302" y="1738"/>
                  </a:lnTo>
                  <a:lnTo>
                    <a:pt x="629" y="1738"/>
                  </a:lnTo>
                  <a:lnTo>
                    <a:pt x="629" y="629"/>
                  </a:lnTo>
                  <a:close/>
                  <a:moveTo>
                    <a:pt x="334" y="0"/>
                  </a:moveTo>
                  <a:cubicBezTo>
                    <a:pt x="223" y="0"/>
                    <a:pt x="149" y="37"/>
                    <a:pt x="112" y="74"/>
                  </a:cubicBezTo>
                  <a:cubicBezTo>
                    <a:pt x="38" y="148"/>
                    <a:pt x="1" y="222"/>
                    <a:pt x="1" y="296"/>
                  </a:cubicBezTo>
                  <a:lnTo>
                    <a:pt x="1" y="2034"/>
                  </a:lnTo>
                  <a:cubicBezTo>
                    <a:pt x="1" y="2144"/>
                    <a:pt x="38" y="2218"/>
                    <a:pt x="112" y="2255"/>
                  </a:cubicBezTo>
                  <a:cubicBezTo>
                    <a:pt x="149" y="2329"/>
                    <a:pt x="223" y="2366"/>
                    <a:pt x="334" y="2366"/>
                  </a:cubicBezTo>
                  <a:lnTo>
                    <a:pt x="162634" y="2366"/>
                  </a:lnTo>
                  <a:cubicBezTo>
                    <a:pt x="162708" y="2366"/>
                    <a:pt x="162782" y="2329"/>
                    <a:pt x="162819" y="2255"/>
                  </a:cubicBezTo>
                  <a:cubicBezTo>
                    <a:pt x="162893" y="2218"/>
                    <a:pt x="162930" y="2144"/>
                    <a:pt x="162930" y="2034"/>
                  </a:cubicBezTo>
                  <a:lnTo>
                    <a:pt x="162930" y="296"/>
                  </a:lnTo>
                  <a:cubicBezTo>
                    <a:pt x="162930" y="222"/>
                    <a:pt x="162893" y="148"/>
                    <a:pt x="162819" y="74"/>
                  </a:cubicBezTo>
                  <a:cubicBezTo>
                    <a:pt x="162782" y="37"/>
                    <a:pt x="162708" y="0"/>
                    <a:pt x="16263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0"/>
            <p:cNvSpPr/>
            <p:nvPr/>
          </p:nvSpPr>
          <p:spPr>
            <a:xfrm>
              <a:off x="4942650" y="3616300"/>
              <a:ext cx="991775" cy="43475"/>
            </a:xfrm>
            <a:custGeom>
              <a:avLst/>
              <a:gdLst/>
              <a:ahLst/>
              <a:cxnLst/>
              <a:rect l="l" t="t" r="r" b="b"/>
              <a:pathLst>
                <a:path w="39671" h="1739" extrusionOk="0">
                  <a:moveTo>
                    <a:pt x="1" y="1"/>
                  </a:moveTo>
                  <a:lnTo>
                    <a:pt x="1" y="1739"/>
                  </a:lnTo>
                  <a:lnTo>
                    <a:pt x="39670" y="1739"/>
                  </a:lnTo>
                  <a:lnTo>
                    <a:pt x="39670"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0"/>
            <p:cNvSpPr/>
            <p:nvPr/>
          </p:nvSpPr>
          <p:spPr>
            <a:xfrm>
              <a:off x="4935275" y="3608925"/>
              <a:ext cx="1006550" cy="59175"/>
            </a:xfrm>
            <a:custGeom>
              <a:avLst/>
              <a:gdLst/>
              <a:ahLst/>
              <a:cxnLst/>
              <a:rect l="l" t="t" r="r" b="b"/>
              <a:pathLst>
                <a:path w="40262" h="2367" extrusionOk="0">
                  <a:moveTo>
                    <a:pt x="39633" y="629"/>
                  </a:moveTo>
                  <a:lnTo>
                    <a:pt x="39633" y="1738"/>
                  </a:lnTo>
                  <a:lnTo>
                    <a:pt x="592" y="1738"/>
                  </a:lnTo>
                  <a:lnTo>
                    <a:pt x="592" y="629"/>
                  </a:lnTo>
                  <a:close/>
                  <a:moveTo>
                    <a:pt x="296" y="0"/>
                  </a:moveTo>
                  <a:cubicBezTo>
                    <a:pt x="222" y="0"/>
                    <a:pt x="148" y="37"/>
                    <a:pt x="74" y="74"/>
                  </a:cubicBezTo>
                  <a:cubicBezTo>
                    <a:pt x="0" y="148"/>
                    <a:pt x="0" y="222"/>
                    <a:pt x="0" y="296"/>
                  </a:cubicBezTo>
                  <a:lnTo>
                    <a:pt x="0" y="2034"/>
                  </a:lnTo>
                  <a:cubicBezTo>
                    <a:pt x="0" y="2144"/>
                    <a:pt x="0" y="2218"/>
                    <a:pt x="74" y="2255"/>
                  </a:cubicBezTo>
                  <a:cubicBezTo>
                    <a:pt x="148" y="2329"/>
                    <a:pt x="222" y="2366"/>
                    <a:pt x="296" y="2366"/>
                  </a:cubicBezTo>
                  <a:lnTo>
                    <a:pt x="39965" y="2366"/>
                  </a:lnTo>
                  <a:cubicBezTo>
                    <a:pt x="40039" y="2366"/>
                    <a:pt x="40113" y="2329"/>
                    <a:pt x="40150" y="2255"/>
                  </a:cubicBezTo>
                  <a:cubicBezTo>
                    <a:pt x="40224" y="2218"/>
                    <a:pt x="40261" y="2144"/>
                    <a:pt x="40261" y="2034"/>
                  </a:cubicBezTo>
                  <a:lnTo>
                    <a:pt x="40261" y="296"/>
                  </a:lnTo>
                  <a:cubicBezTo>
                    <a:pt x="40261" y="222"/>
                    <a:pt x="40224" y="148"/>
                    <a:pt x="40150" y="74"/>
                  </a:cubicBezTo>
                  <a:cubicBezTo>
                    <a:pt x="40113" y="37"/>
                    <a:pt x="40039" y="0"/>
                    <a:pt x="3996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0"/>
            <p:cNvSpPr/>
            <p:nvPr/>
          </p:nvSpPr>
          <p:spPr>
            <a:xfrm>
              <a:off x="5555450" y="2786125"/>
              <a:ext cx="416875" cy="365650"/>
            </a:xfrm>
            <a:custGeom>
              <a:avLst/>
              <a:gdLst/>
              <a:ahLst/>
              <a:cxnLst/>
              <a:rect l="l" t="t" r="r" b="b"/>
              <a:pathLst>
                <a:path w="16675" h="14626" extrusionOk="0">
                  <a:moveTo>
                    <a:pt x="6176" y="1"/>
                  </a:moveTo>
                  <a:cubicBezTo>
                    <a:pt x="5854" y="1"/>
                    <a:pt x="5521" y="27"/>
                    <a:pt x="5176" y="82"/>
                  </a:cubicBezTo>
                  <a:cubicBezTo>
                    <a:pt x="555" y="785"/>
                    <a:pt x="0" y="2966"/>
                    <a:pt x="296" y="4260"/>
                  </a:cubicBezTo>
                  <a:cubicBezTo>
                    <a:pt x="296" y="4260"/>
                    <a:pt x="2736" y="9842"/>
                    <a:pt x="4289" y="12320"/>
                  </a:cubicBezTo>
                  <a:cubicBezTo>
                    <a:pt x="5353" y="13953"/>
                    <a:pt x="6550" y="14625"/>
                    <a:pt x="7480" y="14625"/>
                  </a:cubicBezTo>
                  <a:cubicBezTo>
                    <a:pt x="7939" y="14625"/>
                    <a:pt x="8333" y="14461"/>
                    <a:pt x="8615" y="14168"/>
                  </a:cubicBezTo>
                  <a:lnTo>
                    <a:pt x="11055" y="11728"/>
                  </a:lnTo>
                  <a:lnTo>
                    <a:pt x="14086" y="14464"/>
                  </a:lnTo>
                  <a:lnTo>
                    <a:pt x="16674" y="10582"/>
                  </a:lnTo>
                  <a:cubicBezTo>
                    <a:pt x="16674" y="10582"/>
                    <a:pt x="14382" y="7550"/>
                    <a:pt x="13384" y="5702"/>
                  </a:cubicBezTo>
                  <a:cubicBezTo>
                    <a:pt x="12426" y="3958"/>
                    <a:pt x="10141" y="1"/>
                    <a:pt x="61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0"/>
            <p:cNvSpPr/>
            <p:nvPr/>
          </p:nvSpPr>
          <p:spPr>
            <a:xfrm>
              <a:off x="5552675" y="2778000"/>
              <a:ext cx="427950" cy="381750"/>
            </a:xfrm>
            <a:custGeom>
              <a:avLst/>
              <a:gdLst/>
              <a:ahLst/>
              <a:cxnLst/>
              <a:rect l="l" t="t" r="r" b="b"/>
              <a:pathLst>
                <a:path w="17118" h="15270" extrusionOk="0">
                  <a:moveTo>
                    <a:pt x="6249" y="629"/>
                  </a:moveTo>
                  <a:cubicBezTo>
                    <a:pt x="8134" y="629"/>
                    <a:pt x="9650" y="1553"/>
                    <a:pt x="10796" y="2736"/>
                  </a:cubicBezTo>
                  <a:cubicBezTo>
                    <a:pt x="11942" y="3919"/>
                    <a:pt x="12755" y="5287"/>
                    <a:pt x="13199" y="6175"/>
                  </a:cubicBezTo>
                  <a:cubicBezTo>
                    <a:pt x="14086" y="7790"/>
                    <a:pt x="15895" y="10246"/>
                    <a:pt x="16396" y="10917"/>
                  </a:cubicBezTo>
                  <a:lnTo>
                    <a:pt x="16396" y="10917"/>
                  </a:lnTo>
                  <a:lnTo>
                    <a:pt x="14123" y="14308"/>
                  </a:lnTo>
                  <a:lnTo>
                    <a:pt x="11387" y="11831"/>
                  </a:lnTo>
                  <a:cubicBezTo>
                    <a:pt x="11332" y="11776"/>
                    <a:pt x="11258" y="11748"/>
                    <a:pt x="11180" y="11748"/>
                  </a:cubicBezTo>
                  <a:cubicBezTo>
                    <a:pt x="11101" y="11748"/>
                    <a:pt x="11018" y="11776"/>
                    <a:pt x="10944" y="11831"/>
                  </a:cubicBezTo>
                  <a:cubicBezTo>
                    <a:pt x="10944" y="11831"/>
                    <a:pt x="9391" y="13421"/>
                    <a:pt x="8504" y="14271"/>
                  </a:cubicBezTo>
                  <a:cubicBezTo>
                    <a:pt x="8282" y="14493"/>
                    <a:pt x="7986" y="14641"/>
                    <a:pt x="7616" y="14641"/>
                  </a:cubicBezTo>
                  <a:cubicBezTo>
                    <a:pt x="6840" y="14641"/>
                    <a:pt x="5694" y="14049"/>
                    <a:pt x="4659" y="12460"/>
                  </a:cubicBezTo>
                  <a:cubicBezTo>
                    <a:pt x="3919" y="11277"/>
                    <a:pt x="2884" y="9243"/>
                    <a:pt x="2108" y="7543"/>
                  </a:cubicBezTo>
                  <a:cubicBezTo>
                    <a:pt x="1701" y="6692"/>
                    <a:pt x="1331" y="5916"/>
                    <a:pt x="1073" y="5361"/>
                  </a:cubicBezTo>
                  <a:cubicBezTo>
                    <a:pt x="883" y="4955"/>
                    <a:pt x="753" y="4647"/>
                    <a:pt x="697" y="4512"/>
                  </a:cubicBezTo>
                  <a:lnTo>
                    <a:pt x="697" y="4512"/>
                  </a:lnTo>
                  <a:lnTo>
                    <a:pt x="703" y="4511"/>
                  </a:lnTo>
                  <a:cubicBezTo>
                    <a:pt x="666" y="4363"/>
                    <a:pt x="629" y="4178"/>
                    <a:pt x="629" y="4030"/>
                  </a:cubicBezTo>
                  <a:cubicBezTo>
                    <a:pt x="629" y="3439"/>
                    <a:pt x="851" y="2810"/>
                    <a:pt x="1516" y="2182"/>
                  </a:cubicBezTo>
                  <a:cubicBezTo>
                    <a:pt x="2182" y="1590"/>
                    <a:pt x="3365" y="999"/>
                    <a:pt x="5324" y="703"/>
                  </a:cubicBezTo>
                  <a:cubicBezTo>
                    <a:pt x="5657" y="666"/>
                    <a:pt x="5953" y="629"/>
                    <a:pt x="6249" y="629"/>
                  </a:cubicBezTo>
                  <a:close/>
                  <a:moveTo>
                    <a:pt x="6249" y="1"/>
                  </a:moveTo>
                  <a:cubicBezTo>
                    <a:pt x="5916" y="1"/>
                    <a:pt x="5583" y="37"/>
                    <a:pt x="5250" y="111"/>
                  </a:cubicBezTo>
                  <a:cubicBezTo>
                    <a:pt x="3217" y="407"/>
                    <a:pt x="1923" y="999"/>
                    <a:pt x="1110" y="1738"/>
                  </a:cubicBezTo>
                  <a:cubicBezTo>
                    <a:pt x="296" y="2441"/>
                    <a:pt x="1" y="3291"/>
                    <a:pt x="38" y="4030"/>
                  </a:cubicBezTo>
                  <a:cubicBezTo>
                    <a:pt x="38" y="4252"/>
                    <a:pt x="38" y="4437"/>
                    <a:pt x="74" y="4659"/>
                  </a:cubicBezTo>
                  <a:lnTo>
                    <a:pt x="111" y="4696"/>
                  </a:lnTo>
                  <a:cubicBezTo>
                    <a:pt x="111" y="4696"/>
                    <a:pt x="740" y="6101"/>
                    <a:pt x="1516" y="7801"/>
                  </a:cubicBezTo>
                  <a:cubicBezTo>
                    <a:pt x="2330" y="9539"/>
                    <a:pt x="3365" y="11535"/>
                    <a:pt x="4141" y="12792"/>
                  </a:cubicBezTo>
                  <a:cubicBezTo>
                    <a:pt x="5250" y="14493"/>
                    <a:pt x="6507" y="15232"/>
                    <a:pt x="7616" y="15269"/>
                  </a:cubicBezTo>
                  <a:cubicBezTo>
                    <a:pt x="8134" y="15269"/>
                    <a:pt x="8615" y="15048"/>
                    <a:pt x="8947" y="14715"/>
                  </a:cubicBezTo>
                  <a:lnTo>
                    <a:pt x="10500" y="13162"/>
                  </a:lnTo>
                  <a:lnTo>
                    <a:pt x="11193" y="12469"/>
                  </a:lnTo>
                  <a:lnTo>
                    <a:pt x="13975" y="15011"/>
                  </a:lnTo>
                  <a:cubicBezTo>
                    <a:pt x="14030" y="15065"/>
                    <a:pt x="14103" y="15099"/>
                    <a:pt x="14168" y="15099"/>
                  </a:cubicBezTo>
                  <a:cubicBezTo>
                    <a:pt x="14192" y="15099"/>
                    <a:pt x="14214" y="15094"/>
                    <a:pt x="14234" y="15085"/>
                  </a:cubicBezTo>
                  <a:cubicBezTo>
                    <a:pt x="14308" y="15085"/>
                    <a:pt x="14419" y="15048"/>
                    <a:pt x="14456" y="14974"/>
                  </a:cubicBezTo>
                  <a:lnTo>
                    <a:pt x="17044" y="11092"/>
                  </a:lnTo>
                  <a:cubicBezTo>
                    <a:pt x="17118" y="10981"/>
                    <a:pt x="17118" y="10833"/>
                    <a:pt x="17044" y="10722"/>
                  </a:cubicBezTo>
                  <a:cubicBezTo>
                    <a:pt x="17044" y="10722"/>
                    <a:pt x="16896" y="10537"/>
                    <a:pt x="16674" y="10204"/>
                  </a:cubicBezTo>
                  <a:cubicBezTo>
                    <a:pt x="15972" y="9280"/>
                    <a:pt x="14493" y="7247"/>
                    <a:pt x="13754" y="5879"/>
                  </a:cubicBezTo>
                  <a:cubicBezTo>
                    <a:pt x="13273" y="4992"/>
                    <a:pt x="12460" y="3550"/>
                    <a:pt x="11240" y="2293"/>
                  </a:cubicBezTo>
                  <a:cubicBezTo>
                    <a:pt x="10020" y="1073"/>
                    <a:pt x="8356" y="1"/>
                    <a:pt x="624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0"/>
            <p:cNvSpPr/>
            <p:nvPr/>
          </p:nvSpPr>
          <p:spPr>
            <a:xfrm>
              <a:off x="5414950" y="2624850"/>
              <a:ext cx="546275" cy="391175"/>
            </a:xfrm>
            <a:custGeom>
              <a:avLst/>
              <a:gdLst/>
              <a:ahLst/>
              <a:cxnLst/>
              <a:rect l="l" t="t" r="r" b="b"/>
              <a:pathLst>
                <a:path w="21851" h="15647" extrusionOk="0">
                  <a:moveTo>
                    <a:pt x="13545" y="0"/>
                  </a:moveTo>
                  <a:cubicBezTo>
                    <a:pt x="11427" y="0"/>
                    <a:pt x="9026" y="650"/>
                    <a:pt x="6619" y="2060"/>
                  </a:cubicBezTo>
                  <a:cubicBezTo>
                    <a:pt x="999" y="5387"/>
                    <a:pt x="1" y="11265"/>
                    <a:pt x="3033" y="12153"/>
                  </a:cubicBezTo>
                  <a:cubicBezTo>
                    <a:pt x="3273" y="12221"/>
                    <a:pt x="3520" y="12252"/>
                    <a:pt x="3773" y="12252"/>
                  </a:cubicBezTo>
                  <a:cubicBezTo>
                    <a:pt x="6670" y="12252"/>
                    <a:pt x="10204" y="8124"/>
                    <a:pt x="10205" y="8123"/>
                  </a:cubicBezTo>
                  <a:lnTo>
                    <a:pt x="10205" y="8123"/>
                  </a:lnTo>
                  <a:cubicBezTo>
                    <a:pt x="8763" y="10711"/>
                    <a:pt x="11351" y="10711"/>
                    <a:pt x="11351" y="10711"/>
                  </a:cubicBezTo>
                  <a:cubicBezTo>
                    <a:pt x="11351" y="10711"/>
                    <a:pt x="11499" y="12412"/>
                    <a:pt x="12238" y="13595"/>
                  </a:cubicBezTo>
                  <a:cubicBezTo>
                    <a:pt x="12355" y="13785"/>
                    <a:pt x="12456" y="13864"/>
                    <a:pt x="12544" y="13864"/>
                  </a:cubicBezTo>
                  <a:cubicBezTo>
                    <a:pt x="12986" y="13864"/>
                    <a:pt x="13089" y="11857"/>
                    <a:pt x="13089" y="11857"/>
                  </a:cubicBezTo>
                  <a:cubicBezTo>
                    <a:pt x="13089" y="11857"/>
                    <a:pt x="15529" y="14297"/>
                    <a:pt x="17414" y="15295"/>
                  </a:cubicBezTo>
                  <a:cubicBezTo>
                    <a:pt x="17865" y="15539"/>
                    <a:pt x="18268" y="15646"/>
                    <a:pt x="18625" y="15646"/>
                  </a:cubicBezTo>
                  <a:cubicBezTo>
                    <a:pt x="19731" y="15646"/>
                    <a:pt x="20397" y="14620"/>
                    <a:pt x="20704" y="13447"/>
                  </a:cubicBezTo>
                  <a:cubicBezTo>
                    <a:pt x="21148" y="11857"/>
                    <a:pt x="21851" y="6829"/>
                    <a:pt x="19854" y="3206"/>
                  </a:cubicBezTo>
                  <a:cubicBezTo>
                    <a:pt x="18692" y="1156"/>
                    <a:pt x="16370" y="0"/>
                    <a:pt x="1354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0"/>
            <p:cNvSpPr/>
            <p:nvPr/>
          </p:nvSpPr>
          <p:spPr>
            <a:xfrm>
              <a:off x="5440850" y="2617175"/>
              <a:ext cx="512050" cy="406700"/>
            </a:xfrm>
            <a:custGeom>
              <a:avLst/>
              <a:gdLst/>
              <a:ahLst/>
              <a:cxnLst/>
              <a:rect l="l" t="t" r="r" b="b"/>
              <a:pathLst>
                <a:path w="20482" h="16268" extrusionOk="0">
                  <a:moveTo>
                    <a:pt x="12496" y="629"/>
                  </a:moveTo>
                  <a:cubicBezTo>
                    <a:pt x="15269" y="629"/>
                    <a:pt x="17450" y="1738"/>
                    <a:pt x="18559" y="3698"/>
                  </a:cubicBezTo>
                  <a:cubicBezTo>
                    <a:pt x="19558" y="5472"/>
                    <a:pt x="19853" y="7654"/>
                    <a:pt x="19853" y="9576"/>
                  </a:cubicBezTo>
                  <a:cubicBezTo>
                    <a:pt x="19853" y="11351"/>
                    <a:pt x="19595" y="12940"/>
                    <a:pt x="19373" y="13680"/>
                  </a:cubicBezTo>
                  <a:cubicBezTo>
                    <a:pt x="19225" y="14234"/>
                    <a:pt x="19003" y="14752"/>
                    <a:pt x="18707" y="15122"/>
                  </a:cubicBezTo>
                  <a:cubicBezTo>
                    <a:pt x="18374" y="15454"/>
                    <a:pt x="18042" y="15639"/>
                    <a:pt x="17598" y="15676"/>
                  </a:cubicBezTo>
                  <a:cubicBezTo>
                    <a:pt x="17302" y="15676"/>
                    <a:pt x="16933" y="15565"/>
                    <a:pt x="16526" y="15343"/>
                  </a:cubicBezTo>
                  <a:cubicBezTo>
                    <a:pt x="15639" y="14863"/>
                    <a:pt x="14567" y="14013"/>
                    <a:pt x="13716" y="13273"/>
                  </a:cubicBezTo>
                  <a:cubicBezTo>
                    <a:pt x="13310" y="12903"/>
                    <a:pt x="12940" y="12571"/>
                    <a:pt x="12681" y="12349"/>
                  </a:cubicBezTo>
                  <a:cubicBezTo>
                    <a:pt x="12533" y="12201"/>
                    <a:pt x="12459" y="12127"/>
                    <a:pt x="12385" y="12053"/>
                  </a:cubicBezTo>
                  <a:cubicBezTo>
                    <a:pt x="12311" y="11979"/>
                    <a:pt x="12274" y="11942"/>
                    <a:pt x="12274" y="11942"/>
                  </a:cubicBezTo>
                  <a:cubicBezTo>
                    <a:pt x="12220" y="11888"/>
                    <a:pt x="12126" y="11854"/>
                    <a:pt x="12037" y="11854"/>
                  </a:cubicBezTo>
                  <a:cubicBezTo>
                    <a:pt x="12004" y="11854"/>
                    <a:pt x="11971" y="11858"/>
                    <a:pt x="11942" y="11868"/>
                  </a:cubicBezTo>
                  <a:cubicBezTo>
                    <a:pt x="11831" y="11905"/>
                    <a:pt x="11757" y="12016"/>
                    <a:pt x="11757" y="12127"/>
                  </a:cubicBezTo>
                  <a:cubicBezTo>
                    <a:pt x="11757" y="12127"/>
                    <a:pt x="11757" y="12275"/>
                    <a:pt x="11720" y="12460"/>
                  </a:cubicBezTo>
                  <a:cubicBezTo>
                    <a:pt x="11720" y="12719"/>
                    <a:pt x="11646" y="13125"/>
                    <a:pt x="11572" y="13458"/>
                  </a:cubicBezTo>
                  <a:cubicBezTo>
                    <a:pt x="11544" y="13571"/>
                    <a:pt x="11515" y="13684"/>
                    <a:pt x="11487" y="13764"/>
                  </a:cubicBezTo>
                  <a:lnTo>
                    <a:pt x="11487" y="13764"/>
                  </a:lnTo>
                  <a:cubicBezTo>
                    <a:pt x="11479" y="13750"/>
                    <a:pt x="11470" y="13734"/>
                    <a:pt x="11461" y="13717"/>
                  </a:cubicBezTo>
                  <a:cubicBezTo>
                    <a:pt x="11128" y="13199"/>
                    <a:pt x="10906" y="12497"/>
                    <a:pt x="10796" y="11942"/>
                  </a:cubicBezTo>
                  <a:cubicBezTo>
                    <a:pt x="10722" y="11683"/>
                    <a:pt x="10685" y="11425"/>
                    <a:pt x="10685" y="11240"/>
                  </a:cubicBezTo>
                  <a:cubicBezTo>
                    <a:pt x="10648" y="11166"/>
                    <a:pt x="10648" y="11092"/>
                    <a:pt x="10648" y="11055"/>
                  </a:cubicBezTo>
                  <a:lnTo>
                    <a:pt x="10648" y="10981"/>
                  </a:lnTo>
                  <a:cubicBezTo>
                    <a:pt x="10611" y="10833"/>
                    <a:pt x="10500" y="10685"/>
                    <a:pt x="10315" y="10685"/>
                  </a:cubicBezTo>
                  <a:cubicBezTo>
                    <a:pt x="10241" y="10685"/>
                    <a:pt x="9908" y="10685"/>
                    <a:pt x="9575" y="10537"/>
                  </a:cubicBezTo>
                  <a:cubicBezTo>
                    <a:pt x="9428" y="10463"/>
                    <a:pt x="9317" y="10389"/>
                    <a:pt x="9206" y="10278"/>
                  </a:cubicBezTo>
                  <a:cubicBezTo>
                    <a:pt x="9132" y="10131"/>
                    <a:pt x="9058" y="9983"/>
                    <a:pt x="9058" y="9761"/>
                  </a:cubicBezTo>
                  <a:cubicBezTo>
                    <a:pt x="9058" y="9502"/>
                    <a:pt x="9169" y="9095"/>
                    <a:pt x="9465" y="8578"/>
                  </a:cubicBezTo>
                  <a:cubicBezTo>
                    <a:pt x="9539" y="8430"/>
                    <a:pt x="9502" y="8245"/>
                    <a:pt x="9354" y="8171"/>
                  </a:cubicBezTo>
                  <a:cubicBezTo>
                    <a:pt x="9307" y="8125"/>
                    <a:pt x="9248" y="8104"/>
                    <a:pt x="9186" y="8104"/>
                  </a:cubicBezTo>
                  <a:cubicBezTo>
                    <a:pt x="9101" y="8104"/>
                    <a:pt x="9011" y="8144"/>
                    <a:pt x="8947" y="8208"/>
                  </a:cubicBezTo>
                  <a:lnTo>
                    <a:pt x="8910" y="8245"/>
                  </a:lnTo>
                  <a:cubicBezTo>
                    <a:pt x="8725" y="8467"/>
                    <a:pt x="7801" y="9502"/>
                    <a:pt x="6618" y="10426"/>
                  </a:cubicBezTo>
                  <a:cubicBezTo>
                    <a:pt x="5435" y="11388"/>
                    <a:pt x="3956" y="12238"/>
                    <a:pt x="2736" y="12238"/>
                  </a:cubicBezTo>
                  <a:cubicBezTo>
                    <a:pt x="2514" y="12238"/>
                    <a:pt x="2292" y="12201"/>
                    <a:pt x="2070" y="12164"/>
                  </a:cubicBezTo>
                  <a:cubicBezTo>
                    <a:pt x="1590" y="12016"/>
                    <a:pt x="1257" y="11757"/>
                    <a:pt x="998" y="11351"/>
                  </a:cubicBezTo>
                  <a:cubicBezTo>
                    <a:pt x="740" y="10981"/>
                    <a:pt x="629" y="10463"/>
                    <a:pt x="629" y="9872"/>
                  </a:cubicBezTo>
                  <a:cubicBezTo>
                    <a:pt x="629" y="8800"/>
                    <a:pt x="1035" y="7506"/>
                    <a:pt x="1886" y="6249"/>
                  </a:cubicBezTo>
                  <a:cubicBezTo>
                    <a:pt x="2699" y="4955"/>
                    <a:pt x="3993" y="3661"/>
                    <a:pt x="5731" y="2626"/>
                  </a:cubicBezTo>
                  <a:cubicBezTo>
                    <a:pt x="8097" y="1258"/>
                    <a:pt x="10463" y="629"/>
                    <a:pt x="12496" y="629"/>
                  </a:cubicBezTo>
                  <a:close/>
                  <a:moveTo>
                    <a:pt x="12496" y="1"/>
                  </a:moveTo>
                  <a:cubicBezTo>
                    <a:pt x="10315" y="1"/>
                    <a:pt x="7875" y="666"/>
                    <a:pt x="5435" y="2108"/>
                  </a:cubicBezTo>
                  <a:cubicBezTo>
                    <a:pt x="3623" y="3180"/>
                    <a:pt x="2255" y="4511"/>
                    <a:pt x="1368" y="5879"/>
                  </a:cubicBezTo>
                  <a:cubicBezTo>
                    <a:pt x="444" y="7284"/>
                    <a:pt x="0" y="8652"/>
                    <a:pt x="0" y="9872"/>
                  </a:cubicBezTo>
                  <a:cubicBezTo>
                    <a:pt x="0" y="10537"/>
                    <a:pt x="148" y="11166"/>
                    <a:pt x="481" y="11683"/>
                  </a:cubicBezTo>
                  <a:cubicBezTo>
                    <a:pt x="776" y="12201"/>
                    <a:pt x="1294" y="12571"/>
                    <a:pt x="1886" y="12756"/>
                  </a:cubicBezTo>
                  <a:cubicBezTo>
                    <a:pt x="2181" y="12829"/>
                    <a:pt x="2440" y="12866"/>
                    <a:pt x="2736" y="12866"/>
                  </a:cubicBezTo>
                  <a:cubicBezTo>
                    <a:pt x="4363" y="12829"/>
                    <a:pt x="5989" y="11757"/>
                    <a:pt x="7246" y="10722"/>
                  </a:cubicBezTo>
                  <a:cubicBezTo>
                    <a:pt x="7697" y="10351"/>
                    <a:pt x="8100" y="9975"/>
                    <a:pt x="8433" y="9646"/>
                  </a:cubicBezTo>
                  <a:lnTo>
                    <a:pt x="8433" y="9646"/>
                  </a:lnTo>
                  <a:cubicBezTo>
                    <a:pt x="8431" y="9685"/>
                    <a:pt x="8429" y="9723"/>
                    <a:pt x="8429" y="9761"/>
                  </a:cubicBezTo>
                  <a:cubicBezTo>
                    <a:pt x="8429" y="10131"/>
                    <a:pt x="8577" y="10463"/>
                    <a:pt x="8762" y="10685"/>
                  </a:cubicBezTo>
                  <a:cubicBezTo>
                    <a:pt x="9058" y="11018"/>
                    <a:pt x="9428" y="11166"/>
                    <a:pt x="9760" y="11240"/>
                  </a:cubicBezTo>
                  <a:cubicBezTo>
                    <a:pt x="9864" y="11266"/>
                    <a:pt x="9963" y="11283"/>
                    <a:pt x="10049" y="11293"/>
                  </a:cubicBezTo>
                  <a:lnTo>
                    <a:pt x="10049" y="11293"/>
                  </a:lnTo>
                  <a:cubicBezTo>
                    <a:pt x="10075" y="11486"/>
                    <a:pt x="10123" y="11766"/>
                    <a:pt x="10204" y="12090"/>
                  </a:cubicBezTo>
                  <a:cubicBezTo>
                    <a:pt x="10315" y="12682"/>
                    <a:pt x="10537" y="13421"/>
                    <a:pt x="10943" y="14049"/>
                  </a:cubicBezTo>
                  <a:cubicBezTo>
                    <a:pt x="11017" y="14160"/>
                    <a:pt x="11091" y="14271"/>
                    <a:pt x="11165" y="14345"/>
                  </a:cubicBezTo>
                  <a:cubicBezTo>
                    <a:pt x="11239" y="14419"/>
                    <a:pt x="11350" y="14456"/>
                    <a:pt x="11498" y="14456"/>
                  </a:cubicBezTo>
                  <a:cubicBezTo>
                    <a:pt x="11683" y="14456"/>
                    <a:pt x="11831" y="14345"/>
                    <a:pt x="11905" y="14271"/>
                  </a:cubicBezTo>
                  <a:cubicBezTo>
                    <a:pt x="12016" y="14086"/>
                    <a:pt x="12089" y="13902"/>
                    <a:pt x="12163" y="13680"/>
                  </a:cubicBezTo>
                  <a:cubicBezTo>
                    <a:pt x="12226" y="13412"/>
                    <a:pt x="12269" y="13104"/>
                    <a:pt x="12298" y="12836"/>
                  </a:cubicBezTo>
                  <a:lnTo>
                    <a:pt x="12298" y="12836"/>
                  </a:lnTo>
                  <a:cubicBezTo>
                    <a:pt x="12557" y="13081"/>
                    <a:pt x="12909" y="13405"/>
                    <a:pt x="13310" y="13754"/>
                  </a:cubicBezTo>
                  <a:cubicBezTo>
                    <a:pt x="14160" y="14493"/>
                    <a:pt x="15269" y="15343"/>
                    <a:pt x="16230" y="15898"/>
                  </a:cubicBezTo>
                  <a:cubicBezTo>
                    <a:pt x="16711" y="16157"/>
                    <a:pt x="17154" y="16268"/>
                    <a:pt x="17598" y="16268"/>
                  </a:cubicBezTo>
                  <a:cubicBezTo>
                    <a:pt x="18264" y="16268"/>
                    <a:pt x="18781" y="15972"/>
                    <a:pt x="19151" y="15491"/>
                  </a:cubicBezTo>
                  <a:cubicBezTo>
                    <a:pt x="19558" y="15048"/>
                    <a:pt x="19816" y="14456"/>
                    <a:pt x="19964" y="13828"/>
                  </a:cubicBezTo>
                  <a:cubicBezTo>
                    <a:pt x="20186" y="13014"/>
                    <a:pt x="20482" y="11425"/>
                    <a:pt x="20482" y="9576"/>
                  </a:cubicBezTo>
                  <a:cubicBezTo>
                    <a:pt x="20482" y="7580"/>
                    <a:pt x="20149" y="5287"/>
                    <a:pt x="19077" y="3365"/>
                  </a:cubicBezTo>
                  <a:cubicBezTo>
                    <a:pt x="17857" y="1221"/>
                    <a:pt x="15417" y="1"/>
                    <a:pt x="1249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0"/>
            <p:cNvSpPr/>
            <p:nvPr/>
          </p:nvSpPr>
          <p:spPr>
            <a:xfrm>
              <a:off x="5732875" y="2898975"/>
              <a:ext cx="70300" cy="90700"/>
            </a:xfrm>
            <a:custGeom>
              <a:avLst/>
              <a:gdLst/>
              <a:ahLst/>
              <a:cxnLst/>
              <a:rect l="l" t="t" r="r" b="b"/>
              <a:pathLst>
                <a:path w="2812" h="3628" extrusionOk="0">
                  <a:moveTo>
                    <a:pt x="1120" y="1"/>
                  </a:moveTo>
                  <a:cubicBezTo>
                    <a:pt x="0" y="1"/>
                    <a:pt x="519" y="2888"/>
                    <a:pt x="519" y="2888"/>
                  </a:cubicBezTo>
                  <a:lnTo>
                    <a:pt x="1961" y="3628"/>
                  </a:lnTo>
                  <a:cubicBezTo>
                    <a:pt x="2664" y="2334"/>
                    <a:pt x="2812" y="448"/>
                    <a:pt x="1370" y="42"/>
                  </a:cubicBezTo>
                  <a:cubicBezTo>
                    <a:pt x="1279" y="14"/>
                    <a:pt x="1196" y="1"/>
                    <a:pt x="1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0"/>
            <p:cNvSpPr/>
            <p:nvPr/>
          </p:nvSpPr>
          <p:spPr>
            <a:xfrm>
              <a:off x="5735675" y="2890750"/>
              <a:ext cx="67500" cy="106325"/>
            </a:xfrm>
            <a:custGeom>
              <a:avLst/>
              <a:gdLst/>
              <a:ahLst/>
              <a:cxnLst/>
              <a:rect l="l" t="t" r="r" b="b"/>
              <a:pathLst>
                <a:path w="2700" h="4253" extrusionOk="0">
                  <a:moveTo>
                    <a:pt x="1036" y="1"/>
                  </a:moveTo>
                  <a:cubicBezTo>
                    <a:pt x="814" y="1"/>
                    <a:pt x="592" y="75"/>
                    <a:pt x="444" y="223"/>
                  </a:cubicBezTo>
                  <a:cubicBezTo>
                    <a:pt x="223" y="445"/>
                    <a:pt x="149" y="703"/>
                    <a:pt x="75" y="999"/>
                  </a:cubicBezTo>
                  <a:cubicBezTo>
                    <a:pt x="1" y="1258"/>
                    <a:pt x="1" y="1591"/>
                    <a:pt x="1" y="1886"/>
                  </a:cubicBezTo>
                  <a:cubicBezTo>
                    <a:pt x="1" y="2626"/>
                    <a:pt x="112" y="3291"/>
                    <a:pt x="112" y="3291"/>
                  </a:cubicBezTo>
                  <a:cubicBezTo>
                    <a:pt x="149" y="3439"/>
                    <a:pt x="296" y="3550"/>
                    <a:pt x="444" y="3550"/>
                  </a:cubicBezTo>
                  <a:cubicBezTo>
                    <a:pt x="629" y="3513"/>
                    <a:pt x="740" y="3328"/>
                    <a:pt x="703" y="3180"/>
                  </a:cubicBezTo>
                  <a:cubicBezTo>
                    <a:pt x="703" y="3180"/>
                    <a:pt x="703" y="3143"/>
                    <a:pt x="703" y="3070"/>
                  </a:cubicBezTo>
                  <a:cubicBezTo>
                    <a:pt x="666" y="2848"/>
                    <a:pt x="592" y="2367"/>
                    <a:pt x="592" y="1886"/>
                  </a:cubicBezTo>
                  <a:cubicBezTo>
                    <a:pt x="592" y="1517"/>
                    <a:pt x="629" y="1147"/>
                    <a:pt x="740" y="925"/>
                  </a:cubicBezTo>
                  <a:cubicBezTo>
                    <a:pt x="777" y="814"/>
                    <a:pt x="814" y="740"/>
                    <a:pt x="851" y="666"/>
                  </a:cubicBezTo>
                  <a:cubicBezTo>
                    <a:pt x="925" y="629"/>
                    <a:pt x="962" y="629"/>
                    <a:pt x="1036" y="629"/>
                  </a:cubicBezTo>
                  <a:cubicBezTo>
                    <a:pt x="1073" y="629"/>
                    <a:pt x="1110" y="629"/>
                    <a:pt x="1184" y="666"/>
                  </a:cubicBezTo>
                  <a:cubicBezTo>
                    <a:pt x="1517" y="740"/>
                    <a:pt x="1701" y="925"/>
                    <a:pt x="1849" y="1147"/>
                  </a:cubicBezTo>
                  <a:cubicBezTo>
                    <a:pt x="1997" y="1406"/>
                    <a:pt x="2071" y="1702"/>
                    <a:pt x="2071" y="2034"/>
                  </a:cubicBezTo>
                  <a:cubicBezTo>
                    <a:pt x="2071" y="2589"/>
                    <a:pt x="1886" y="3254"/>
                    <a:pt x="1590" y="3809"/>
                  </a:cubicBezTo>
                  <a:cubicBezTo>
                    <a:pt x="1480" y="3957"/>
                    <a:pt x="1553" y="4142"/>
                    <a:pt x="1701" y="4216"/>
                  </a:cubicBezTo>
                  <a:cubicBezTo>
                    <a:pt x="1751" y="4240"/>
                    <a:pt x="1804" y="4253"/>
                    <a:pt x="1856" y="4253"/>
                  </a:cubicBezTo>
                  <a:cubicBezTo>
                    <a:pt x="1960" y="4253"/>
                    <a:pt x="2059" y="4203"/>
                    <a:pt x="2108" y="4105"/>
                  </a:cubicBezTo>
                  <a:cubicBezTo>
                    <a:pt x="2441" y="3476"/>
                    <a:pt x="2700" y="2737"/>
                    <a:pt x="2700" y="2034"/>
                  </a:cubicBezTo>
                  <a:cubicBezTo>
                    <a:pt x="2700" y="1628"/>
                    <a:pt x="2589" y="1184"/>
                    <a:pt x="2367" y="851"/>
                  </a:cubicBezTo>
                  <a:cubicBezTo>
                    <a:pt x="2182" y="482"/>
                    <a:pt x="1812" y="186"/>
                    <a:pt x="1369" y="75"/>
                  </a:cubicBezTo>
                  <a:cubicBezTo>
                    <a:pt x="1258" y="38"/>
                    <a:pt x="1147" y="1"/>
                    <a:pt x="10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0"/>
            <p:cNvSpPr/>
            <p:nvPr/>
          </p:nvSpPr>
          <p:spPr>
            <a:xfrm>
              <a:off x="5487050" y="4141300"/>
              <a:ext cx="251425" cy="785650"/>
            </a:xfrm>
            <a:custGeom>
              <a:avLst/>
              <a:gdLst/>
              <a:ahLst/>
              <a:cxnLst/>
              <a:rect l="l" t="t" r="r" b="b"/>
              <a:pathLst>
                <a:path w="10057" h="31426" extrusionOk="0">
                  <a:moveTo>
                    <a:pt x="7395" y="0"/>
                  </a:moveTo>
                  <a:lnTo>
                    <a:pt x="1" y="407"/>
                  </a:lnTo>
                  <a:lnTo>
                    <a:pt x="6581" y="31241"/>
                  </a:lnTo>
                  <a:lnTo>
                    <a:pt x="10057" y="31425"/>
                  </a:lnTo>
                  <a:lnTo>
                    <a:pt x="73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0"/>
            <p:cNvSpPr/>
            <p:nvPr/>
          </p:nvSpPr>
          <p:spPr>
            <a:xfrm>
              <a:off x="5478725" y="4133900"/>
              <a:ext cx="268075" cy="801375"/>
            </a:xfrm>
            <a:custGeom>
              <a:avLst/>
              <a:gdLst/>
              <a:ahLst/>
              <a:cxnLst/>
              <a:rect l="l" t="t" r="r" b="b"/>
              <a:pathLst>
                <a:path w="10723" h="32055" extrusionOk="0">
                  <a:moveTo>
                    <a:pt x="7432" y="629"/>
                  </a:moveTo>
                  <a:lnTo>
                    <a:pt x="10057" y="31389"/>
                  </a:lnTo>
                  <a:lnTo>
                    <a:pt x="7173" y="31241"/>
                  </a:lnTo>
                  <a:lnTo>
                    <a:pt x="704" y="1017"/>
                  </a:lnTo>
                  <a:lnTo>
                    <a:pt x="704" y="1017"/>
                  </a:lnTo>
                  <a:lnTo>
                    <a:pt x="7432" y="629"/>
                  </a:lnTo>
                  <a:close/>
                  <a:moveTo>
                    <a:pt x="7728" y="1"/>
                  </a:moveTo>
                  <a:lnTo>
                    <a:pt x="334" y="407"/>
                  </a:lnTo>
                  <a:cubicBezTo>
                    <a:pt x="223" y="407"/>
                    <a:pt x="149" y="444"/>
                    <a:pt x="75" y="518"/>
                  </a:cubicBezTo>
                  <a:cubicBezTo>
                    <a:pt x="38" y="592"/>
                    <a:pt x="1" y="703"/>
                    <a:pt x="38" y="777"/>
                  </a:cubicBezTo>
                  <a:lnTo>
                    <a:pt x="6619" y="31574"/>
                  </a:lnTo>
                  <a:cubicBezTo>
                    <a:pt x="6619" y="31721"/>
                    <a:pt x="6767" y="31832"/>
                    <a:pt x="6877" y="31832"/>
                  </a:cubicBezTo>
                  <a:lnTo>
                    <a:pt x="10390" y="32054"/>
                  </a:lnTo>
                  <a:cubicBezTo>
                    <a:pt x="10464" y="32054"/>
                    <a:pt x="10574" y="32017"/>
                    <a:pt x="10611" y="31943"/>
                  </a:cubicBezTo>
                  <a:cubicBezTo>
                    <a:pt x="10685" y="31869"/>
                    <a:pt x="10722" y="31795"/>
                    <a:pt x="10722" y="31721"/>
                  </a:cubicBezTo>
                  <a:lnTo>
                    <a:pt x="8024" y="296"/>
                  </a:lnTo>
                  <a:cubicBezTo>
                    <a:pt x="8024" y="111"/>
                    <a:pt x="7876" y="1"/>
                    <a:pt x="772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0"/>
            <p:cNvSpPr/>
            <p:nvPr/>
          </p:nvSpPr>
          <p:spPr>
            <a:xfrm>
              <a:off x="5471350" y="4922300"/>
              <a:ext cx="282850" cy="117400"/>
            </a:xfrm>
            <a:custGeom>
              <a:avLst/>
              <a:gdLst/>
              <a:ahLst/>
              <a:cxnLst/>
              <a:rect l="l" t="t" r="r" b="b"/>
              <a:pathLst>
                <a:path w="11314" h="4696" extrusionOk="0">
                  <a:moveTo>
                    <a:pt x="7209" y="1"/>
                  </a:moveTo>
                  <a:lnTo>
                    <a:pt x="0" y="4696"/>
                  </a:lnTo>
                  <a:lnTo>
                    <a:pt x="11313" y="4696"/>
                  </a:lnTo>
                  <a:lnTo>
                    <a:pt x="10685" y="185"/>
                  </a:lnTo>
                  <a:lnTo>
                    <a:pt x="720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0"/>
            <p:cNvSpPr/>
            <p:nvPr/>
          </p:nvSpPr>
          <p:spPr>
            <a:xfrm>
              <a:off x="5463025" y="4913975"/>
              <a:ext cx="299475" cy="134050"/>
            </a:xfrm>
            <a:custGeom>
              <a:avLst/>
              <a:gdLst/>
              <a:ahLst/>
              <a:cxnLst/>
              <a:rect l="l" t="t" r="r" b="b"/>
              <a:pathLst>
                <a:path w="11979" h="5362" extrusionOk="0">
                  <a:moveTo>
                    <a:pt x="7624" y="636"/>
                  </a:moveTo>
                  <a:lnTo>
                    <a:pt x="10759" y="814"/>
                  </a:lnTo>
                  <a:lnTo>
                    <a:pt x="11276" y="4733"/>
                  </a:lnTo>
                  <a:lnTo>
                    <a:pt x="1368" y="4733"/>
                  </a:lnTo>
                  <a:lnTo>
                    <a:pt x="7624" y="636"/>
                  </a:lnTo>
                  <a:close/>
                  <a:moveTo>
                    <a:pt x="7542" y="1"/>
                  </a:moveTo>
                  <a:cubicBezTo>
                    <a:pt x="7505" y="1"/>
                    <a:pt x="7431" y="38"/>
                    <a:pt x="7358" y="75"/>
                  </a:cubicBezTo>
                  <a:lnTo>
                    <a:pt x="185" y="4807"/>
                  </a:lnTo>
                  <a:cubicBezTo>
                    <a:pt x="74" y="4881"/>
                    <a:pt x="0" y="4992"/>
                    <a:pt x="37" y="5140"/>
                  </a:cubicBezTo>
                  <a:cubicBezTo>
                    <a:pt x="74" y="5251"/>
                    <a:pt x="222" y="5362"/>
                    <a:pt x="333" y="5362"/>
                  </a:cubicBezTo>
                  <a:lnTo>
                    <a:pt x="11646" y="5362"/>
                  </a:lnTo>
                  <a:cubicBezTo>
                    <a:pt x="11720" y="5362"/>
                    <a:pt x="11831" y="5325"/>
                    <a:pt x="11868" y="5251"/>
                  </a:cubicBezTo>
                  <a:cubicBezTo>
                    <a:pt x="11942" y="5177"/>
                    <a:pt x="11979" y="5103"/>
                    <a:pt x="11942" y="4992"/>
                  </a:cubicBezTo>
                  <a:lnTo>
                    <a:pt x="11350" y="481"/>
                  </a:lnTo>
                  <a:cubicBezTo>
                    <a:pt x="11313" y="334"/>
                    <a:pt x="11202" y="223"/>
                    <a:pt x="11055" y="223"/>
                  </a:cubicBezTo>
                  <a:lnTo>
                    <a:pt x="7542"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0"/>
            <p:cNvSpPr/>
            <p:nvPr/>
          </p:nvSpPr>
          <p:spPr>
            <a:xfrm>
              <a:off x="5231950" y="3802100"/>
              <a:ext cx="1096200" cy="1127625"/>
            </a:xfrm>
            <a:custGeom>
              <a:avLst/>
              <a:gdLst/>
              <a:ahLst/>
              <a:cxnLst/>
              <a:rect l="l" t="t" r="r" b="b"/>
              <a:pathLst>
                <a:path w="43848" h="45105" extrusionOk="0">
                  <a:moveTo>
                    <a:pt x="41704" y="0"/>
                  </a:moveTo>
                  <a:lnTo>
                    <a:pt x="28024" y="148"/>
                  </a:lnTo>
                  <a:lnTo>
                    <a:pt x="26730" y="3180"/>
                  </a:lnTo>
                  <a:cubicBezTo>
                    <a:pt x="26730" y="3180"/>
                    <a:pt x="16674" y="5028"/>
                    <a:pt x="11351" y="6174"/>
                  </a:cubicBezTo>
                  <a:cubicBezTo>
                    <a:pt x="6027" y="7357"/>
                    <a:pt x="1" y="9502"/>
                    <a:pt x="1" y="10796"/>
                  </a:cubicBezTo>
                  <a:cubicBezTo>
                    <a:pt x="1" y="12089"/>
                    <a:pt x="4474" y="44956"/>
                    <a:pt x="4474" y="44956"/>
                  </a:cubicBezTo>
                  <a:lnTo>
                    <a:pt x="7210" y="45104"/>
                  </a:lnTo>
                  <a:lnTo>
                    <a:pt x="7765" y="15269"/>
                  </a:lnTo>
                  <a:cubicBezTo>
                    <a:pt x="7765" y="15269"/>
                    <a:pt x="24290" y="14086"/>
                    <a:pt x="28912" y="13938"/>
                  </a:cubicBezTo>
                  <a:cubicBezTo>
                    <a:pt x="29406" y="13926"/>
                    <a:pt x="29890" y="13924"/>
                    <a:pt x="30365" y="13924"/>
                  </a:cubicBezTo>
                  <a:cubicBezTo>
                    <a:pt x="30708" y="13924"/>
                    <a:pt x="31045" y="13925"/>
                    <a:pt x="31379" y="13925"/>
                  </a:cubicBezTo>
                  <a:cubicBezTo>
                    <a:pt x="34868" y="13925"/>
                    <a:pt x="37847" y="13782"/>
                    <a:pt x="40557" y="10500"/>
                  </a:cubicBezTo>
                  <a:cubicBezTo>
                    <a:pt x="43848" y="6470"/>
                    <a:pt x="41704" y="0"/>
                    <a:pt x="41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0"/>
            <p:cNvSpPr/>
            <p:nvPr/>
          </p:nvSpPr>
          <p:spPr>
            <a:xfrm>
              <a:off x="5223650" y="3794700"/>
              <a:ext cx="1075850" cy="1142425"/>
            </a:xfrm>
            <a:custGeom>
              <a:avLst/>
              <a:gdLst/>
              <a:ahLst/>
              <a:cxnLst/>
              <a:rect l="l" t="t" r="r" b="b"/>
              <a:pathLst>
                <a:path w="43034" h="45697" extrusionOk="0">
                  <a:moveTo>
                    <a:pt x="41808" y="594"/>
                  </a:moveTo>
                  <a:cubicBezTo>
                    <a:pt x="41961" y="1163"/>
                    <a:pt x="42405" y="2897"/>
                    <a:pt x="42405" y="4917"/>
                  </a:cubicBezTo>
                  <a:cubicBezTo>
                    <a:pt x="42405" y="6803"/>
                    <a:pt x="41999" y="8947"/>
                    <a:pt x="40631" y="10611"/>
                  </a:cubicBezTo>
                  <a:cubicBezTo>
                    <a:pt x="39041" y="12570"/>
                    <a:pt x="37377" y="13347"/>
                    <a:pt x="35492" y="13679"/>
                  </a:cubicBezTo>
                  <a:cubicBezTo>
                    <a:pt x="33606" y="14012"/>
                    <a:pt x="31536" y="13864"/>
                    <a:pt x="29207" y="13938"/>
                  </a:cubicBezTo>
                  <a:cubicBezTo>
                    <a:pt x="24585" y="14086"/>
                    <a:pt x="8060" y="15232"/>
                    <a:pt x="8060" y="15232"/>
                  </a:cubicBezTo>
                  <a:cubicBezTo>
                    <a:pt x="7912" y="15269"/>
                    <a:pt x="7764" y="15380"/>
                    <a:pt x="7764" y="15528"/>
                  </a:cubicBezTo>
                  <a:lnTo>
                    <a:pt x="7246" y="45068"/>
                  </a:lnTo>
                  <a:lnTo>
                    <a:pt x="5102" y="44969"/>
                  </a:lnTo>
                  <a:lnTo>
                    <a:pt x="5102" y="44969"/>
                  </a:lnTo>
                  <a:cubicBezTo>
                    <a:pt x="5067" y="44733"/>
                    <a:pt x="5005" y="44337"/>
                    <a:pt x="4917" y="43811"/>
                  </a:cubicBezTo>
                  <a:cubicBezTo>
                    <a:pt x="4510" y="40631"/>
                    <a:pt x="3438" y="32756"/>
                    <a:pt x="2440" y="25473"/>
                  </a:cubicBezTo>
                  <a:cubicBezTo>
                    <a:pt x="1959" y="21850"/>
                    <a:pt x="1516" y="18375"/>
                    <a:pt x="1183" y="15750"/>
                  </a:cubicBezTo>
                  <a:cubicBezTo>
                    <a:pt x="998" y="14456"/>
                    <a:pt x="887" y="13347"/>
                    <a:pt x="776" y="12533"/>
                  </a:cubicBezTo>
                  <a:cubicBezTo>
                    <a:pt x="739" y="12127"/>
                    <a:pt x="702" y="11794"/>
                    <a:pt x="665" y="11535"/>
                  </a:cubicBezTo>
                  <a:cubicBezTo>
                    <a:pt x="629" y="11313"/>
                    <a:pt x="629" y="11128"/>
                    <a:pt x="629" y="11092"/>
                  </a:cubicBezTo>
                  <a:cubicBezTo>
                    <a:pt x="629" y="11055"/>
                    <a:pt x="665" y="10944"/>
                    <a:pt x="813" y="10759"/>
                  </a:cubicBezTo>
                  <a:cubicBezTo>
                    <a:pt x="1072" y="10500"/>
                    <a:pt x="1590" y="10167"/>
                    <a:pt x="2329" y="9798"/>
                  </a:cubicBezTo>
                  <a:cubicBezTo>
                    <a:pt x="4473" y="8725"/>
                    <a:pt x="8281" y="7542"/>
                    <a:pt x="11757" y="6803"/>
                  </a:cubicBezTo>
                  <a:cubicBezTo>
                    <a:pt x="14419" y="6211"/>
                    <a:pt x="18263" y="5472"/>
                    <a:pt x="21443" y="4843"/>
                  </a:cubicBezTo>
                  <a:cubicBezTo>
                    <a:pt x="23033" y="4548"/>
                    <a:pt x="24438" y="4289"/>
                    <a:pt x="25473" y="4067"/>
                  </a:cubicBezTo>
                  <a:cubicBezTo>
                    <a:pt x="26508" y="3882"/>
                    <a:pt x="27136" y="3771"/>
                    <a:pt x="27136" y="3771"/>
                  </a:cubicBezTo>
                  <a:cubicBezTo>
                    <a:pt x="27247" y="3734"/>
                    <a:pt x="27321" y="3697"/>
                    <a:pt x="27358" y="3586"/>
                  </a:cubicBezTo>
                  <a:lnTo>
                    <a:pt x="28574" y="737"/>
                  </a:lnTo>
                  <a:lnTo>
                    <a:pt x="28574" y="737"/>
                  </a:lnTo>
                  <a:lnTo>
                    <a:pt x="41808" y="594"/>
                  </a:lnTo>
                  <a:close/>
                  <a:moveTo>
                    <a:pt x="42036" y="0"/>
                  </a:moveTo>
                  <a:lnTo>
                    <a:pt x="28356" y="148"/>
                  </a:lnTo>
                  <a:cubicBezTo>
                    <a:pt x="28246" y="148"/>
                    <a:pt x="28135" y="222"/>
                    <a:pt x="28098" y="333"/>
                  </a:cubicBezTo>
                  <a:lnTo>
                    <a:pt x="26854" y="3211"/>
                  </a:lnTo>
                  <a:lnTo>
                    <a:pt x="26854" y="3211"/>
                  </a:lnTo>
                  <a:cubicBezTo>
                    <a:pt x="25505" y="3459"/>
                    <a:pt x="16524" y="5116"/>
                    <a:pt x="11609" y="6174"/>
                  </a:cubicBezTo>
                  <a:cubicBezTo>
                    <a:pt x="8947" y="6766"/>
                    <a:pt x="6100" y="7579"/>
                    <a:pt x="3882" y="8430"/>
                  </a:cubicBezTo>
                  <a:cubicBezTo>
                    <a:pt x="2810" y="8873"/>
                    <a:pt x="1849" y="9317"/>
                    <a:pt x="1183" y="9724"/>
                  </a:cubicBezTo>
                  <a:cubicBezTo>
                    <a:pt x="850" y="9945"/>
                    <a:pt x="555" y="10130"/>
                    <a:pt x="370" y="10352"/>
                  </a:cubicBezTo>
                  <a:cubicBezTo>
                    <a:pt x="148" y="10574"/>
                    <a:pt x="0" y="10796"/>
                    <a:pt x="0" y="11092"/>
                  </a:cubicBezTo>
                  <a:cubicBezTo>
                    <a:pt x="0" y="11202"/>
                    <a:pt x="37" y="11387"/>
                    <a:pt x="74" y="11720"/>
                  </a:cubicBezTo>
                  <a:cubicBezTo>
                    <a:pt x="555" y="16415"/>
                    <a:pt x="4510" y="45289"/>
                    <a:pt x="4510" y="45289"/>
                  </a:cubicBezTo>
                  <a:cubicBezTo>
                    <a:pt x="4547" y="45437"/>
                    <a:pt x="4658" y="45548"/>
                    <a:pt x="4806" y="45548"/>
                  </a:cubicBezTo>
                  <a:lnTo>
                    <a:pt x="7542" y="45696"/>
                  </a:lnTo>
                  <a:cubicBezTo>
                    <a:pt x="7616" y="45696"/>
                    <a:pt x="7690" y="45696"/>
                    <a:pt x="7764" y="45622"/>
                  </a:cubicBezTo>
                  <a:cubicBezTo>
                    <a:pt x="7838" y="45585"/>
                    <a:pt x="7875" y="45474"/>
                    <a:pt x="7875" y="45400"/>
                  </a:cubicBezTo>
                  <a:lnTo>
                    <a:pt x="8388" y="15840"/>
                  </a:lnTo>
                  <a:lnTo>
                    <a:pt x="8388" y="15840"/>
                  </a:lnTo>
                  <a:cubicBezTo>
                    <a:pt x="8803" y="15811"/>
                    <a:pt x="9641" y="15752"/>
                    <a:pt x="10758" y="15676"/>
                  </a:cubicBezTo>
                  <a:cubicBezTo>
                    <a:pt x="15639" y="15343"/>
                    <a:pt x="25805" y="14678"/>
                    <a:pt x="29244" y="14567"/>
                  </a:cubicBezTo>
                  <a:cubicBezTo>
                    <a:pt x="31536" y="14493"/>
                    <a:pt x="33606" y="14641"/>
                    <a:pt x="35603" y="14271"/>
                  </a:cubicBezTo>
                  <a:cubicBezTo>
                    <a:pt x="37562" y="13938"/>
                    <a:pt x="39411" y="13051"/>
                    <a:pt x="41111" y="10981"/>
                  </a:cubicBezTo>
                  <a:cubicBezTo>
                    <a:pt x="42627" y="9169"/>
                    <a:pt x="43034" y="6877"/>
                    <a:pt x="43034" y="4917"/>
                  </a:cubicBezTo>
                  <a:cubicBezTo>
                    <a:pt x="43034" y="2329"/>
                    <a:pt x="42331" y="222"/>
                    <a:pt x="42331" y="185"/>
                  </a:cubicBezTo>
                  <a:cubicBezTo>
                    <a:pt x="42294" y="74"/>
                    <a:pt x="42146" y="0"/>
                    <a:pt x="4203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0"/>
            <p:cNvSpPr/>
            <p:nvPr/>
          </p:nvSpPr>
          <p:spPr>
            <a:xfrm>
              <a:off x="5111800" y="4926000"/>
              <a:ext cx="308725" cy="134975"/>
            </a:xfrm>
            <a:custGeom>
              <a:avLst/>
              <a:gdLst/>
              <a:ahLst/>
              <a:cxnLst/>
              <a:rect l="l" t="t" r="r" b="b"/>
              <a:pathLst>
                <a:path w="12349" h="5399" extrusionOk="0">
                  <a:moveTo>
                    <a:pt x="9280" y="0"/>
                  </a:moveTo>
                  <a:lnTo>
                    <a:pt x="8837" y="259"/>
                  </a:lnTo>
                  <a:lnTo>
                    <a:pt x="1" y="5398"/>
                  </a:lnTo>
                  <a:lnTo>
                    <a:pt x="12349" y="5398"/>
                  </a:lnTo>
                  <a:lnTo>
                    <a:pt x="12016" y="148"/>
                  </a:lnTo>
                  <a:lnTo>
                    <a:pt x="92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0"/>
            <p:cNvSpPr/>
            <p:nvPr/>
          </p:nvSpPr>
          <p:spPr>
            <a:xfrm>
              <a:off x="5103475" y="4918600"/>
              <a:ext cx="324450" cy="150675"/>
            </a:xfrm>
            <a:custGeom>
              <a:avLst/>
              <a:gdLst/>
              <a:ahLst/>
              <a:cxnLst/>
              <a:rect l="l" t="t" r="r" b="b"/>
              <a:pathLst>
                <a:path w="12978" h="6027" extrusionOk="0">
                  <a:moveTo>
                    <a:pt x="9698" y="597"/>
                  </a:moveTo>
                  <a:lnTo>
                    <a:pt x="12053" y="740"/>
                  </a:lnTo>
                  <a:lnTo>
                    <a:pt x="12349" y="5398"/>
                  </a:lnTo>
                  <a:lnTo>
                    <a:pt x="1480" y="5398"/>
                  </a:lnTo>
                  <a:lnTo>
                    <a:pt x="9317" y="851"/>
                  </a:lnTo>
                  <a:lnTo>
                    <a:pt x="9698" y="597"/>
                  </a:lnTo>
                  <a:close/>
                  <a:moveTo>
                    <a:pt x="9650" y="1"/>
                  </a:moveTo>
                  <a:cubicBezTo>
                    <a:pt x="9576" y="1"/>
                    <a:pt x="9539" y="1"/>
                    <a:pt x="9465" y="38"/>
                  </a:cubicBezTo>
                  <a:lnTo>
                    <a:pt x="9022" y="296"/>
                  </a:lnTo>
                  <a:lnTo>
                    <a:pt x="186" y="5435"/>
                  </a:lnTo>
                  <a:cubicBezTo>
                    <a:pt x="38" y="5509"/>
                    <a:pt x="1" y="5657"/>
                    <a:pt x="38" y="5805"/>
                  </a:cubicBezTo>
                  <a:cubicBezTo>
                    <a:pt x="75" y="5916"/>
                    <a:pt x="186" y="6027"/>
                    <a:pt x="334" y="6027"/>
                  </a:cubicBezTo>
                  <a:lnTo>
                    <a:pt x="12682" y="6027"/>
                  </a:lnTo>
                  <a:cubicBezTo>
                    <a:pt x="12756" y="6027"/>
                    <a:pt x="12830" y="5990"/>
                    <a:pt x="12904" y="5916"/>
                  </a:cubicBezTo>
                  <a:cubicBezTo>
                    <a:pt x="12941" y="5842"/>
                    <a:pt x="12978" y="5768"/>
                    <a:pt x="12978" y="5694"/>
                  </a:cubicBezTo>
                  <a:lnTo>
                    <a:pt x="12682" y="407"/>
                  </a:lnTo>
                  <a:cubicBezTo>
                    <a:pt x="12645" y="259"/>
                    <a:pt x="12534" y="149"/>
                    <a:pt x="12386" y="149"/>
                  </a:cubicBezTo>
                  <a:lnTo>
                    <a:pt x="9650"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0"/>
            <p:cNvSpPr/>
            <p:nvPr/>
          </p:nvSpPr>
          <p:spPr>
            <a:xfrm>
              <a:off x="5408500" y="3494300"/>
              <a:ext cx="201500" cy="90600"/>
            </a:xfrm>
            <a:custGeom>
              <a:avLst/>
              <a:gdLst/>
              <a:ahLst/>
              <a:cxnLst/>
              <a:rect l="l" t="t" r="r" b="b"/>
              <a:pathLst>
                <a:path w="8060" h="3624" extrusionOk="0">
                  <a:moveTo>
                    <a:pt x="2884" y="1"/>
                  </a:moveTo>
                  <a:cubicBezTo>
                    <a:pt x="1960" y="1"/>
                    <a:pt x="0" y="2367"/>
                    <a:pt x="0" y="2700"/>
                  </a:cubicBezTo>
                  <a:cubicBezTo>
                    <a:pt x="0" y="2933"/>
                    <a:pt x="46" y="3306"/>
                    <a:pt x="321" y="3306"/>
                  </a:cubicBezTo>
                  <a:cubicBezTo>
                    <a:pt x="394" y="3306"/>
                    <a:pt x="483" y="3279"/>
                    <a:pt x="592" y="3217"/>
                  </a:cubicBezTo>
                  <a:cubicBezTo>
                    <a:pt x="1109" y="2885"/>
                    <a:pt x="2366" y="2071"/>
                    <a:pt x="2366" y="2071"/>
                  </a:cubicBezTo>
                  <a:lnTo>
                    <a:pt x="7542" y="3624"/>
                  </a:lnTo>
                  <a:lnTo>
                    <a:pt x="8060" y="1443"/>
                  </a:lnTo>
                  <a:lnTo>
                    <a:pt x="5287" y="297"/>
                  </a:lnTo>
                  <a:cubicBezTo>
                    <a:pt x="5287" y="297"/>
                    <a:pt x="3808" y="1"/>
                    <a:pt x="28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0"/>
            <p:cNvSpPr/>
            <p:nvPr/>
          </p:nvSpPr>
          <p:spPr>
            <a:xfrm>
              <a:off x="5400175" y="3486925"/>
              <a:ext cx="218150" cy="105775"/>
            </a:xfrm>
            <a:custGeom>
              <a:avLst/>
              <a:gdLst/>
              <a:ahLst/>
              <a:cxnLst/>
              <a:rect l="l" t="t" r="r" b="b"/>
              <a:pathLst>
                <a:path w="8726" h="4231" extrusionOk="0">
                  <a:moveTo>
                    <a:pt x="3217" y="592"/>
                  </a:moveTo>
                  <a:cubicBezTo>
                    <a:pt x="3660" y="592"/>
                    <a:pt x="4252" y="666"/>
                    <a:pt x="4696" y="739"/>
                  </a:cubicBezTo>
                  <a:cubicBezTo>
                    <a:pt x="4954" y="776"/>
                    <a:pt x="5139" y="813"/>
                    <a:pt x="5287" y="850"/>
                  </a:cubicBezTo>
                  <a:cubicBezTo>
                    <a:pt x="5362" y="869"/>
                    <a:pt x="5428" y="878"/>
                    <a:pt x="5474" y="883"/>
                  </a:cubicBezTo>
                  <a:lnTo>
                    <a:pt x="5474" y="883"/>
                  </a:lnTo>
                  <a:lnTo>
                    <a:pt x="5472" y="887"/>
                  </a:lnTo>
                  <a:lnTo>
                    <a:pt x="8023" y="1923"/>
                  </a:lnTo>
                  <a:lnTo>
                    <a:pt x="7653" y="3512"/>
                  </a:lnTo>
                  <a:lnTo>
                    <a:pt x="2773" y="2070"/>
                  </a:lnTo>
                  <a:cubicBezTo>
                    <a:pt x="2752" y="2060"/>
                    <a:pt x="2730" y="2055"/>
                    <a:pt x="2707" y="2055"/>
                  </a:cubicBezTo>
                  <a:cubicBezTo>
                    <a:pt x="2653" y="2055"/>
                    <a:pt x="2593" y="2081"/>
                    <a:pt x="2514" y="2107"/>
                  </a:cubicBezTo>
                  <a:cubicBezTo>
                    <a:pt x="2514" y="2107"/>
                    <a:pt x="2219" y="2329"/>
                    <a:pt x="1849" y="2551"/>
                  </a:cubicBezTo>
                  <a:cubicBezTo>
                    <a:pt x="1479" y="2810"/>
                    <a:pt x="1036" y="3106"/>
                    <a:pt x="777" y="3253"/>
                  </a:cubicBezTo>
                  <a:cubicBezTo>
                    <a:pt x="743" y="3271"/>
                    <a:pt x="716" y="3280"/>
                    <a:pt x="698" y="3285"/>
                  </a:cubicBezTo>
                  <a:lnTo>
                    <a:pt x="698" y="3285"/>
                  </a:lnTo>
                  <a:cubicBezTo>
                    <a:pt x="688" y="3272"/>
                    <a:pt x="666" y="3237"/>
                    <a:pt x="666" y="3180"/>
                  </a:cubicBezTo>
                  <a:cubicBezTo>
                    <a:pt x="635" y="3149"/>
                    <a:pt x="630" y="3092"/>
                    <a:pt x="629" y="3031"/>
                  </a:cubicBezTo>
                  <a:lnTo>
                    <a:pt x="629" y="3031"/>
                  </a:lnTo>
                  <a:cubicBezTo>
                    <a:pt x="632" y="3026"/>
                    <a:pt x="669" y="2953"/>
                    <a:pt x="740" y="2847"/>
                  </a:cubicBezTo>
                  <a:cubicBezTo>
                    <a:pt x="962" y="2514"/>
                    <a:pt x="1442" y="1923"/>
                    <a:pt x="1960" y="1442"/>
                  </a:cubicBezTo>
                  <a:cubicBezTo>
                    <a:pt x="2182" y="1183"/>
                    <a:pt x="2477" y="961"/>
                    <a:pt x="2699" y="813"/>
                  </a:cubicBezTo>
                  <a:cubicBezTo>
                    <a:pt x="2921" y="666"/>
                    <a:pt x="3143" y="592"/>
                    <a:pt x="3217" y="592"/>
                  </a:cubicBezTo>
                  <a:close/>
                  <a:moveTo>
                    <a:pt x="3217" y="0"/>
                  </a:moveTo>
                  <a:cubicBezTo>
                    <a:pt x="2847" y="0"/>
                    <a:pt x="2551" y="185"/>
                    <a:pt x="2182" y="407"/>
                  </a:cubicBezTo>
                  <a:cubicBezTo>
                    <a:pt x="1701" y="776"/>
                    <a:pt x="1183" y="1331"/>
                    <a:pt x="740" y="1812"/>
                  </a:cubicBezTo>
                  <a:cubicBezTo>
                    <a:pt x="555" y="2033"/>
                    <a:pt x="370" y="2255"/>
                    <a:pt x="259" y="2440"/>
                  </a:cubicBezTo>
                  <a:cubicBezTo>
                    <a:pt x="185" y="2551"/>
                    <a:pt x="148" y="2625"/>
                    <a:pt x="111" y="2699"/>
                  </a:cubicBezTo>
                  <a:lnTo>
                    <a:pt x="37" y="2810"/>
                  </a:lnTo>
                  <a:cubicBezTo>
                    <a:pt x="37" y="2884"/>
                    <a:pt x="0" y="2921"/>
                    <a:pt x="0" y="2995"/>
                  </a:cubicBezTo>
                  <a:cubicBezTo>
                    <a:pt x="0" y="3143"/>
                    <a:pt x="37" y="3327"/>
                    <a:pt x="111" y="3512"/>
                  </a:cubicBezTo>
                  <a:cubicBezTo>
                    <a:pt x="148" y="3586"/>
                    <a:pt x="185" y="3697"/>
                    <a:pt x="296" y="3771"/>
                  </a:cubicBezTo>
                  <a:cubicBezTo>
                    <a:pt x="370" y="3845"/>
                    <a:pt x="518" y="3919"/>
                    <a:pt x="666" y="3919"/>
                  </a:cubicBezTo>
                  <a:cubicBezTo>
                    <a:pt x="814" y="3919"/>
                    <a:pt x="962" y="3845"/>
                    <a:pt x="1110" y="3771"/>
                  </a:cubicBezTo>
                  <a:cubicBezTo>
                    <a:pt x="1529" y="3501"/>
                    <a:pt x="2436" y="2915"/>
                    <a:pt x="2763" y="2703"/>
                  </a:cubicBezTo>
                  <a:lnTo>
                    <a:pt x="2763" y="2703"/>
                  </a:lnTo>
                  <a:lnTo>
                    <a:pt x="7801" y="4215"/>
                  </a:lnTo>
                  <a:cubicBezTo>
                    <a:pt x="7823" y="4226"/>
                    <a:pt x="7845" y="4230"/>
                    <a:pt x="7866" y="4230"/>
                  </a:cubicBezTo>
                  <a:cubicBezTo>
                    <a:pt x="7918" y="4230"/>
                    <a:pt x="7971" y="4204"/>
                    <a:pt x="8023" y="4178"/>
                  </a:cubicBezTo>
                  <a:cubicBezTo>
                    <a:pt x="8097" y="4141"/>
                    <a:pt x="8171" y="4067"/>
                    <a:pt x="8171" y="3993"/>
                  </a:cubicBezTo>
                  <a:lnTo>
                    <a:pt x="8688" y="1812"/>
                  </a:lnTo>
                  <a:cubicBezTo>
                    <a:pt x="8725" y="1664"/>
                    <a:pt x="8652" y="1516"/>
                    <a:pt x="8504" y="1442"/>
                  </a:cubicBezTo>
                  <a:lnTo>
                    <a:pt x="5731" y="333"/>
                  </a:lnTo>
                  <a:lnTo>
                    <a:pt x="5657" y="296"/>
                  </a:lnTo>
                  <a:cubicBezTo>
                    <a:pt x="5657" y="296"/>
                    <a:pt x="4215" y="0"/>
                    <a:pt x="321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0"/>
            <p:cNvSpPr/>
            <p:nvPr/>
          </p:nvSpPr>
          <p:spPr>
            <a:xfrm>
              <a:off x="5410350" y="3530350"/>
              <a:ext cx="171000" cy="49025"/>
            </a:xfrm>
            <a:custGeom>
              <a:avLst/>
              <a:gdLst/>
              <a:ahLst/>
              <a:cxnLst/>
              <a:rect l="l" t="t" r="r" b="b"/>
              <a:pathLst>
                <a:path w="6840" h="1961" extrusionOk="0">
                  <a:moveTo>
                    <a:pt x="5213" y="1"/>
                  </a:moveTo>
                  <a:cubicBezTo>
                    <a:pt x="5213" y="1"/>
                    <a:pt x="1775" y="223"/>
                    <a:pt x="1035" y="333"/>
                  </a:cubicBezTo>
                  <a:cubicBezTo>
                    <a:pt x="333" y="407"/>
                    <a:pt x="0" y="1258"/>
                    <a:pt x="961" y="1258"/>
                  </a:cubicBezTo>
                  <a:cubicBezTo>
                    <a:pt x="1886" y="1258"/>
                    <a:pt x="3106" y="1147"/>
                    <a:pt x="3106" y="1147"/>
                  </a:cubicBezTo>
                  <a:cubicBezTo>
                    <a:pt x="3106" y="1147"/>
                    <a:pt x="3845" y="1775"/>
                    <a:pt x="5213" y="1886"/>
                  </a:cubicBezTo>
                  <a:cubicBezTo>
                    <a:pt x="6544" y="1960"/>
                    <a:pt x="6840" y="1960"/>
                    <a:pt x="6840" y="1960"/>
                  </a:cubicBezTo>
                  <a:lnTo>
                    <a:pt x="52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0"/>
            <p:cNvSpPr/>
            <p:nvPr/>
          </p:nvSpPr>
          <p:spPr>
            <a:xfrm>
              <a:off x="5412200" y="3522950"/>
              <a:ext cx="177475" cy="64725"/>
            </a:xfrm>
            <a:custGeom>
              <a:avLst/>
              <a:gdLst/>
              <a:ahLst/>
              <a:cxnLst/>
              <a:rect l="l" t="t" r="r" b="b"/>
              <a:pathLst>
                <a:path w="7099" h="2589" extrusionOk="0">
                  <a:moveTo>
                    <a:pt x="5102" y="1"/>
                  </a:moveTo>
                  <a:cubicBezTo>
                    <a:pt x="5102" y="1"/>
                    <a:pt x="4252" y="38"/>
                    <a:pt x="3290" y="112"/>
                  </a:cubicBezTo>
                  <a:cubicBezTo>
                    <a:pt x="2366" y="186"/>
                    <a:pt x="1331" y="260"/>
                    <a:pt x="924" y="297"/>
                  </a:cubicBezTo>
                  <a:cubicBezTo>
                    <a:pt x="665" y="334"/>
                    <a:pt x="444" y="445"/>
                    <a:pt x="296" y="592"/>
                  </a:cubicBezTo>
                  <a:cubicBezTo>
                    <a:pt x="111" y="777"/>
                    <a:pt x="0" y="962"/>
                    <a:pt x="0" y="1184"/>
                  </a:cubicBezTo>
                  <a:cubicBezTo>
                    <a:pt x="0" y="1369"/>
                    <a:pt x="74" y="1591"/>
                    <a:pt x="259" y="1702"/>
                  </a:cubicBezTo>
                  <a:cubicBezTo>
                    <a:pt x="444" y="1812"/>
                    <a:pt x="629" y="1849"/>
                    <a:pt x="887" y="1849"/>
                  </a:cubicBezTo>
                  <a:cubicBezTo>
                    <a:pt x="1642" y="1849"/>
                    <a:pt x="2618" y="1776"/>
                    <a:pt x="2951" y="1748"/>
                  </a:cubicBezTo>
                  <a:lnTo>
                    <a:pt x="2951" y="1748"/>
                  </a:lnTo>
                  <a:cubicBezTo>
                    <a:pt x="3210" y="1939"/>
                    <a:pt x="3940" y="2389"/>
                    <a:pt x="5102" y="2478"/>
                  </a:cubicBezTo>
                  <a:cubicBezTo>
                    <a:pt x="6433" y="2589"/>
                    <a:pt x="6766" y="2589"/>
                    <a:pt x="6766" y="2589"/>
                  </a:cubicBezTo>
                  <a:cubicBezTo>
                    <a:pt x="6950" y="2589"/>
                    <a:pt x="7098" y="2441"/>
                    <a:pt x="7098" y="2256"/>
                  </a:cubicBezTo>
                  <a:cubicBezTo>
                    <a:pt x="7098" y="2108"/>
                    <a:pt x="6950" y="1960"/>
                    <a:pt x="6766" y="1960"/>
                  </a:cubicBezTo>
                  <a:cubicBezTo>
                    <a:pt x="6692" y="1960"/>
                    <a:pt x="6322" y="1960"/>
                    <a:pt x="5139" y="1849"/>
                  </a:cubicBezTo>
                  <a:cubicBezTo>
                    <a:pt x="4510" y="1812"/>
                    <a:pt x="4030" y="1628"/>
                    <a:pt x="3697" y="1480"/>
                  </a:cubicBezTo>
                  <a:cubicBezTo>
                    <a:pt x="3549" y="1406"/>
                    <a:pt x="3438" y="1332"/>
                    <a:pt x="3364" y="1295"/>
                  </a:cubicBezTo>
                  <a:lnTo>
                    <a:pt x="3253" y="1221"/>
                  </a:lnTo>
                  <a:cubicBezTo>
                    <a:pt x="3199" y="1167"/>
                    <a:pt x="3145" y="1133"/>
                    <a:pt x="3091" y="1133"/>
                  </a:cubicBezTo>
                  <a:cubicBezTo>
                    <a:pt x="3071" y="1133"/>
                    <a:pt x="3051" y="1137"/>
                    <a:pt x="3032" y="1147"/>
                  </a:cubicBezTo>
                  <a:cubicBezTo>
                    <a:pt x="3032" y="1147"/>
                    <a:pt x="2699" y="1147"/>
                    <a:pt x="2292" y="1184"/>
                  </a:cubicBezTo>
                  <a:cubicBezTo>
                    <a:pt x="1886" y="1221"/>
                    <a:pt x="1331" y="1221"/>
                    <a:pt x="887" y="1221"/>
                  </a:cubicBezTo>
                  <a:cubicBezTo>
                    <a:pt x="702" y="1221"/>
                    <a:pt x="629" y="1184"/>
                    <a:pt x="592" y="1184"/>
                  </a:cubicBezTo>
                  <a:lnTo>
                    <a:pt x="629" y="1147"/>
                  </a:lnTo>
                  <a:cubicBezTo>
                    <a:pt x="665" y="1073"/>
                    <a:pt x="813" y="962"/>
                    <a:pt x="1035" y="925"/>
                  </a:cubicBezTo>
                  <a:cubicBezTo>
                    <a:pt x="1368" y="851"/>
                    <a:pt x="2403" y="777"/>
                    <a:pt x="3327" y="740"/>
                  </a:cubicBezTo>
                  <a:cubicBezTo>
                    <a:pt x="4289" y="666"/>
                    <a:pt x="5139" y="592"/>
                    <a:pt x="5139" y="592"/>
                  </a:cubicBezTo>
                  <a:cubicBezTo>
                    <a:pt x="5324" y="592"/>
                    <a:pt x="5435" y="445"/>
                    <a:pt x="5435" y="297"/>
                  </a:cubicBezTo>
                  <a:cubicBezTo>
                    <a:pt x="5435" y="112"/>
                    <a:pt x="5287" y="1"/>
                    <a:pt x="510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0"/>
            <p:cNvSpPr/>
            <p:nvPr/>
          </p:nvSpPr>
          <p:spPr>
            <a:xfrm>
              <a:off x="5597050" y="3530350"/>
              <a:ext cx="448275" cy="196900"/>
            </a:xfrm>
            <a:custGeom>
              <a:avLst/>
              <a:gdLst/>
              <a:ahLst/>
              <a:cxnLst/>
              <a:rect l="l" t="t" r="r" b="b"/>
              <a:pathLst>
                <a:path w="17931" h="7876" extrusionOk="0">
                  <a:moveTo>
                    <a:pt x="518" y="1"/>
                  </a:moveTo>
                  <a:lnTo>
                    <a:pt x="0" y="2182"/>
                  </a:lnTo>
                  <a:lnTo>
                    <a:pt x="17487" y="7875"/>
                  </a:lnTo>
                  <a:lnTo>
                    <a:pt x="17931" y="2810"/>
                  </a:lnTo>
                  <a:lnTo>
                    <a:pt x="5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0"/>
            <p:cNvSpPr/>
            <p:nvPr/>
          </p:nvSpPr>
          <p:spPr>
            <a:xfrm>
              <a:off x="5588725" y="3522775"/>
              <a:ext cx="464000" cy="212250"/>
            </a:xfrm>
            <a:custGeom>
              <a:avLst/>
              <a:gdLst/>
              <a:ahLst/>
              <a:cxnLst/>
              <a:rect l="l" t="t" r="r" b="b"/>
              <a:pathLst>
                <a:path w="18560" h="8490" extrusionOk="0">
                  <a:moveTo>
                    <a:pt x="1084" y="643"/>
                  </a:moveTo>
                  <a:lnTo>
                    <a:pt x="17931" y="3372"/>
                  </a:lnTo>
                  <a:lnTo>
                    <a:pt x="17561" y="7772"/>
                  </a:lnTo>
                  <a:lnTo>
                    <a:pt x="703" y="2263"/>
                  </a:lnTo>
                  <a:lnTo>
                    <a:pt x="1084" y="643"/>
                  </a:lnTo>
                  <a:close/>
                  <a:moveTo>
                    <a:pt x="830" y="1"/>
                  </a:moveTo>
                  <a:cubicBezTo>
                    <a:pt x="703" y="1"/>
                    <a:pt x="587" y="101"/>
                    <a:pt x="555" y="230"/>
                  </a:cubicBezTo>
                  <a:lnTo>
                    <a:pt x="37" y="2411"/>
                  </a:lnTo>
                  <a:cubicBezTo>
                    <a:pt x="0" y="2559"/>
                    <a:pt x="74" y="2744"/>
                    <a:pt x="259" y="2781"/>
                  </a:cubicBezTo>
                  <a:lnTo>
                    <a:pt x="17746" y="8474"/>
                  </a:lnTo>
                  <a:cubicBezTo>
                    <a:pt x="17768" y="8485"/>
                    <a:pt x="17793" y="8490"/>
                    <a:pt x="17819" y="8490"/>
                  </a:cubicBezTo>
                  <a:cubicBezTo>
                    <a:pt x="17882" y="8490"/>
                    <a:pt x="17953" y="8463"/>
                    <a:pt x="18005" y="8437"/>
                  </a:cubicBezTo>
                  <a:cubicBezTo>
                    <a:pt x="18079" y="8400"/>
                    <a:pt x="18153" y="8289"/>
                    <a:pt x="18153" y="8215"/>
                  </a:cubicBezTo>
                  <a:lnTo>
                    <a:pt x="18560" y="3113"/>
                  </a:lnTo>
                  <a:cubicBezTo>
                    <a:pt x="18560" y="2966"/>
                    <a:pt x="18449" y="2818"/>
                    <a:pt x="18301" y="2818"/>
                  </a:cubicBezTo>
                  <a:lnTo>
                    <a:pt x="888" y="8"/>
                  </a:lnTo>
                  <a:cubicBezTo>
                    <a:pt x="868" y="3"/>
                    <a:pt x="849" y="1"/>
                    <a:pt x="83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0"/>
            <p:cNvSpPr/>
            <p:nvPr/>
          </p:nvSpPr>
          <p:spPr>
            <a:xfrm>
              <a:off x="5831800" y="3033350"/>
              <a:ext cx="475100" cy="853075"/>
            </a:xfrm>
            <a:custGeom>
              <a:avLst/>
              <a:gdLst/>
              <a:ahLst/>
              <a:cxnLst/>
              <a:rect l="l" t="t" r="r" b="b"/>
              <a:pathLst>
                <a:path w="19004" h="34123" extrusionOk="0">
                  <a:moveTo>
                    <a:pt x="9555" y="1"/>
                  </a:moveTo>
                  <a:cubicBezTo>
                    <a:pt x="8899" y="1"/>
                    <a:pt x="8262" y="269"/>
                    <a:pt x="7654" y="841"/>
                  </a:cubicBezTo>
                  <a:cubicBezTo>
                    <a:pt x="7654" y="841"/>
                    <a:pt x="2330" y="6571"/>
                    <a:pt x="1147" y="8605"/>
                  </a:cubicBezTo>
                  <a:cubicBezTo>
                    <a:pt x="1" y="10601"/>
                    <a:pt x="3476" y="19955"/>
                    <a:pt x="3772" y="22690"/>
                  </a:cubicBezTo>
                  <a:cubicBezTo>
                    <a:pt x="4030" y="25426"/>
                    <a:pt x="4918" y="27164"/>
                    <a:pt x="3624" y="28606"/>
                  </a:cubicBezTo>
                  <a:cubicBezTo>
                    <a:pt x="2330" y="30048"/>
                    <a:pt x="3476" y="30898"/>
                    <a:pt x="4178" y="31489"/>
                  </a:cubicBezTo>
                  <a:cubicBezTo>
                    <a:pt x="4861" y="32002"/>
                    <a:pt x="10182" y="34123"/>
                    <a:pt x="13583" y="34123"/>
                  </a:cubicBezTo>
                  <a:cubicBezTo>
                    <a:pt x="13864" y="34123"/>
                    <a:pt x="14131" y="34108"/>
                    <a:pt x="14382" y="34077"/>
                  </a:cubicBezTo>
                  <a:cubicBezTo>
                    <a:pt x="17710" y="33634"/>
                    <a:pt x="18412" y="31342"/>
                    <a:pt x="18708" y="27718"/>
                  </a:cubicBezTo>
                  <a:cubicBezTo>
                    <a:pt x="19004" y="24132"/>
                    <a:pt x="18708" y="11488"/>
                    <a:pt x="15824" y="6312"/>
                  </a:cubicBezTo>
                  <a:cubicBezTo>
                    <a:pt x="13687" y="2428"/>
                    <a:pt x="11530" y="1"/>
                    <a:pt x="95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0"/>
            <p:cNvSpPr/>
            <p:nvPr/>
          </p:nvSpPr>
          <p:spPr>
            <a:xfrm>
              <a:off x="5847525" y="3025700"/>
              <a:ext cx="462150" cy="867925"/>
            </a:xfrm>
            <a:custGeom>
              <a:avLst/>
              <a:gdLst/>
              <a:ahLst/>
              <a:cxnLst/>
              <a:rect l="l" t="t" r="r" b="b"/>
              <a:pathLst>
                <a:path w="18486" h="34717" extrusionOk="0">
                  <a:moveTo>
                    <a:pt x="8910" y="592"/>
                  </a:moveTo>
                  <a:cubicBezTo>
                    <a:pt x="9760" y="592"/>
                    <a:pt x="10759" y="1147"/>
                    <a:pt x="11757" y="2219"/>
                  </a:cubicBezTo>
                  <a:cubicBezTo>
                    <a:pt x="12792" y="3254"/>
                    <a:pt x="13864" y="4844"/>
                    <a:pt x="14936" y="6766"/>
                  </a:cubicBezTo>
                  <a:cubicBezTo>
                    <a:pt x="16082" y="8800"/>
                    <a:pt x="16822" y="12090"/>
                    <a:pt x="17265" y="15528"/>
                  </a:cubicBezTo>
                  <a:cubicBezTo>
                    <a:pt x="17709" y="19004"/>
                    <a:pt x="17857" y="22553"/>
                    <a:pt x="17857" y="25141"/>
                  </a:cubicBezTo>
                  <a:cubicBezTo>
                    <a:pt x="17857" y="26361"/>
                    <a:pt x="17820" y="27359"/>
                    <a:pt x="17783" y="28024"/>
                  </a:cubicBezTo>
                  <a:cubicBezTo>
                    <a:pt x="17635" y="29799"/>
                    <a:pt x="17376" y="31241"/>
                    <a:pt x="16785" y="32239"/>
                  </a:cubicBezTo>
                  <a:cubicBezTo>
                    <a:pt x="16193" y="33237"/>
                    <a:pt x="15306" y="33866"/>
                    <a:pt x="13716" y="34051"/>
                  </a:cubicBezTo>
                  <a:cubicBezTo>
                    <a:pt x="13494" y="34088"/>
                    <a:pt x="13199" y="34125"/>
                    <a:pt x="12903" y="34125"/>
                  </a:cubicBezTo>
                  <a:cubicBezTo>
                    <a:pt x="11276" y="34125"/>
                    <a:pt x="9095" y="33607"/>
                    <a:pt x="7283" y="33016"/>
                  </a:cubicBezTo>
                  <a:cubicBezTo>
                    <a:pt x="6396" y="32720"/>
                    <a:pt x="5583" y="32387"/>
                    <a:pt x="4954" y="32128"/>
                  </a:cubicBezTo>
                  <a:cubicBezTo>
                    <a:pt x="4621" y="31980"/>
                    <a:pt x="4363" y="31869"/>
                    <a:pt x="4141" y="31759"/>
                  </a:cubicBezTo>
                  <a:cubicBezTo>
                    <a:pt x="3956" y="31685"/>
                    <a:pt x="3808" y="31574"/>
                    <a:pt x="3734" y="31537"/>
                  </a:cubicBezTo>
                  <a:cubicBezTo>
                    <a:pt x="3512" y="31352"/>
                    <a:pt x="3217" y="31130"/>
                    <a:pt x="3032" y="30908"/>
                  </a:cubicBezTo>
                  <a:cubicBezTo>
                    <a:pt x="2810" y="30649"/>
                    <a:pt x="2699" y="30428"/>
                    <a:pt x="2699" y="30132"/>
                  </a:cubicBezTo>
                  <a:cubicBezTo>
                    <a:pt x="2699" y="29873"/>
                    <a:pt x="2810" y="29540"/>
                    <a:pt x="3217" y="29097"/>
                  </a:cubicBezTo>
                  <a:cubicBezTo>
                    <a:pt x="3771" y="28468"/>
                    <a:pt x="3993" y="27729"/>
                    <a:pt x="3993" y="26989"/>
                  </a:cubicBezTo>
                  <a:cubicBezTo>
                    <a:pt x="3993" y="25843"/>
                    <a:pt x="3586" y="24586"/>
                    <a:pt x="3438" y="22959"/>
                  </a:cubicBezTo>
                  <a:cubicBezTo>
                    <a:pt x="3291" y="21739"/>
                    <a:pt x="2588" y="19373"/>
                    <a:pt x="1923" y="16859"/>
                  </a:cubicBezTo>
                  <a:cubicBezTo>
                    <a:pt x="1257" y="14345"/>
                    <a:pt x="592" y="11720"/>
                    <a:pt x="592" y="10168"/>
                  </a:cubicBezTo>
                  <a:cubicBezTo>
                    <a:pt x="592" y="9650"/>
                    <a:pt x="703" y="9280"/>
                    <a:pt x="814" y="9058"/>
                  </a:cubicBezTo>
                  <a:cubicBezTo>
                    <a:pt x="1072" y="8578"/>
                    <a:pt x="1627" y="7838"/>
                    <a:pt x="2255" y="7025"/>
                  </a:cubicBezTo>
                  <a:cubicBezTo>
                    <a:pt x="3254" y="5805"/>
                    <a:pt x="4511" y="4400"/>
                    <a:pt x="5509" y="3291"/>
                  </a:cubicBezTo>
                  <a:cubicBezTo>
                    <a:pt x="5989" y="2700"/>
                    <a:pt x="6433" y="2219"/>
                    <a:pt x="6729" y="1886"/>
                  </a:cubicBezTo>
                  <a:cubicBezTo>
                    <a:pt x="7062" y="1553"/>
                    <a:pt x="7246" y="1369"/>
                    <a:pt x="7246" y="1369"/>
                  </a:cubicBezTo>
                  <a:lnTo>
                    <a:pt x="7229" y="1351"/>
                  </a:lnTo>
                  <a:lnTo>
                    <a:pt x="7229" y="1351"/>
                  </a:lnTo>
                  <a:cubicBezTo>
                    <a:pt x="7813" y="809"/>
                    <a:pt x="8361" y="592"/>
                    <a:pt x="8910" y="592"/>
                  </a:cubicBezTo>
                  <a:close/>
                  <a:moveTo>
                    <a:pt x="8910" y="1"/>
                  </a:moveTo>
                  <a:cubicBezTo>
                    <a:pt x="8171" y="1"/>
                    <a:pt x="7431" y="296"/>
                    <a:pt x="6803" y="925"/>
                  </a:cubicBezTo>
                  <a:lnTo>
                    <a:pt x="6766" y="925"/>
                  </a:lnTo>
                  <a:cubicBezTo>
                    <a:pt x="6766" y="925"/>
                    <a:pt x="5435" y="2367"/>
                    <a:pt x="3956" y="4067"/>
                  </a:cubicBezTo>
                  <a:cubicBezTo>
                    <a:pt x="3217" y="4918"/>
                    <a:pt x="2440" y="5842"/>
                    <a:pt x="1775" y="6655"/>
                  </a:cubicBezTo>
                  <a:cubicBezTo>
                    <a:pt x="1109" y="7469"/>
                    <a:pt x="592" y="8208"/>
                    <a:pt x="259" y="8763"/>
                  </a:cubicBezTo>
                  <a:cubicBezTo>
                    <a:pt x="74" y="9132"/>
                    <a:pt x="0" y="9613"/>
                    <a:pt x="0" y="10168"/>
                  </a:cubicBezTo>
                  <a:cubicBezTo>
                    <a:pt x="0" y="11868"/>
                    <a:pt x="666" y="14493"/>
                    <a:pt x="1331" y="17007"/>
                  </a:cubicBezTo>
                  <a:cubicBezTo>
                    <a:pt x="1997" y="19521"/>
                    <a:pt x="2699" y="21924"/>
                    <a:pt x="2810" y="23033"/>
                  </a:cubicBezTo>
                  <a:cubicBezTo>
                    <a:pt x="2995" y="24697"/>
                    <a:pt x="3364" y="25991"/>
                    <a:pt x="3364" y="26989"/>
                  </a:cubicBezTo>
                  <a:cubicBezTo>
                    <a:pt x="3364" y="27655"/>
                    <a:pt x="3217" y="28172"/>
                    <a:pt x="2736" y="28690"/>
                  </a:cubicBezTo>
                  <a:cubicBezTo>
                    <a:pt x="2292" y="29208"/>
                    <a:pt x="2071" y="29688"/>
                    <a:pt x="2071" y="30132"/>
                  </a:cubicBezTo>
                  <a:cubicBezTo>
                    <a:pt x="2071" y="30612"/>
                    <a:pt x="2292" y="30982"/>
                    <a:pt x="2551" y="31278"/>
                  </a:cubicBezTo>
                  <a:cubicBezTo>
                    <a:pt x="2810" y="31574"/>
                    <a:pt x="3143" y="31832"/>
                    <a:pt x="3364" y="32017"/>
                  </a:cubicBezTo>
                  <a:cubicBezTo>
                    <a:pt x="3475" y="32128"/>
                    <a:pt x="3660" y="32202"/>
                    <a:pt x="3882" y="32313"/>
                  </a:cubicBezTo>
                  <a:cubicBezTo>
                    <a:pt x="4658" y="32720"/>
                    <a:pt x="6137" y="33311"/>
                    <a:pt x="7801" y="33829"/>
                  </a:cubicBezTo>
                  <a:cubicBezTo>
                    <a:pt x="9502" y="34309"/>
                    <a:pt x="11387" y="34716"/>
                    <a:pt x="12903" y="34716"/>
                  </a:cubicBezTo>
                  <a:cubicBezTo>
                    <a:pt x="13236" y="34716"/>
                    <a:pt x="13531" y="34716"/>
                    <a:pt x="13827" y="34679"/>
                  </a:cubicBezTo>
                  <a:cubicBezTo>
                    <a:pt x="15528" y="34457"/>
                    <a:pt x="16674" y="33718"/>
                    <a:pt x="17339" y="32535"/>
                  </a:cubicBezTo>
                  <a:cubicBezTo>
                    <a:pt x="18005" y="31389"/>
                    <a:pt x="18227" y="29873"/>
                    <a:pt x="18375" y="28061"/>
                  </a:cubicBezTo>
                  <a:cubicBezTo>
                    <a:pt x="18448" y="27359"/>
                    <a:pt x="18485" y="26361"/>
                    <a:pt x="18485" y="25141"/>
                  </a:cubicBezTo>
                  <a:cubicBezTo>
                    <a:pt x="18485" y="22553"/>
                    <a:pt x="18338" y="18930"/>
                    <a:pt x="17857" y="15454"/>
                  </a:cubicBezTo>
                  <a:cubicBezTo>
                    <a:pt x="17413" y="11979"/>
                    <a:pt x="16674" y="8615"/>
                    <a:pt x="15491" y="6471"/>
                  </a:cubicBezTo>
                  <a:cubicBezTo>
                    <a:pt x="14382" y="4511"/>
                    <a:pt x="13310" y="2921"/>
                    <a:pt x="12200" y="1775"/>
                  </a:cubicBezTo>
                  <a:cubicBezTo>
                    <a:pt x="11128" y="666"/>
                    <a:pt x="10019" y="1"/>
                    <a:pt x="891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0"/>
            <p:cNvSpPr/>
            <p:nvPr/>
          </p:nvSpPr>
          <p:spPr>
            <a:xfrm>
              <a:off x="5828100" y="2996750"/>
              <a:ext cx="275450" cy="262825"/>
            </a:xfrm>
            <a:custGeom>
              <a:avLst/>
              <a:gdLst/>
              <a:ahLst/>
              <a:cxnLst/>
              <a:rect l="l" t="t" r="r" b="b"/>
              <a:pathLst>
                <a:path w="11018" h="10513" extrusionOk="0">
                  <a:moveTo>
                    <a:pt x="7766" y="0"/>
                  </a:moveTo>
                  <a:cubicBezTo>
                    <a:pt x="7188" y="0"/>
                    <a:pt x="6562" y="157"/>
                    <a:pt x="5916" y="567"/>
                  </a:cubicBezTo>
                  <a:lnTo>
                    <a:pt x="1" y="8331"/>
                  </a:lnTo>
                  <a:lnTo>
                    <a:pt x="740" y="10512"/>
                  </a:lnTo>
                  <a:cubicBezTo>
                    <a:pt x="740" y="10512"/>
                    <a:pt x="4215" y="6815"/>
                    <a:pt x="5657" y="5928"/>
                  </a:cubicBezTo>
                  <a:cubicBezTo>
                    <a:pt x="7099" y="5078"/>
                    <a:pt x="11018" y="1639"/>
                    <a:pt x="11018" y="1639"/>
                  </a:cubicBezTo>
                  <a:cubicBezTo>
                    <a:pt x="11018" y="1639"/>
                    <a:pt x="9638" y="0"/>
                    <a:pt x="77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0"/>
            <p:cNvSpPr/>
            <p:nvPr/>
          </p:nvSpPr>
          <p:spPr>
            <a:xfrm>
              <a:off x="5820725" y="2989650"/>
              <a:ext cx="291150" cy="277325"/>
            </a:xfrm>
            <a:custGeom>
              <a:avLst/>
              <a:gdLst/>
              <a:ahLst/>
              <a:cxnLst/>
              <a:rect l="l" t="t" r="r" b="b"/>
              <a:pathLst>
                <a:path w="11646" h="11093" extrusionOk="0">
                  <a:moveTo>
                    <a:pt x="8060" y="592"/>
                  </a:moveTo>
                  <a:cubicBezTo>
                    <a:pt x="8910" y="592"/>
                    <a:pt x="9649" y="962"/>
                    <a:pt x="10204" y="1369"/>
                  </a:cubicBezTo>
                  <a:cubicBezTo>
                    <a:pt x="10463" y="1554"/>
                    <a:pt x="10685" y="1738"/>
                    <a:pt x="10832" y="1886"/>
                  </a:cubicBezTo>
                  <a:cubicBezTo>
                    <a:pt x="10838" y="1892"/>
                    <a:pt x="10843" y="1897"/>
                    <a:pt x="10848" y="1902"/>
                  </a:cubicBezTo>
                  <a:lnTo>
                    <a:pt x="10848" y="1902"/>
                  </a:lnTo>
                  <a:cubicBezTo>
                    <a:pt x="10749" y="1985"/>
                    <a:pt x="10619" y="2091"/>
                    <a:pt x="10463" y="2219"/>
                  </a:cubicBezTo>
                  <a:cubicBezTo>
                    <a:pt x="9871" y="2737"/>
                    <a:pt x="8984" y="3513"/>
                    <a:pt x="8097" y="4252"/>
                  </a:cubicBezTo>
                  <a:cubicBezTo>
                    <a:pt x="7209" y="4992"/>
                    <a:pt x="6322" y="5657"/>
                    <a:pt x="5804" y="5953"/>
                  </a:cubicBezTo>
                  <a:cubicBezTo>
                    <a:pt x="5398" y="6212"/>
                    <a:pt x="4917" y="6619"/>
                    <a:pt x="4400" y="7062"/>
                  </a:cubicBezTo>
                  <a:cubicBezTo>
                    <a:pt x="3195" y="8129"/>
                    <a:pt x="1809" y="9541"/>
                    <a:pt x="1170" y="10202"/>
                  </a:cubicBezTo>
                  <a:lnTo>
                    <a:pt x="1170" y="10202"/>
                  </a:lnTo>
                  <a:lnTo>
                    <a:pt x="665" y="8689"/>
                  </a:lnTo>
                  <a:lnTo>
                    <a:pt x="6456" y="1054"/>
                  </a:lnTo>
                  <a:lnTo>
                    <a:pt x="6456" y="1054"/>
                  </a:lnTo>
                  <a:cubicBezTo>
                    <a:pt x="7045" y="725"/>
                    <a:pt x="7569" y="592"/>
                    <a:pt x="8060" y="592"/>
                  </a:cubicBezTo>
                  <a:close/>
                  <a:moveTo>
                    <a:pt x="8060" y="1"/>
                  </a:moveTo>
                  <a:cubicBezTo>
                    <a:pt x="7431" y="1"/>
                    <a:pt x="6729" y="149"/>
                    <a:pt x="6063" y="592"/>
                  </a:cubicBezTo>
                  <a:lnTo>
                    <a:pt x="5952" y="666"/>
                  </a:lnTo>
                  <a:lnTo>
                    <a:pt x="74" y="8430"/>
                  </a:lnTo>
                  <a:cubicBezTo>
                    <a:pt x="0" y="8504"/>
                    <a:pt x="0" y="8615"/>
                    <a:pt x="37" y="8726"/>
                  </a:cubicBezTo>
                  <a:lnTo>
                    <a:pt x="739" y="10870"/>
                  </a:lnTo>
                  <a:cubicBezTo>
                    <a:pt x="776" y="10981"/>
                    <a:pt x="850" y="11055"/>
                    <a:pt x="961" y="11092"/>
                  </a:cubicBezTo>
                  <a:cubicBezTo>
                    <a:pt x="1072" y="11092"/>
                    <a:pt x="1183" y="11055"/>
                    <a:pt x="1257" y="10981"/>
                  </a:cubicBezTo>
                  <a:cubicBezTo>
                    <a:pt x="1257" y="10981"/>
                    <a:pt x="1479" y="10759"/>
                    <a:pt x="1812" y="10390"/>
                  </a:cubicBezTo>
                  <a:cubicBezTo>
                    <a:pt x="2329" y="9872"/>
                    <a:pt x="3179" y="9059"/>
                    <a:pt x="3993" y="8282"/>
                  </a:cubicBezTo>
                  <a:cubicBezTo>
                    <a:pt x="4806" y="7506"/>
                    <a:pt x="5620" y="6803"/>
                    <a:pt x="6137" y="6508"/>
                  </a:cubicBezTo>
                  <a:cubicBezTo>
                    <a:pt x="6877" y="6027"/>
                    <a:pt x="8207" y="4955"/>
                    <a:pt x="9354" y="3994"/>
                  </a:cubicBezTo>
                  <a:cubicBezTo>
                    <a:pt x="10537" y="2995"/>
                    <a:pt x="11498" y="2145"/>
                    <a:pt x="11498" y="2145"/>
                  </a:cubicBezTo>
                  <a:cubicBezTo>
                    <a:pt x="11646" y="2034"/>
                    <a:pt x="11646" y="1849"/>
                    <a:pt x="11535" y="1701"/>
                  </a:cubicBezTo>
                  <a:cubicBezTo>
                    <a:pt x="11535" y="1701"/>
                    <a:pt x="11165" y="1295"/>
                    <a:pt x="10574" y="851"/>
                  </a:cubicBezTo>
                  <a:cubicBezTo>
                    <a:pt x="9945" y="444"/>
                    <a:pt x="9095" y="1"/>
                    <a:pt x="806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0"/>
            <p:cNvSpPr/>
            <p:nvPr/>
          </p:nvSpPr>
          <p:spPr>
            <a:xfrm>
              <a:off x="5256900" y="3187450"/>
              <a:ext cx="816150" cy="609925"/>
            </a:xfrm>
            <a:custGeom>
              <a:avLst/>
              <a:gdLst/>
              <a:ahLst/>
              <a:cxnLst/>
              <a:rect l="l" t="t" r="r" b="b"/>
              <a:pathLst>
                <a:path w="32646" h="24397" extrusionOk="0">
                  <a:moveTo>
                    <a:pt x="29060" y="1"/>
                  </a:moveTo>
                  <a:cubicBezTo>
                    <a:pt x="29060" y="1"/>
                    <a:pt x="25732" y="1590"/>
                    <a:pt x="24032" y="3882"/>
                  </a:cubicBezTo>
                  <a:cubicBezTo>
                    <a:pt x="22294" y="6175"/>
                    <a:pt x="15381" y="17820"/>
                    <a:pt x="15381" y="17820"/>
                  </a:cubicBezTo>
                  <a:lnTo>
                    <a:pt x="149" y="15085"/>
                  </a:lnTo>
                  <a:lnTo>
                    <a:pt x="1" y="17118"/>
                  </a:lnTo>
                  <a:cubicBezTo>
                    <a:pt x="1" y="17118"/>
                    <a:pt x="8911" y="21702"/>
                    <a:pt x="13089" y="22738"/>
                  </a:cubicBezTo>
                  <a:cubicBezTo>
                    <a:pt x="16084" y="23453"/>
                    <a:pt x="18338" y="24397"/>
                    <a:pt x="19633" y="24397"/>
                  </a:cubicBezTo>
                  <a:cubicBezTo>
                    <a:pt x="20144" y="24397"/>
                    <a:pt x="20506" y="24250"/>
                    <a:pt x="20704" y="23884"/>
                  </a:cubicBezTo>
                  <a:cubicBezTo>
                    <a:pt x="21444" y="22590"/>
                    <a:pt x="27914" y="11794"/>
                    <a:pt x="27914" y="11794"/>
                  </a:cubicBezTo>
                  <a:lnTo>
                    <a:pt x="32646" y="8208"/>
                  </a:lnTo>
                  <a:lnTo>
                    <a:pt x="29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0"/>
            <p:cNvSpPr/>
            <p:nvPr/>
          </p:nvSpPr>
          <p:spPr>
            <a:xfrm>
              <a:off x="5248600" y="3179325"/>
              <a:ext cx="832775" cy="625550"/>
            </a:xfrm>
            <a:custGeom>
              <a:avLst/>
              <a:gdLst/>
              <a:ahLst/>
              <a:cxnLst/>
              <a:rect l="l" t="t" r="r" b="b"/>
              <a:pathLst>
                <a:path w="33311" h="25022" extrusionOk="0">
                  <a:moveTo>
                    <a:pt x="29368" y="1"/>
                  </a:moveTo>
                  <a:cubicBezTo>
                    <a:pt x="29326" y="1"/>
                    <a:pt x="29284" y="10"/>
                    <a:pt x="29244" y="30"/>
                  </a:cubicBezTo>
                  <a:cubicBezTo>
                    <a:pt x="29244" y="67"/>
                    <a:pt x="25917" y="1620"/>
                    <a:pt x="24105" y="4023"/>
                  </a:cubicBezTo>
                  <a:cubicBezTo>
                    <a:pt x="23661" y="4614"/>
                    <a:pt x="22922" y="5760"/>
                    <a:pt x="21998" y="7202"/>
                  </a:cubicBezTo>
                  <a:cubicBezTo>
                    <a:pt x="19602" y="11029"/>
                    <a:pt x="16218" y="16711"/>
                    <a:pt x="15565" y="17810"/>
                  </a:cubicBezTo>
                  <a:lnTo>
                    <a:pt x="15565" y="17810"/>
                  </a:lnTo>
                  <a:lnTo>
                    <a:pt x="518" y="15114"/>
                  </a:lnTo>
                  <a:cubicBezTo>
                    <a:pt x="444" y="15114"/>
                    <a:pt x="333" y="15114"/>
                    <a:pt x="296" y="15188"/>
                  </a:cubicBezTo>
                  <a:cubicBezTo>
                    <a:pt x="222" y="15225"/>
                    <a:pt x="185" y="15299"/>
                    <a:pt x="148" y="15410"/>
                  </a:cubicBezTo>
                  <a:lnTo>
                    <a:pt x="37" y="17406"/>
                  </a:lnTo>
                  <a:cubicBezTo>
                    <a:pt x="0" y="17554"/>
                    <a:pt x="74" y="17665"/>
                    <a:pt x="185" y="17702"/>
                  </a:cubicBezTo>
                  <a:cubicBezTo>
                    <a:pt x="185" y="17702"/>
                    <a:pt x="2403" y="18848"/>
                    <a:pt x="5176" y="20142"/>
                  </a:cubicBezTo>
                  <a:cubicBezTo>
                    <a:pt x="7949" y="21436"/>
                    <a:pt x="11202" y="22841"/>
                    <a:pt x="13347" y="23358"/>
                  </a:cubicBezTo>
                  <a:cubicBezTo>
                    <a:pt x="14825" y="23691"/>
                    <a:pt x="16119" y="24098"/>
                    <a:pt x="17229" y="24430"/>
                  </a:cubicBezTo>
                  <a:cubicBezTo>
                    <a:pt x="18338" y="24763"/>
                    <a:pt x="19225" y="25022"/>
                    <a:pt x="19964" y="25022"/>
                  </a:cubicBezTo>
                  <a:cubicBezTo>
                    <a:pt x="20260" y="25022"/>
                    <a:pt x="20519" y="24985"/>
                    <a:pt x="20741" y="24874"/>
                  </a:cubicBezTo>
                  <a:cubicBezTo>
                    <a:pt x="20963" y="24763"/>
                    <a:pt x="21184" y="24578"/>
                    <a:pt x="21295" y="24357"/>
                  </a:cubicBezTo>
                  <a:cubicBezTo>
                    <a:pt x="21665" y="23728"/>
                    <a:pt x="23477" y="20696"/>
                    <a:pt x="25177" y="17813"/>
                  </a:cubicBezTo>
                  <a:cubicBezTo>
                    <a:pt x="26028" y="16408"/>
                    <a:pt x="26841" y="15003"/>
                    <a:pt x="27469" y="13968"/>
                  </a:cubicBezTo>
                  <a:cubicBezTo>
                    <a:pt x="28016" y="13068"/>
                    <a:pt x="28395" y="12447"/>
                    <a:pt x="28484" y="12300"/>
                  </a:cubicBezTo>
                  <a:lnTo>
                    <a:pt x="28484" y="12300"/>
                  </a:lnTo>
                  <a:lnTo>
                    <a:pt x="33163" y="8755"/>
                  </a:lnTo>
                  <a:cubicBezTo>
                    <a:pt x="33311" y="8644"/>
                    <a:pt x="33311" y="8459"/>
                    <a:pt x="33237" y="8348"/>
                  </a:cubicBezTo>
                  <a:cubicBezTo>
                    <a:pt x="33170" y="8259"/>
                    <a:pt x="33075" y="8210"/>
                    <a:pt x="32979" y="8210"/>
                  </a:cubicBezTo>
                  <a:cubicBezTo>
                    <a:pt x="32916" y="8210"/>
                    <a:pt x="32851" y="8231"/>
                    <a:pt x="32793" y="8274"/>
                  </a:cubicBezTo>
                  <a:lnTo>
                    <a:pt x="28061" y="11860"/>
                  </a:lnTo>
                  <a:lnTo>
                    <a:pt x="27950" y="11971"/>
                  </a:lnTo>
                  <a:cubicBezTo>
                    <a:pt x="27950" y="11971"/>
                    <a:pt x="26360" y="14633"/>
                    <a:pt x="24660" y="17517"/>
                  </a:cubicBezTo>
                  <a:cubicBezTo>
                    <a:pt x="22922" y="20364"/>
                    <a:pt x="21147" y="23395"/>
                    <a:pt x="20778" y="24061"/>
                  </a:cubicBezTo>
                  <a:cubicBezTo>
                    <a:pt x="20704" y="24172"/>
                    <a:pt x="20630" y="24246"/>
                    <a:pt x="20482" y="24320"/>
                  </a:cubicBezTo>
                  <a:cubicBezTo>
                    <a:pt x="20371" y="24357"/>
                    <a:pt x="20186" y="24393"/>
                    <a:pt x="19964" y="24393"/>
                  </a:cubicBezTo>
                  <a:cubicBezTo>
                    <a:pt x="19373" y="24393"/>
                    <a:pt x="18486" y="24172"/>
                    <a:pt x="17413" y="23839"/>
                  </a:cubicBezTo>
                  <a:cubicBezTo>
                    <a:pt x="16304" y="23543"/>
                    <a:pt x="15010" y="23100"/>
                    <a:pt x="13494" y="22730"/>
                  </a:cubicBezTo>
                  <a:cubicBezTo>
                    <a:pt x="11461" y="22249"/>
                    <a:pt x="8171" y="20844"/>
                    <a:pt x="5435" y="19587"/>
                  </a:cubicBezTo>
                  <a:cubicBezTo>
                    <a:pt x="4067" y="18959"/>
                    <a:pt x="2810" y="18330"/>
                    <a:pt x="1923" y="17887"/>
                  </a:cubicBezTo>
                  <a:cubicBezTo>
                    <a:pt x="1318" y="17584"/>
                    <a:pt x="868" y="17351"/>
                    <a:pt x="643" y="17233"/>
                  </a:cubicBezTo>
                  <a:lnTo>
                    <a:pt x="643" y="17233"/>
                  </a:lnTo>
                  <a:lnTo>
                    <a:pt x="740" y="15779"/>
                  </a:lnTo>
                  <a:lnTo>
                    <a:pt x="15676" y="18441"/>
                  </a:lnTo>
                  <a:cubicBezTo>
                    <a:pt x="15695" y="18448"/>
                    <a:pt x="15716" y="18451"/>
                    <a:pt x="15737" y="18451"/>
                  </a:cubicBezTo>
                  <a:cubicBezTo>
                    <a:pt x="15836" y="18451"/>
                    <a:pt x="15941" y="18385"/>
                    <a:pt x="15972" y="18293"/>
                  </a:cubicBezTo>
                  <a:cubicBezTo>
                    <a:pt x="15972" y="18293"/>
                    <a:pt x="16415" y="17591"/>
                    <a:pt x="17081" y="16445"/>
                  </a:cubicBezTo>
                  <a:cubicBezTo>
                    <a:pt x="18116" y="14781"/>
                    <a:pt x="19669" y="12156"/>
                    <a:pt x="21110" y="9790"/>
                  </a:cubicBezTo>
                  <a:cubicBezTo>
                    <a:pt x="22589" y="7424"/>
                    <a:pt x="23957" y="5243"/>
                    <a:pt x="24586" y="4392"/>
                  </a:cubicBezTo>
                  <a:cubicBezTo>
                    <a:pt x="25436" y="3283"/>
                    <a:pt x="26656" y="2322"/>
                    <a:pt x="27691" y="1656"/>
                  </a:cubicBezTo>
                  <a:cubicBezTo>
                    <a:pt x="28209" y="1324"/>
                    <a:pt x="28652" y="1065"/>
                    <a:pt x="28985" y="880"/>
                  </a:cubicBezTo>
                  <a:cubicBezTo>
                    <a:pt x="29170" y="769"/>
                    <a:pt x="29281" y="695"/>
                    <a:pt x="29392" y="658"/>
                  </a:cubicBezTo>
                  <a:cubicBezTo>
                    <a:pt x="29466" y="621"/>
                    <a:pt x="29503" y="584"/>
                    <a:pt x="29503" y="584"/>
                  </a:cubicBezTo>
                  <a:cubicBezTo>
                    <a:pt x="29688" y="510"/>
                    <a:pt x="29725" y="326"/>
                    <a:pt x="29651" y="178"/>
                  </a:cubicBezTo>
                  <a:cubicBezTo>
                    <a:pt x="29597" y="69"/>
                    <a:pt x="29483" y="1"/>
                    <a:pt x="2936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0"/>
            <p:cNvSpPr/>
            <p:nvPr/>
          </p:nvSpPr>
          <p:spPr>
            <a:xfrm>
              <a:off x="5945500" y="3431225"/>
              <a:ext cx="158050" cy="58725"/>
            </a:xfrm>
            <a:custGeom>
              <a:avLst/>
              <a:gdLst/>
              <a:ahLst/>
              <a:cxnLst/>
              <a:rect l="l" t="t" r="r" b="b"/>
              <a:pathLst>
                <a:path w="6322" h="2349" extrusionOk="0">
                  <a:moveTo>
                    <a:pt x="5955" y="1"/>
                  </a:moveTo>
                  <a:cubicBezTo>
                    <a:pt x="5929" y="1"/>
                    <a:pt x="5903" y="4"/>
                    <a:pt x="5878" y="10"/>
                  </a:cubicBezTo>
                  <a:lnTo>
                    <a:pt x="259" y="1747"/>
                  </a:lnTo>
                  <a:cubicBezTo>
                    <a:pt x="111" y="1784"/>
                    <a:pt x="0" y="1969"/>
                    <a:pt x="74" y="2117"/>
                  </a:cubicBezTo>
                  <a:cubicBezTo>
                    <a:pt x="105" y="2271"/>
                    <a:pt x="238" y="2348"/>
                    <a:pt x="368" y="2348"/>
                  </a:cubicBezTo>
                  <a:cubicBezTo>
                    <a:pt x="393" y="2348"/>
                    <a:pt x="419" y="2345"/>
                    <a:pt x="444" y="2339"/>
                  </a:cubicBezTo>
                  <a:lnTo>
                    <a:pt x="6063" y="601"/>
                  </a:lnTo>
                  <a:cubicBezTo>
                    <a:pt x="6211" y="564"/>
                    <a:pt x="6322" y="380"/>
                    <a:pt x="6248" y="232"/>
                  </a:cubicBezTo>
                  <a:cubicBezTo>
                    <a:pt x="6217" y="78"/>
                    <a:pt x="6084" y="1"/>
                    <a:pt x="595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0"/>
            <p:cNvSpPr/>
            <p:nvPr/>
          </p:nvSpPr>
          <p:spPr>
            <a:xfrm>
              <a:off x="5066625" y="3521850"/>
              <a:ext cx="194000" cy="95400"/>
            </a:xfrm>
            <a:custGeom>
              <a:avLst/>
              <a:gdLst/>
              <a:ahLst/>
              <a:cxnLst/>
              <a:rect l="l" t="t" r="r" b="b"/>
              <a:pathLst>
                <a:path w="7760" h="3816" extrusionOk="0">
                  <a:moveTo>
                    <a:pt x="3169" y="1"/>
                  </a:moveTo>
                  <a:cubicBezTo>
                    <a:pt x="2001" y="1"/>
                    <a:pt x="1" y="2029"/>
                    <a:pt x="144" y="2744"/>
                  </a:cubicBezTo>
                  <a:cubicBezTo>
                    <a:pt x="168" y="2894"/>
                    <a:pt x="286" y="2953"/>
                    <a:pt x="457" y="2953"/>
                  </a:cubicBezTo>
                  <a:cubicBezTo>
                    <a:pt x="1087" y="2953"/>
                    <a:pt x="2436" y="2152"/>
                    <a:pt x="2436" y="2152"/>
                  </a:cubicBezTo>
                  <a:cubicBezTo>
                    <a:pt x="2436" y="2152"/>
                    <a:pt x="2843" y="2855"/>
                    <a:pt x="4580" y="3446"/>
                  </a:cubicBezTo>
                  <a:cubicBezTo>
                    <a:pt x="5449" y="3742"/>
                    <a:pt x="6207" y="3816"/>
                    <a:pt x="6748" y="3816"/>
                  </a:cubicBezTo>
                  <a:cubicBezTo>
                    <a:pt x="7288" y="3816"/>
                    <a:pt x="7612" y="3742"/>
                    <a:pt x="7612" y="3742"/>
                  </a:cubicBezTo>
                  <a:lnTo>
                    <a:pt x="7760" y="1709"/>
                  </a:lnTo>
                  <a:cubicBezTo>
                    <a:pt x="7760" y="1709"/>
                    <a:pt x="4432" y="156"/>
                    <a:pt x="3286" y="8"/>
                  </a:cubicBezTo>
                  <a:cubicBezTo>
                    <a:pt x="3248" y="3"/>
                    <a:pt x="3209" y="1"/>
                    <a:pt x="31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0"/>
            <p:cNvSpPr/>
            <p:nvPr/>
          </p:nvSpPr>
          <p:spPr>
            <a:xfrm>
              <a:off x="5061900" y="3513725"/>
              <a:ext cx="206125" cy="110925"/>
            </a:xfrm>
            <a:custGeom>
              <a:avLst/>
              <a:gdLst/>
              <a:ahLst/>
              <a:cxnLst/>
              <a:rect l="l" t="t" r="r" b="b"/>
              <a:pathLst>
                <a:path w="8245" h="4437" extrusionOk="0">
                  <a:moveTo>
                    <a:pt x="3438" y="629"/>
                  </a:moveTo>
                  <a:cubicBezTo>
                    <a:pt x="3697" y="666"/>
                    <a:pt x="4104" y="777"/>
                    <a:pt x="4548" y="924"/>
                  </a:cubicBezTo>
                  <a:cubicBezTo>
                    <a:pt x="5250" y="1183"/>
                    <a:pt x="6063" y="1553"/>
                    <a:pt x="6692" y="1812"/>
                  </a:cubicBezTo>
                  <a:cubicBezTo>
                    <a:pt x="7025" y="1960"/>
                    <a:pt x="7283" y="2071"/>
                    <a:pt x="7505" y="2181"/>
                  </a:cubicBezTo>
                  <a:cubicBezTo>
                    <a:pt x="7542" y="2196"/>
                    <a:pt x="7575" y="2211"/>
                    <a:pt x="7605" y="2225"/>
                  </a:cubicBezTo>
                  <a:lnTo>
                    <a:pt x="7605" y="2225"/>
                  </a:lnTo>
                  <a:lnTo>
                    <a:pt x="7519" y="3787"/>
                  </a:lnTo>
                  <a:lnTo>
                    <a:pt x="7519" y="3787"/>
                  </a:lnTo>
                  <a:cubicBezTo>
                    <a:pt x="7386" y="3797"/>
                    <a:pt x="7197" y="3808"/>
                    <a:pt x="6951" y="3808"/>
                  </a:cubicBezTo>
                  <a:cubicBezTo>
                    <a:pt x="6433" y="3808"/>
                    <a:pt x="5694" y="3771"/>
                    <a:pt x="4880" y="3475"/>
                  </a:cubicBezTo>
                  <a:cubicBezTo>
                    <a:pt x="4030" y="3217"/>
                    <a:pt x="3549" y="2884"/>
                    <a:pt x="3254" y="2662"/>
                  </a:cubicBezTo>
                  <a:cubicBezTo>
                    <a:pt x="3106" y="2551"/>
                    <a:pt x="2995" y="2440"/>
                    <a:pt x="2958" y="2403"/>
                  </a:cubicBezTo>
                  <a:lnTo>
                    <a:pt x="2884" y="2329"/>
                  </a:lnTo>
                  <a:cubicBezTo>
                    <a:pt x="2835" y="2231"/>
                    <a:pt x="2720" y="2165"/>
                    <a:pt x="2615" y="2165"/>
                  </a:cubicBezTo>
                  <a:cubicBezTo>
                    <a:pt x="2563" y="2165"/>
                    <a:pt x="2514" y="2181"/>
                    <a:pt x="2477" y="2218"/>
                  </a:cubicBezTo>
                  <a:lnTo>
                    <a:pt x="2403" y="2255"/>
                  </a:lnTo>
                  <a:cubicBezTo>
                    <a:pt x="2292" y="2329"/>
                    <a:pt x="1960" y="2514"/>
                    <a:pt x="1590" y="2662"/>
                  </a:cubicBezTo>
                  <a:cubicBezTo>
                    <a:pt x="1405" y="2736"/>
                    <a:pt x="1220" y="2810"/>
                    <a:pt x="1072" y="2884"/>
                  </a:cubicBezTo>
                  <a:cubicBezTo>
                    <a:pt x="887" y="2921"/>
                    <a:pt x="740" y="2958"/>
                    <a:pt x="666" y="2958"/>
                  </a:cubicBezTo>
                  <a:lnTo>
                    <a:pt x="622" y="2958"/>
                  </a:lnTo>
                  <a:cubicBezTo>
                    <a:pt x="621" y="2855"/>
                    <a:pt x="726" y="2629"/>
                    <a:pt x="887" y="2403"/>
                  </a:cubicBezTo>
                  <a:cubicBezTo>
                    <a:pt x="1146" y="2034"/>
                    <a:pt x="1590" y="1553"/>
                    <a:pt x="2071" y="1220"/>
                  </a:cubicBezTo>
                  <a:cubicBezTo>
                    <a:pt x="2551" y="851"/>
                    <a:pt x="3069" y="629"/>
                    <a:pt x="3364" y="629"/>
                  </a:cubicBezTo>
                  <a:close/>
                  <a:moveTo>
                    <a:pt x="3364" y="0"/>
                  </a:moveTo>
                  <a:cubicBezTo>
                    <a:pt x="2995" y="0"/>
                    <a:pt x="2625" y="148"/>
                    <a:pt x="2255" y="370"/>
                  </a:cubicBezTo>
                  <a:cubicBezTo>
                    <a:pt x="1701" y="666"/>
                    <a:pt x="1183" y="1109"/>
                    <a:pt x="740" y="1590"/>
                  </a:cubicBezTo>
                  <a:cubicBezTo>
                    <a:pt x="555" y="1849"/>
                    <a:pt x="370" y="2071"/>
                    <a:pt x="222" y="2292"/>
                  </a:cubicBezTo>
                  <a:cubicBezTo>
                    <a:pt x="111" y="2514"/>
                    <a:pt x="0" y="2736"/>
                    <a:pt x="0" y="2995"/>
                  </a:cubicBezTo>
                  <a:lnTo>
                    <a:pt x="0" y="3106"/>
                  </a:lnTo>
                  <a:cubicBezTo>
                    <a:pt x="37" y="3254"/>
                    <a:pt x="148" y="3402"/>
                    <a:pt x="259" y="3475"/>
                  </a:cubicBezTo>
                  <a:cubicBezTo>
                    <a:pt x="407" y="3549"/>
                    <a:pt x="518" y="3586"/>
                    <a:pt x="666" y="3586"/>
                  </a:cubicBezTo>
                  <a:cubicBezTo>
                    <a:pt x="887" y="3586"/>
                    <a:pt x="1109" y="3512"/>
                    <a:pt x="1331" y="3438"/>
                  </a:cubicBezTo>
                  <a:cubicBezTo>
                    <a:pt x="1796" y="3267"/>
                    <a:pt x="2277" y="3015"/>
                    <a:pt x="2549" y="2864"/>
                  </a:cubicBezTo>
                  <a:lnTo>
                    <a:pt x="2549" y="2864"/>
                  </a:lnTo>
                  <a:cubicBezTo>
                    <a:pt x="2821" y="3156"/>
                    <a:pt x="3437" y="3656"/>
                    <a:pt x="4695" y="4067"/>
                  </a:cubicBezTo>
                  <a:cubicBezTo>
                    <a:pt x="5583" y="4363"/>
                    <a:pt x="6359" y="4437"/>
                    <a:pt x="6951" y="4437"/>
                  </a:cubicBezTo>
                  <a:cubicBezTo>
                    <a:pt x="7505" y="4437"/>
                    <a:pt x="7838" y="4363"/>
                    <a:pt x="7875" y="4363"/>
                  </a:cubicBezTo>
                  <a:cubicBezTo>
                    <a:pt x="7986" y="4326"/>
                    <a:pt x="8097" y="4215"/>
                    <a:pt x="8097" y="4067"/>
                  </a:cubicBezTo>
                  <a:lnTo>
                    <a:pt x="8245" y="2071"/>
                  </a:lnTo>
                  <a:cubicBezTo>
                    <a:pt x="8245" y="1923"/>
                    <a:pt x="8171" y="1812"/>
                    <a:pt x="8060" y="1775"/>
                  </a:cubicBezTo>
                  <a:cubicBezTo>
                    <a:pt x="8060" y="1775"/>
                    <a:pt x="7246" y="1368"/>
                    <a:pt x="6248" y="961"/>
                  </a:cubicBezTo>
                  <a:cubicBezTo>
                    <a:pt x="5768" y="740"/>
                    <a:pt x="5250" y="518"/>
                    <a:pt x="4769" y="370"/>
                  </a:cubicBezTo>
                  <a:cubicBezTo>
                    <a:pt x="4289" y="185"/>
                    <a:pt x="3845" y="74"/>
                    <a:pt x="351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0"/>
            <p:cNvSpPr/>
            <p:nvPr/>
          </p:nvSpPr>
          <p:spPr>
            <a:xfrm>
              <a:off x="5958425" y="4206925"/>
              <a:ext cx="147900" cy="871025"/>
            </a:xfrm>
            <a:custGeom>
              <a:avLst/>
              <a:gdLst/>
              <a:ahLst/>
              <a:cxnLst/>
              <a:rect l="l" t="t" r="r" b="b"/>
              <a:pathLst>
                <a:path w="5916" h="34841" extrusionOk="0">
                  <a:moveTo>
                    <a:pt x="3402" y="0"/>
                  </a:moveTo>
                  <a:lnTo>
                    <a:pt x="38" y="34235"/>
                  </a:lnTo>
                  <a:cubicBezTo>
                    <a:pt x="1" y="34531"/>
                    <a:pt x="185" y="34790"/>
                    <a:pt x="481" y="34827"/>
                  </a:cubicBezTo>
                  <a:cubicBezTo>
                    <a:pt x="525" y="34836"/>
                    <a:pt x="567" y="34841"/>
                    <a:pt x="609" y="34841"/>
                  </a:cubicBezTo>
                  <a:cubicBezTo>
                    <a:pt x="887" y="34841"/>
                    <a:pt x="1119" y="34635"/>
                    <a:pt x="1184" y="34346"/>
                  </a:cubicBezTo>
                  <a:lnTo>
                    <a:pt x="5916" y="555"/>
                  </a:lnTo>
                  <a:lnTo>
                    <a:pt x="3402"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0"/>
            <p:cNvSpPr/>
            <p:nvPr/>
          </p:nvSpPr>
          <p:spPr>
            <a:xfrm>
              <a:off x="5951950" y="4199525"/>
              <a:ext cx="162700" cy="886400"/>
            </a:xfrm>
            <a:custGeom>
              <a:avLst/>
              <a:gdLst/>
              <a:ahLst/>
              <a:cxnLst/>
              <a:rect l="l" t="t" r="r" b="b"/>
              <a:pathLst>
                <a:path w="6508" h="35456" extrusionOk="0">
                  <a:moveTo>
                    <a:pt x="3920" y="703"/>
                  </a:moveTo>
                  <a:lnTo>
                    <a:pt x="5835" y="1125"/>
                  </a:lnTo>
                  <a:lnTo>
                    <a:pt x="5835" y="1125"/>
                  </a:lnTo>
                  <a:lnTo>
                    <a:pt x="1110" y="34605"/>
                  </a:lnTo>
                  <a:cubicBezTo>
                    <a:pt x="1110" y="34753"/>
                    <a:pt x="999" y="34827"/>
                    <a:pt x="851" y="34827"/>
                  </a:cubicBezTo>
                  <a:lnTo>
                    <a:pt x="814" y="34827"/>
                  </a:lnTo>
                  <a:cubicBezTo>
                    <a:pt x="666" y="34790"/>
                    <a:pt x="592" y="34716"/>
                    <a:pt x="592" y="34568"/>
                  </a:cubicBezTo>
                  <a:lnTo>
                    <a:pt x="3920" y="703"/>
                  </a:lnTo>
                  <a:close/>
                  <a:moveTo>
                    <a:pt x="3698" y="0"/>
                  </a:moveTo>
                  <a:cubicBezTo>
                    <a:pt x="3624" y="0"/>
                    <a:pt x="3550" y="0"/>
                    <a:pt x="3476" y="74"/>
                  </a:cubicBezTo>
                  <a:cubicBezTo>
                    <a:pt x="3402" y="111"/>
                    <a:pt x="3328" y="185"/>
                    <a:pt x="3328" y="296"/>
                  </a:cubicBezTo>
                  <a:lnTo>
                    <a:pt x="1" y="34494"/>
                  </a:lnTo>
                  <a:lnTo>
                    <a:pt x="1" y="34568"/>
                  </a:lnTo>
                  <a:cubicBezTo>
                    <a:pt x="1" y="34975"/>
                    <a:pt x="260" y="35344"/>
                    <a:pt x="666" y="35418"/>
                  </a:cubicBezTo>
                  <a:cubicBezTo>
                    <a:pt x="740" y="35455"/>
                    <a:pt x="777" y="35455"/>
                    <a:pt x="851" y="35455"/>
                  </a:cubicBezTo>
                  <a:cubicBezTo>
                    <a:pt x="1295" y="35455"/>
                    <a:pt x="1665" y="35160"/>
                    <a:pt x="1738" y="34716"/>
                  </a:cubicBezTo>
                  <a:lnTo>
                    <a:pt x="6471" y="925"/>
                  </a:lnTo>
                  <a:cubicBezTo>
                    <a:pt x="6508" y="740"/>
                    <a:pt x="6397" y="592"/>
                    <a:pt x="6249" y="555"/>
                  </a:cubicBezTo>
                  <a:lnTo>
                    <a:pt x="3698"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0"/>
            <p:cNvSpPr/>
            <p:nvPr/>
          </p:nvSpPr>
          <p:spPr>
            <a:xfrm>
              <a:off x="6388200" y="4228175"/>
              <a:ext cx="260675" cy="847075"/>
            </a:xfrm>
            <a:custGeom>
              <a:avLst/>
              <a:gdLst/>
              <a:ahLst/>
              <a:cxnLst/>
              <a:rect l="l" t="t" r="r" b="b"/>
              <a:pathLst>
                <a:path w="10427" h="33883" extrusionOk="0">
                  <a:moveTo>
                    <a:pt x="2367" y="1"/>
                  </a:moveTo>
                  <a:lnTo>
                    <a:pt x="1" y="1258"/>
                  </a:lnTo>
                  <a:lnTo>
                    <a:pt x="9244" y="33459"/>
                  </a:lnTo>
                  <a:cubicBezTo>
                    <a:pt x="9307" y="33711"/>
                    <a:pt x="9503" y="33882"/>
                    <a:pt x="9743" y="33882"/>
                  </a:cubicBezTo>
                  <a:cubicBezTo>
                    <a:pt x="9785" y="33882"/>
                    <a:pt x="9828" y="33877"/>
                    <a:pt x="9872" y="33866"/>
                  </a:cubicBezTo>
                  <a:cubicBezTo>
                    <a:pt x="10205" y="33829"/>
                    <a:pt x="10427" y="33496"/>
                    <a:pt x="10316" y="33200"/>
                  </a:cubicBezTo>
                  <a:lnTo>
                    <a:pt x="2367"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0"/>
            <p:cNvSpPr/>
            <p:nvPr/>
          </p:nvSpPr>
          <p:spPr>
            <a:xfrm>
              <a:off x="6379900" y="4220175"/>
              <a:ext cx="274525" cy="862975"/>
            </a:xfrm>
            <a:custGeom>
              <a:avLst/>
              <a:gdLst/>
              <a:ahLst/>
              <a:cxnLst/>
              <a:rect l="l" t="t" r="r" b="b"/>
              <a:pathLst>
                <a:path w="10981" h="34519" extrusionOk="0">
                  <a:moveTo>
                    <a:pt x="2493" y="769"/>
                  </a:moveTo>
                  <a:lnTo>
                    <a:pt x="10352" y="33594"/>
                  </a:lnTo>
                  <a:lnTo>
                    <a:pt x="10352" y="33631"/>
                  </a:lnTo>
                  <a:cubicBezTo>
                    <a:pt x="10352" y="33779"/>
                    <a:pt x="10278" y="33890"/>
                    <a:pt x="10130" y="33890"/>
                  </a:cubicBezTo>
                  <a:lnTo>
                    <a:pt x="10093" y="33890"/>
                  </a:lnTo>
                  <a:cubicBezTo>
                    <a:pt x="9982" y="33890"/>
                    <a:pt x="9871" y="33816"/>
                    <a:pt x="9871" y="33705"/>
                  </a:cubicBezTo>
                  <a:lnTo>
                    <a:pt x="703" y="1725"/>
                  </a:lnTo>
                  <a:lnTo>
                    <a:pt x="2493" y="769"/>
                  </a:lnTo>
                  <a:close/>
                  <a:moveTo>
                    <a:pt x="2741" y="1"/>
                  </a:moveTo>
                  <a:cubicBezTo>
                    <a:pt x="2687" y="1"/>
                    <a:pt x="2631" y="18"/>
                    <a:pt x="2588" y="62"/>
                  </a:cubicBezTo>
                  <a:lnTo>
                    <a:pt x="185" y="1319"/>
                  </a:lnTo>
                  <a:cubicBezTo>
                    <a:pt x="74" y="1393"/>
                    <a:pt x="0" y="1541"/>
                    <a:pt x="37" y="1688"/>
                  </a:cubicBezTo>
                  <a:lnTo>
                    <a:pt x="9280" y="33890"/>
                  </a:lnTo>
                  <a:cubicBezTo>
                    <a:pt x="9391" y="34260"/>
                    <a:pt x="9723" y="34518"/>
                    <a:pt x="10093" y="34518"/>
                  </a:cubicBezTo>
                  <a:lnTo>
                    <a:pt x="10241" y="34518"/>
                  </a:lnTo>
                  <a:cubicBezTo>
                    <a:pt x="10685" y="34445"/>
                    <a:pt x="10980" y="34075"/>
                    <a:pt x="10980" y="33631"/>
                  </a:cubicBezTo>
                  <a:cubicBezTo>
                    <a:pt x="10980" y="33557"/>
                    <a:pt x="10980" y="33520"/>
                    <a:pt x="10980" y="33446"/>
                  </a:cubicBezTo>
                  <a:lnTo>
                    <a:pt x="3032" y="247"/>
                  </a:lnTo>
                  <a:cubicBezTo>
                    <a:pt x="2995" y="173"/>
                    <a:pt x="2921" y="62"/>
                    <a:pt x="2847" y="25"/>
                  </a:cubicBezTo>
                  <a:cubicBezTo>
                    <a:pt x="2816" y="9"/>
                    <a:pt x="2779" y="1"/>
                    <a:pt x="274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0"/>
            <p:cNvSpPr/>
            <p:nvPr/>
          </p:nvSpPr>
          <p:spPr>
            <a:xfrm>
              <a:off x="6024975" y="4218000"/>
              <a:ext cx="189500" cy="859700"/>
            </a:xfrm>
            <a:custGeom>
              <a:avLst/>
              <a:gdLst/>
              <a:ahLst/>
              <a:cxnLst/>
              <a:rect l="l" t="t" r="r" b="b"/>
              <a:pathLst>
                <a:path w="7580" h="34388" extrusionOk="0">
                  <a:moveTo>
                    <a:pt x="2478" y="1"/>
                  </a:moveTo>
                  <a:lnTo>
                    <a:pt x="1" y="1073"/>
                  </a:lnTo>
                  <a:lnTo>
                    <a:pt x="6433" y="33940"/>
                  </a:lnTo>
                  <a:cubicBezTo>
                    <a:pt x="6468" y="34180"/>
                    <a:pt x="6692" y="34388"/>
                    <a:pt x="6960" y="34388"/>
                  </a:cubicBezTo>
                  <a:cubicBezTo>
                    <a:pt x="6981" y="34388"/>
                    <a:pt x="7003" y="34386"/>
                    <a:pt x="7025" y="34384"/>
                  </a:cubicBezTo>
                  <a:cubicBezTo>
                    <a:pt x="7358" y="34384"/>
                    <a:pt x="7579" y="34088"/>
                    <a:pt x="7543" y="33755"/>
                  </a:cubicBezTo>
                  <a:lnTo>
                    <a:pt x="247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0"/>
            <p:cNvSpPr/>
            <p:nvPr/>
          </p:nvSpPr>
          <p:spPr>
            <a:xfrm>
              <a:off x="6016650" y="4210000"/>
              <a:ext cx="205225" cy="875925"/>
            </a:xfrm>
            <a:custGeom>
              <a:avLst/>
              <a:gdLst/>
              <a:ahLst/>
              <a:cxnLst/>
              <a:rect l="l" t="t" r="r" b="b"/>
              <a:pathLst>
                <a:path w="8209" h="35037" extrusionOk="0">
                  <a:moveTo>
                    <a:pt x="2576" y="766"/>
                  </a:moveTo>
                  <a:lnTo>
                    <a:pt x="7580" y="34112"/>
                  </a:lnTo>
                  <a:lnTo>
                    <a:pt x="7580" y="34149"/>
                  </a:lnTo>
                  <a:cubicBezTo>
                    <a:pt x="7580" y="34297"/>
                    <a:pt x="7469" y="34408"/>
                    <a:pt x="7321" y="34408"/>
                  </a:cubicBezTo>
                  <a:cubicBezTo>
                    <a:pt x="7173" y="34408"/>
                    <a:pt x="7062" y="34334"/>
                    <a:pt x="7062" y="34186"/>
                  </a:cubicBezTo>
                  <a:lnTo>
                    <a:pt x="703" y="1578"/>
                  </a:lnTo>
                  <a:lnTo>
                    <a:pt x="2576" y="766"/>
                  </a:lnTo>
                  <a:close/>
                  <a:moveTo>
                    <a:pt x="2805" y="1"/>
                  </a:moveTo>
                  <a:cubicBezTo>
                    <a:pt x="2767" y="1"/>
                    <a:pt x="2730" y="10"/>
                    <a:pt x="2700" y="25"/>
                  </a:cubicBezTo>
                  <a:lnTo>
                    <a:pt x="223" y="1097"/>
                  </a:lnTo>
                  <a:cubicBezTo>
                    <a:pt x="75" y="1134"/>
                    <a:pt x="1" y="1282"/>
                    <a:pt x="38" y="1430"/>
                  </a:cubicBezTo>
                  <a:lnTo>
                    <a:pt x="6434" y="34334"/>
                  </a:lnTo>
                  <a:cubicBezTo>
                    <a:pt x="6545" y="34741"/>
                    <a:pt x="6877" y="35036"/>
                    <a:pt x="7321" y="35036"/>
                  </a:cubicBezTo>
                  <a:lnTo>
                    <a:pt x="7358" y="35036"/>
                  </a:lnTo>
                  <a:cubicBezTo>
                    <a:pt x="7839" y="34999"/>
                    <a:pt x="8208" y="34593"/>
                    <a:pt x="8208" y="34149"/>
                  </a:cubicBezTo>
                  <a:lnTo>
                    <a:pt x="8171" y="34001"/>
                  </a:lnTo>
                  <a:lnTo>
                    <a:pt x="3106" y="284"/>
                  </a:lnTo>
                  <a:cubicBezTo>
                    <a:pt x="3106" y="173"/>
                    <a:pt x="3069" y="99"/>
                    <a:pt x="2958" y="62"/>
                  </a:cubicBezTo>
                  <a:cubicBezTo>
                    <a:pt x="2915" y="19"/>
                    <a:pt x="2859" y="1"/>
                    <a:pt x="280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0"/>
            <p:cNvSpPr/>
            <p:nvPr/>
          </p:nvSpPr>
          <p:spPr>
            <a:xfrm>
              <a:off x="5491675" y="4206925"/>
              <a:ext cx="147900" cy="871025"/>
            </a:xfrm>
            <a:custGeom>
              <a:avLst/>
              <a:gdLst/>
              <a:ahLst/>
              <a:cxnLst/>
              <a:rect l="l" t="t" r="r" b="b"/>
              <a:pathLst>
                <a:path w="5916" h="34841" extrusionOk="0">
                  <a:moveTo>
                    <a:pt x="3365" y="0"/>
                  </a:moveTo>
                  <a:lnTo>
                    <a:pt x="37" y="34235"/>
                  </a:lnTo>
                  <a:cubicBezTo>
                    <a:pt x="0" y="34531"/>
                    <a:pt x="185" y="34790"/>
                    <a:pt x="481" y="34827"/>
                  </a:cubicBezTo>
                  <a:cubicBezTo>
                    <a:pt x="520" y="34836"/>
                    <a:pt x="559" y="34841"/>
                    <a:pt x="598" y="34841"/>
                  </a:cubicBezTo>
                  <a:cubicBezTo>
                    <a:pt x="859" y="34841"/>
                    <a:pt x="1114" y="34635"/>
                    <a:pt x="1147" y="34346"/>
                  </a:cubicBezTo>
                  <a:lnTo>
                    <a:pt x="5916" y="555"/>
                  </a:lnTo>
                  <a:lnTo>
                    <a:pt x="336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0"/>
            <p:cNvSpPr/>
            <p:nvPr/>
          </p:nvSpPr>
          <p:spPr>
            <a:xfrm>
              <a:off x="5484275" y="4199525"/>
              <a:ext cx="163625" cy="886400"/>
            </a:xfrm>
            <a:custGeom>
              <a:avLst/>
              <a:gdLst/>
              <a:ahLst/>
              <a:cxnLst/>
              <a:rect l="l" t="t" r="r" b="b"/>
              <a:pathLst>
                <a:path w="6545" h="35456" extrusionOk="0">
                  <a:moveTo>
                    <a:pt x="3957" y="703"/>
                  </a:moveTo>
                  <a:lnTo>
                    <a:pt x="5872" y="1125"/>
                  </a:lnTo>
                  <a:lnTo>
                    <a:pt x="5872" y="1125"/>
                  </a:lnTo>
                  <a:lnTo>
                    <a:pt x="1147" y="34605"/>
                  </a:lnTo>
                  <a:cubicBezTo>
                    <a:pt x="1147" y="34753"/>
                    <a:pt x="1036" y="34827"/>
                    <a:pt x="888" y="34827"/>
                  </a:cubicBezTo>
                  <a:lnTo>
                    <a:pt x="851" y="34827"/>
                  </a:lnTo>
                  <a:cubicBezTo>
                    <a:pt x="703" y="34790"/>
                    <a:pt x="629" y="34716"/>
                    <a:pt x="629" y="34568"/>
                  </a:cubicBezTo>
                  <a:lnTo>
                    <a:pt x="3957" y="703"/>
                  </a:lnTo>
                  <a:close/>
                  <a:moveTo>
                    <a:pt x="3735" y="0"/>
                  </a:moveTo>
                  <a:cubicBezTo>
                    <a:pt x="3661" y="0"/>
                    <a:pt x="3550" y="0"/>
                    <a:pt x="3513" y="74"/>
                  </a:cubicBezTo>
                  <a:cubicBezTo>
                    <a:pt x="3439" y="111"/>
                    <a:pt x="3365" y="185"/>
                    <a:pt x="3365" y="296"/>
                  </a:cubicBezTo>
                  <a:lnTo>
                    <a:pt x="38" y="34494"/>
                  </a:lnTo>
                  <a:lnTo>
                    <a:pt x="1" y="34568"/>
                  </a:lnTo>
                  <a:cubicBezTo>
                    <a:pt x="1" y="34975"/>
                    <a:pt x="296" y="35344"/>
                    <a:pt x="703" y="35418"/>
                  </a:cubicBezTo>
                  <a:cubicBezTo>
                    <a:pt x="777" y="35455"/>
                    <a:pt x="814" y="35455"/>
                    <a:pt x="888" y="35455"/>
                  </a:cubicBezTo>
                  <a:cubicBezTo>
                    <a:pt x="1332" y="35455"/>
                    <a:pt x="1701" y="35160"/>
                    <a:pt x="1775" y="34716"/>
                  </a:cubicBezTo>
                  <a:lnTo>
                    <a:pt x="6508" y="925"/>
                  </a:lnTo>
                  <a:cubicBezTo>
                    <a:pt x="6545" y="740"/>
                    <a:pt x="6434" y="592"/>
                    <a:pt x="6286" y="555"/>
                  </a:cubicBezTo>
                  <a:lnTo>
                    <a:pt x="373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0"/>
            <p:cNvSpPr/>
            <p:nvPr/>
          </p:nvSpPr>
          <p:spPr>
            <a:xfrm>
              <a:off x="5447300" y="3236425"/>
              <a:ext cx="1197875" cy="1049075"/>
            </a:xfrm>
            <a:custGeom>
              <a:avLst/>
              <a:gdLst/>
              <a:ahLst/>
              <a:cxnLst/>
              <a:rect l="l" t="t" r="r" b="b"/>
              <a:pathLst>
                <a:path w="47915" h="41963" extrusionOk="0">
                  <a:moveTo>
                    <a:pt x="29171" y="1"/>
                  </a:moveTo>
                  <a:cubicBezTo>
                    <a:pt x="26879" y="1"/>
                    <a:pt x="25104" y="2034"/>
                    <a:pt x="25437" y="4290"/>
                  </a:cubicBezTo>
                  <a:cubicBezTo>
                    <a:pt x="26546" y="11906"/>
                    <a:pt x="27433" y="31315"/>
                    <a:pt x="26842" y="31463"/>
                  </a:cubicBezTo>
                  <a:cubicBezTo>
                    <a:pt x="26831" y="31466"/>
                    <a:pt x="26816" y="31467"/>
                    <a:pt x="26798" y="31467"/>
                  </a:cubicBezTo>
                  <a:cubicBezTo>
                    <a:pt x="25697" y="31467"/>
                    <a:pt x="11235" y="26262"/>
                    <a:pt x="4776" y="26262"/>
                  </a:cubicBezTo>
                  <a:cubicBezTo>
                    <a:pt x="3239" y="26262"/>
                    <a:pt x="2156" y="26556"/>
                    <a:pt x="1812" y="27285"/>
                  </a:cubicBezTo>
                  <a:cubicBezTo>
                    <a:pt x="1" y="31130"/>
                    <a:pt x="592" y="41963"/>
                    <a:pt x="592" y="41963"/>
                  </a:cubicBezTo>
                  <a:lnTo>
                    <a:pt x="41778" y="41963"/>
                  </a:lnTo>
                  <a:lnTo>
                    <a:pt x="47545" y="4327"/>
                  </a:lnTo>
                  <a:cubicBezTo>
                    <a:pt x="47915" y="2071"/>
                    <a:pt x="46140" y="1"/>
                    <a:pt x="43811"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0"/>
            <p:cNvSpPr/>
            <p:nvPr/>
          </p:nvSpPr>
          <p:spPr>
            <a:xfrm>
              <a:off x="5451925" y="3229050"/>
              <a:ext cx="1193250" cy="1063850"/>
            </a:xfrm>
            <a:custGeom>
              <a:avLst/>
              <a:gdLst/>
              <a:ahLst/>
              <a:cxnLst/>
              <a:rect l="l" t="t" r="r" b="b"/>
              <a:pathLst>
                <a:path w="47730" h="42554" extrusionOk="0">
                  <a:moveTo>
                    <a:pt x="43626" y="592"/>
                  </a:moveTo>
                  <a:cubicBezTo>
                    <a:pt x="44624" y="592"/>
                    <a:pt x="45475" y="998"/>
                    <a:pt x="46103" y="1627"/>
                  </a:cubicBezTo>
                  <a:cubicBezTo>
                    <a:pt x="46732" y="2255"/>
                    <a:pt x="47101" y="3106"/>
                    <a:pt x="47101" y="4067"/>
                  </a:cubicBezTo>
                  <a:cubicBezTo>
                    <a:pt x="47101" y="4215"/>
                    <a:pt x="47101" y="4400"/>
                    <a:pt x="47064" y="4585"/>
                  </a:cubicBezTo>
                  <a:lnTo>
                    <a:pt x="41297" y="41962"/>
                  </a:lnTo>
                  <a:lnTo>
                    <a:pt x="720" y="41962"/>
                  </a:lnTo>
                  <a:cubicBezTo>
                    <a:pt x="706" y="41768"/>
                    <a:pt x="686" y="41469"/>
                    <a:pt x="666" y="41075"/>
                  </a:cubicBezTo>
                  <a:cubicBezTo>
                    <a:pt x="666" y="40335"/>
                    <a:pt x="629" y="39337"/>
                    <a:pt x="629" y="38154"/>
                  </a:cubicBezTo>
                  <a:cubicBezTo>
                    <a:pt x="629" y="36416"/>
                    <a:pt x="703" y="34346"/>
                    <a:pt x="888" y="32461"/>
                  </a:cubicBezTo>
                  <a:cubicBezTo>
                    <a:pt x="1073" y="30538"/>
                    <a:pt x="1406" y="28800"/>
                    <a:pt x="1923" y="27728"/>
                  </a:cubicBezTo>
                  <a:cubicBezTo>
                    <a:pt x="2034" y="27469"/>
                    <a:pt x="2293" y="27248"/>
                    <a:pt x="2774" y="27100"/>
                  </a:cubicBezTo>
                  <a:cubicBezTo>
                    <a:pt x="3217" y="26952"/>
                    <a:pt x="3846" y="26878"/>
                    <a:pt x="4585" y="26878"/>
                  </a:cubicBezTo>
                  <a:cubicBezTo>
                    <a:pt x="7765" y="26878"/>
                    <a:pt x="12977" y="28172"/>
                    <a:pt x="17525" y="29466"/>
                  </a:cubicBezTo>
                  <a:cubicBezTo>
                    <a:pt x="19817" y="30094"/>
                    <a:pt x="21924" y="30760"/>
                    <a:pt x="23551" y="31240"/>
                  </a:cubicBezTo>
                  <a:cubicBezTo>
                    <a:pt x="24327" y="31499"/>
                    <a:pt x="25030" y="31684"/>
                    <a:pt x="25547" y="31832"/>
                  </a:cubicBezTo>
                  <a:cubicBezTo>
                    <a:pt x="25806" y="31906"/>
                    <a:pt x="26028" y="31980"/>
                    <a:pt x="26176" y="32017"/>
                  </a:cubicBezTo>
                  <a:cubicBezTo>
                    <a:pt x="26361" y="32054"/>
                    <a:pt x="26472" y="32091"/>
                    <a:pt x="26620" y="32091"/>
                  </a:cubicBezTo>
                  <a:lnTo>
                    <a:pt x="26730" y="32054"/>
                  </a:lnTo>
                  <a:cubicBezTo>
                    <a:pt x="26804" y="32054"/>
                    <a:pt x="26878" y="31980"/>
                    <a:pt x="26915" y="31943"/>
                  </a:cubicBezTo>
                  <a:cubicBezTo>
                    <a:pt x="26989" y="31869"/>
                    <a:pt x="26989" y="31795"/>
                    <a:pt x="26989" y="31758"/>
                  </a:cubicBezTo>
                  <a:cubicBezTo>
                    <a:pt x="27063" y="31536"/>
                    <a:pt x="27100" y="31240"/>
                    <a:pt x="27100" y="30797"/>
                  </a:cubicBezTo>
                  <a:cubicBezTo>
                    <a:pt x="27137" y="30353"/>
                    <a:pt x="27137" y="29762"/>
                    <a:pt x="27137" y="29096"/>
                  </a:cubicBezTo>
                  <a:cubicBezTo>
                    <a:pt x="27137" y="23477"/>
                    <a:pt x="26435" y="10463"/>
                    <a:pt x="25584" y="4548"/>
                  </a:cubicBezTo>
                  <a:cubicBezTo>
                    <a:pt x="25547" y="4400"/>
                    <a:pt x="25547" y="4215"/>
                    <a:pt x="25547" y="4067"/>
                  </a:cubicBezTo>
                  <a:cubicBezTo>
                    <a:pt x="25547" y="3106"/>
                    <a:pt x="25917" y="2255"/>
                    <a:pt x="26546" y="1627"/>
                  </a:cubicBezTo>
                  <a:cubicBezTo>
                    <a:pt x="27174" y="998"/>
                    <a:pt x="28024" y="592"/>
                    <a:pt x="28986" y="592"/>
                  </a:cubicBezTo>
                  <a:close/>
                  <a:moveTo>
                    <a:pt x="28986" y="0"/>
                  </a:moveTo>
                  <a:cubicBezTo>
                    <a:pt x="26694" y="0"/>
                    <a:pt x="24919" y="1849"/>
                    <a:pt x="24919" y="4067"/>
                  </a:cubicBezTo>
                  <a:cubicBezTo>
                    <a:pt x="24919" y="4252"/>
                    <a:pt x="24919" y="4437"/>
                    <a:pt x="24956" y="4659"/>
                  </a:cubicBezTo>
                  <a:cubicBezTo>
                    <a:pt x="25806" y="10500"/>
                    <a:pt x="26546" y="23514"/>
                    <a:pt x="26546" y="29096"/>
                  </a:cubicBezTo>
                  <a:cubicBezTo>
                    <a:pt x="26546" y="29910"/>
                    <a:pt x="26509" y="30575"/>
                    <a:pt x="26472" y="31019"/>
                  </a:cubicBezTo>
                  <a:cubicBezTo>
                    <a:pt x="26472" y="31208"/>
                    <a:pt x="26445" y="31344"/>
                    <a:pt x="26437" y="31448"/>
                  </a:cubicBezTo>
                  <a:lnTo>
                    <a:pt x="26437" y="31448"/>
                  </a:lnTo>
                  <a:cubicBezTo>
                    <a:pt x="26402" y="31443"/>
                    <a:pt x="26365" y="31436"/>
                    <a:pt x="26324" y="31425"/>
                  </a:cubicBezTo>
                  <a:cubicBezTo>
                    <a:pt x="25732" y="31277"/>
                    <a:pt x="24438" y="30871"/>
                    <a:pt x="22775" y="30353"/>
                  </a:cubicBezTo>
                  <a:cubicBezTo>
                    <a:pt x="20261" y="29614"/>
                    <a:pt x="16859" y="28579"/>
                    <a:pt x="13532" y="27728"/>
                  </a:cubicBezTo>
                  <a:cubicBezTo>
                    <a:pt x="10205" y="26915"/>
                    <a:pt x="6914" y="26249"/>
                    <a:pt x="4585" y="26249"/>
                  </a:cubicBezTo>
                  <a:cubicBezTo>
                    <a:pt x="3809" y="26249"/>
                    <a:pt x="3106" y="26323"/>
                    <a:pt x="2552" y="26508"/>
                  </a:cubicBezTo>
                  <a:cubicBezTo>
                    <a:pt x="2034" y="26693"/>
                    <a:pt x="1554" y="26989"/>
                    <a:pt x="1332" y="27433"/>
                  </a:cubicBezTo>
                  <a:cubicBezTo>
                    <a:pt x="777" y="28653"/>
                    <a:pt x="444" y="30464"/>
                    <a:pt x="260" y="32387"/>
                  </a:cubicBezTo>
                  <a:cubicBezTo>
                    <a:pt x="75" y="34309"/>
                    <a:pt x="1" y="36416"/>
                    <a:pt x="1" y="38154"/>
                  </a:cubicBezTo>
                  <a:cubicBezTo>
                    <a:pt x="1" y="40520"/>
                    <a:pt x="112" y="42258"/>
                    <a:pt x="112" y="42258"/>
                  </a:cubicBezTo>
                  <a:cubicBezTo>
                    <a:pt x="112" y="42443"/>
                    <a:pt x="260" y="42554"/>
                    <a:pt x="407" y="42554"/>
                  </a:cubicBezTo>
                  <a:lnTo>
                    <a:pt x="41593" y="42554"/>
                  </a:lnTo>
                  <a:cubicBezTo>
                    <a:pt x="41741" y="42554"/>
                    <a:pt x="41851" y="42443"/>
                    <a:pt x="41888" y="42295"/>
                  </a:cubicBezTo>
                  <a:lnTo>
                    <a:pt x="47656" y="4696"/>
                  </a:lnTo>
                  <a:cubicBezTo>
                    <a:pt x="47693" y="4474"/>
                    <a:pt x="47730" y="4252"/>
                    <a:pt x="47730" y="4067"/>
                  </a:cubicBezTo>
                  <a:cubicBezTo>
                    <a:pt x="47730" y="1849"/>
                    <a:pt x="45918" y="0"/>
                    <a:pt x="4362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0"/>
            <p:cNvSpPr/>
            <p:nvPr/>
          </p:nvSpPr>
          <p:spPr>
            <a:xfrm>
              <a:off x="5447300" y="3236425"/>
              <a:ext cx="824475" cy="1049075"/>
            </a:xfrm>
            <a:custGeom>
              <a:avLst/>
              <a:gdLst/>
              <a:ahLst/>
              <a:cxnLst/>
              <a:rect l="l" t="t" r="r" b="b"/>
              <a:pathLst>
                <a:path w="32979" h="41963" extrusionOk="0">
                  <a:moveTo>
                    <a:pt x="29023" y="1"/>
                  </a:moveTo>
                  <a:cubicBezTo>
                    <a:pt x="26805" y="75"/>
                    <a:pt x="25141" y="2071"/>
                    <a:pt x="25437" y="4290"/>
                  </a:cubicBezTo>
                  <a:cubicBezTo>
                    <a:pt x="26546" y="11906"/>
                    <a:pt x="27433" y="31315"/>
                    <a:pt x="26842" y="31463"/>
                  </a:cubicBezTo>
                  <a:cubicBezTo>
                    <a:pt x="26831" y="31466"/>
                    <a:pt x="26816" y="31467"/>
                    <a:pt x="26798" y="31467"/>
                  </a:cubicBezTo>
                  <a:cubicBezTo>
                    <a:pt x="25697" y="31467"/>
                    <a:pt x="11235" y="26262"/>
                    <a:pt x="4776" y="26262"/>
                  </a:cubicBezTo>
                  <a:cubicBezTo>
                    <a:pt x="3239" y="26262"/>
                    <a:pt x="2156" y="26556"/>
                    <a:pt x="1812" y="27285"/>
                  </a:cubicBezTo>
                  <a:cubicBezTo>
                    <a:pt x="1" y="31130"/>
                    <a:pt x="592" y="41963"/>
                    <a:pt x="592" y="41963"/>
                  </a:cubicBezTo>
                  <a:lnTo>
                    <a:pt x="26842" y="41963"/>
                  </a:lnTo>
                  <a:lnTo>
                    <a:pt x="32609" y="4327"/>
                  </a:lnTo>
                  <a:cubicBezTo>
                    <a:pt x="32979" y="2108"/>
                    <a:pt x="31278" y="75"/>
                    <a:pt x="2902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0"/>
            <p:cNvSpPr/>
            <p:nvPr/>
          </p:nvSpPr>
          <p:spPr>
            <a:xfrm>
              <a:off x="5451925" y="3229050"/>
              <a:ext cx="819850" cy="1063850"/>
            </a:xfrm>
            <a:custGeom>
              <a:avLst/>
              <a:gdLst/>
              <a:ahLst/>
              <a:cxnLst/>
              <a:rect l="l" t="t" r="r" b="b"/>
              <a:pathLst>
                <a:path w="32794" h="42554" extrusionOk="0">
                  <a:moveTo>
                    <a:pt x="28856" y="629"/>
                  </a:moveTo>
                  <a:lnTo>
                    <a:pt x="28856" y="629"/>
                  </a:lnTo>
                  <a:cubicBezTo>
                    <a:pt x="30733" y="676"/>
                    <a:pt x="32165" y="2225"/>
                    <a:pt x="32165" y="4067"/>
                  </a:cubicBezTo>
                  <a:cubicBezTo>
                    <a:pt x="32165" y="4215"/>
                    <a:pt x="32165" y="4400"/>
                    <a:pt x="32128" y="4585"/>
                  </a:cubicBezTo>
                  <a:lnTo>
                    <a:pt x="26398" y="41962"/>
                  </a:lnTo>
                  <a:lnTo>
                    <a:pt x="720" y="41962"/>
                  </a:lnTo>
                  <a:cubicBezTo>
                    <a:pt x="706" y="41768"/>
                    <a:pt x="686" y="41469"/>
                    <a:pt x="666" y="41075"/>
                  </a:cubicBezTo>
                  <a:cubicBezTo>
                    <a:pt x="666" y="40335"/>
                    <a:pt x="629" y="39337"/>
                    <a:pt x="629" y="38154"/>
                  </a:cubicBezTo>
                  <a:cubicBezTo>
                    <a:pt x="629" y="36416"/>
                    <a:pt x="703" y="34346"/>
                    <a:pt x="888" y="32461"/>
                  </a:cubicBezTo>
                  <a:cubicBezTo>
                    <a:pt x="1073" y="30538"/>
                    <a:pt x="1406" y="28800"/>
                    <a:pt x="1923" y="27728"/>
                  </a:cubicBezTo>
                  <a:cubicBezTo>
                    <a:pt x="2034" y="27469"/>
                    <a:pt x="2293" y="27248"/>
                    <a:pt x="2774" y="27100"/>
                  </a:cubicBezTo>
                  <a:cubicBezTo>
                    <a:pt x="3217" y="26952"/>
                    <a:pt x="3846" y="26878"/>
                    <a:pt x="4585" y="26878"/>
                  </a:cubicBezTo>
                  <a:cubicBezTo>
                    <a:pt x="7765" y="26878"/>
                    <a:pt x="12977" y="28172"/>
                    <a:pt x="17525" y="29466"/>
                  </a:cubicBezTo>
                  <a:cubicBezTo>
                    <a:pt x="19817" y="30094"/>
                    <a:pt x="21924" y="30760"/>
                    <a:pt x="23551" y="31240"/>
                  </a:cubicBezTo>
                  <a:cubicBezTo>
                    <a:pt x="24327" y="31499"/>
                    <a:pt x="25030" y="31684"/>
                    <a:pt x="25547" y="31832"/>
                  </a:cubicBezTo>
                  <a:cubicBezTo>
                    <a:pt x="25806" y="31906"/>
                    <a:pt x="26028" y="31980"/>
                    <a:pt x="26176" y="32017"/>
                  </a:cubicBezTo>
                  <a:cubicBezTo>
                    <a:pt x="26361" y="32054"/>
                    <a:pt x="26472" y="32091"/>
                    <a:pt x="26620" y="32091"/>
                  </a:cubicBezTo>
                  <a:lnTo>
                    <a:pt x="26730" y="32054"/>
                  </a:lnTo>
                  <a:cubicBezTo>
                    <a:pt x="26804" y="32054"/>
                    <a:pt x="26878" y="31980"/>
                    <a:pt x="26915" y="31943"/>
                  </a:cubicBezTo>
                  <a:cubicBezTo>
                    <a:pt x="26989" y="31869"/>
                    <a:pt x="26989" y="31795"/>
                    <a:pt x="26989" y="31758"/>
                  </a:cubicBezTo>
                  <a:cubicBezTo>
                    <a:pt x="27063" y="31536"/>
                    <a:pt x="27100" y="31240"/>
                    <a:pt x="27100" y="30797"/>
                  </a:cubicBezTo>
                  <a:cubicBezTo>
                    <a:pt x="27137" y="30353"/>
                    <a:pt x="27137" y="29762"/>
                    <a:pt x="27137" y="29096"/>
                  </a:cubicBezTo>
                  <a:cubicBezTo>
                    <a:pt x="27137" y="23477"/>
                    <a:pt x="26435" y="10463"/>
                    <a:pt x="25584" y="4548"/>
                  </a:cubicBezTo>
                  <a:cubicBezTo>
                    <a:pt x="25547" y="4400"/>
                    <a:pt x="25547" y="4215"/>
                    <a:pt x="25547" y="4067"/>
                  </a:cubicBezTo>
                  <a:cubicBezTo>
                    <a:pt x="25547" y="2225"/>
                    <a:pt x="26980" y="676"/>
                    <a:pt x="28856" y="629"/>
                  </a:cubicBezTo>
                  <a:close/>
                  <a:moveTo>
                    <a:pt x="28838" y="0"/>
                  </a:moveTo>
                  <a:cubicBezTo>
                    <a:pt x="26620" y="74"/>
                    <a:pt x="24919" y="1886"/>
                    <a:pt x="24919" y="4067"/>
                  </a:cubicBezTo>
                  <a:cubicBezTo>
                    <a:pt x="24919" y="4252"/>
                    <a:pt x="24919" y="4437"/>
                    <a:pt x="24956" y="4659"/>
                  </a:cubicBezTo>
                  <a:cubicBezTo>
                    <a:pt x="25806" y="10500"/>
                    <a:pt x="26546" y="23514"/>
                    <a:pt x="26546" y="29096"/>
                  </a:cubicBezTo>
                  <a:cubicBezTo>
                    <a:pt x="26546" y="29910"/>
                    <a:pt x="26509" y="30575"/>
                    <a:pt x="26472" y="31019"/>
                  </a:cubicBezTo>
                  <a:cubicBezTo>
                    <a:pt x="26472" y="31208"/>
                    <a:pt x="26445" y="31344"/>
                    <a:pt x="26437" y="31448"/>
                  </a:cubicBezTo>
                  <a:lnTo>
                    <a:pt x="26437" y="31448"/>
                  </a:lnTo>
                  <a:cubicBezTo>
                    <a:pt x="26402" y="31443"/>
                    <a:pt x="26365" y="31436"/>
                    <a:pt x="26324" y="31425"/>
                  </a:cubicBezTo>
                  <a:cubicBezTo>
                    <a:pt x="25732" y="31277"/>
                    <a:pt x="24438" y="30871"/>
                    <a:pt x="22775" y="30353"/>
                  </a:cubicBezTo>
                  <a:cubicBezTo>
                    <a:pt x="20261" y="29614"/>
                    <a:pt x="16859" y="28579"/>
                    <a:pt x="13532" y="27728"/>
                  </a:cubicBezTo>
                  <a:cubicBezTo>
                    <a:pt x="10205" y="26915"/>
                    <a:pt x="6914" y="26249"/>
                    <a:pt x="4585" y="26249"/>
                  </a:cubicBezTo>
                  <a:cubicBezTo>
                    <a:pt x="3809" y="26249"/>
                    <a:pt x="3106" y="26323"/>
                    <a:pt x="2552" y="26508"/>
                  </a:cubicBezTo>
                  <a:cubicBezTo>
                    <a:pt x="2034" y="26693"/>
                    <a:pt x="1554" y="26989"/>
                    <a:pt x="1332" y="27433"/>
                  </a:cubicBezTo>
                  <a:cubicBezTo>
                    <a:pt x="777" y="28653"/>
                    <a:pt x="444" y="30464"/>
                    <a:pt x="260" y="32387"/>
                  </a:cubicBezTo>
                  <a:cubicBezTo>
                    <a:pt x="75" y="34309"/>
                    <a:pt x="1" y="36416"/>
                    <a:pt x="1" y="38154"/>
                  </a:cubicBezTo>
                  <a:cubicBezTo>
                    <a:pt x="1" y="40520"/>
                    <a:pt x="112" y="42258"/>
                    <a:pt x="112" y="42258"/>
                  </a:cubicBezTo>
                  <a:cubicBezTo>
                    <a:pt x="112" y="42443"/>
                    <a:pt x="260" y="42554"/>
                    <a:pt x="407" y="42554"/>
                  </a:cubicBezTo>
                  <a:lnTo>
                    <a:pt x="26657" y="42554"/>
                  </a:lnTo>
                  <a:cubicBezTo>
                    <a:pt x="26804" y="42554"/>
                    <a:pt x="26915" y="42443"/>
                    <a:pt x="26952" y="42295"/>
                  </a:cubicBezTo>
                  <a:lnTo>
                    <a:pt x="32757" y="4696"/>
                  </a:lnTo>
                  <a:cubicBezTo>
                    <a:pt x="32757" y="4474"/>
                    <a:pt x="32794" y="4252"/>
                    <a:pt x="32794" y="4067"/>
                  </a:cubicBezTo>
                  <a:cubicBezTo>
                    <a:pt x="32794" y="1886"/>
                    <a:pt x="31056" y="74"/>
                    <a:pt x="2887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0"/>
            <p:cNvSpPr/>
            <p:nvPr/>
          </p:nvSpPr>
          <p:spPr>
            <a:xfrm>
              <a:off x="1921250" y="3013700"/>
              <a:ext cx="161750" cy="177475"/>
            </a:xfrm>
            <a:custGeom>
              <a:avLst/>
              <a:gdLst/>
              <a:ahLst/>
              <a:cxnLst/>
              <a:rect l="l" t="t" r="r" b="b"/>
              <a:pathLst>
                <a:path w="6470" h="7099" extrusionOk="0">
                  <a:moveTo>
                    <a:pt x="4880" y="0"/>
                  </a:moveTo>
                  <a:lnTo>
                    <a:pt x="0" y="4510"/>
                  </a:lnTo>
                  <a:lnTo>
                    <a:pt x="2921" y="7098"/>
                  </a:lnTo>
                  <a:lnTo>
                    <a:pt x="6470" y="4510"/>
                  </a:lnTo>
                  <a:lnTo>
                    <a:pt x="48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0"/>
            <p:cNvSpPr/>
            <p:nvPr/>
          </p:nvSpPr>
          <p:spPr>
            <a:xfrm>
              <a:off x="1913850" y="3005375"/>
              <a:ext cx="178400" cy="193650"/>
            </a:xfrm>
            <a:custGeom>
              <a:avLst/>
              <a:gdLst/>
              <a:ahLst/>
              <a:cxnLst/>
              <a:rect l="l" t="t" r="r" b="b"/>
              <a:pathLst>
                <a:path w="7136" h="7746" extrusionOk="0">
                  <a:moveTo>
                    <a:pt x="5028" y="851"/>
                  </a:moveTo>
                  <a:lnTo>
                    <a:pt x="6435" y="4754"/>
                  </a:lnTo>
                  <a:lnTo>
                    <a:pt x="3254" y="7062"/>
                  </a:lnTo>
                  <a:lnTo>
                    <a:pt x="777" y="4843"/>
                  </a:lnTo>
                  <a:lnTo>
                    <a:pt x="5028" y="851"/>
                  </a:lnTo>
                  <a:close/>
                  <a:moveTo>
                    <a:pt x="5250" y="0"/>
                  </a:moveTo>
                  <a:cubicBezTo>
                    <a:pt x="5139" y="0"/>
                    <a:pt x="5028" y="37"/>
                    <a:pt x="4954" y="74"/>
                  </a:cubicBezTo>
                  <a:lnTo>
                    <a:pt x="74" y="4622"/>
                  </a:lnTo>
                  <a:cubicBezTo>
                    <a:pt x="37" y="4696"/>
                    <a:pt x="0" y="4770"/>
                    <a:pt x="0" y="4843"/>
                  </a:cubicBezTo>
                  <a:cubicBezTo>
                    <a:pt x="0" y="4954"/>
                    <a:pt x="37" y="5028"/>
                    <a:pt x="111" y="5065"/>
                  </a:cubicBezTo>
                  <a:lnTo>
                    <a:pt x="2995" y="7690"/>
                  </a:lnTo>
                  <a:cubicBezTo>
                    <a:pt x="3050" y="7727"/>
                    <a:pt x="3124" y="7746"/>
                    <a:pt x="3198" y="7746"/>
                  </a:cubicBezTo>
                  <a:cubicBezTo>
                    <a:pt x="3272" y="7746"/>
                    <a:pt x="3346" y="7727"/>
                    <a:pt x="3402" y="7690"/>
                  </a:cubicBezTo>
                  <a:lnTo>
                    <a:pt x="6951" y="5102"/>
                  </a:lnTo>
                  <a:cubicBezTo>
                    <a:pt x="7062" y="5028"/>
                    <a:pt x="7136" y="4880"/>
                    <a:pt x="7062" y="4733"/>
                  </a:cubicBezTo>
                  <a:lnTo>
                    <a:pt x="5435" y="222"/>
                  </a:lnTo>
                  <a:cubicBezTo>
                    <a:pt x="5435" y="111"/>
                    <a:pt x="5324" y="37"/>
                    <a:pt x="525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0"/>
            <p:cNvSpPr/>
            <p:nvPr/>
          </p:nvSpPr>
          <p:spPr>
            <a:xfrm>
              <a:off x="2021050" y="3965400"/>
              <a:ext cx="612825" cy="1046575"/>
            </a:xfrm>
            <a:custGeom>
              <a:avLst/>
              <a:gdLst/>
              <a:ahLst/>
              <a:cxnLst/>
              <a:rect l="l" t="t" r="r" b="b"/>
              <a:pathLst>
                <a:path w="24513" h="41863" extrusionOk="0">
                  <a:moveTo>
                    <a:pt x="19199" y="0"/>
                  </a:moveTo>
                  <a:cubicBezTo>
                    <a:pt x="13895" y="0"/>
                    <a:pt x="1258" y="2156"/>
                    <a:pt x="1258" y="2156"/>
                  </a:cubicBezTo>
                  <a:cubicBezTo>
                    <a:pt x="1258" y="2156"/>
                    <a:pt x="1" y="6879"/>
                    <a:pt x="2405" y="6879"/>
                  </a:cubicBezTo>
                  <a:cubicBezTo>
                    <a:pt x="2508" y="6879"/>
                    <a:pt x="2619" y="6870"/>
                    <a:pt x="2737" y="6851"/>
                  </a:cubicBezTo>
                  <a:cubicBezTo>
                    <a:pt x="4610" y="6556"/>
                    <a:pt x="9622" y="6506"/>
                    <a:pt x="12754" y="6506"/>
                  </a:cubicBezTo>
                  <a:cubicBezTo>
                    <a:pt x="14321" y="6506"/>
                    <a:pt x="15418" y="6519"/>
                    <a:pt x="15418" y="6519"/>
                  </a:cubicBezTo>
                  <a:cubicBezTo>
                    <a:pt x="15418" y="6519"/>
                    <a:pt x="9096" y="21270"/>
                    <a:pt x="7506" y="29182"/>
                  </a:cubicBezTo>
                  <a:cubicBezTo>
                    <a:pt x="6656" y="33470"/>
                    <a:pt x="4253" y="35800"/>
                    <a:pt x="3698" y="37648"/>
                  </a:cubicBezTo>
                  <a:cubicBezTo>
                    <a:pt x="3143" y="39460"/>
                    <a:pt x="4807" y="38757"/>
                    <a:pt x="6471" y="39829"/>
                  </a:cubicBezTo>
                  <a:cubicBezTo>
                    <a:pt x="8097" y="40938"/>
                    <a:pt x="10870" y="41863"/>
                    <a:pt x="12904" y="41863"/>
                  </a:cubicBezTo>
                  <a:cubicBezTo>
                    <a:pt x="14900" y="41863"/>
                    <a:pt x="9391" y="38203"/>
                    <a:pt x="9391" y="35245"/>
                  </a:cubicBezTo>
                  <a:cubicBezTo>
                    <a:pt x="9391" y="32287"/>
                    <a:pt x="16083" y="22527"/>
                    <a:pt x="19374" y="17018"/>
                  </a:cubicBezTo>
                  <a:cubicBezTo>
                    <a:pt x="21967" y="12729"/>
                    <a:pt x="22246" y="12240"/>
                    <a:pt x="22122" y="12240"/>
                  </a:cubicBezTo>
                  <a:cubicBezTo>
                    <a:pt x="22085" y="12240"/>
                    <a:pt x="22013" y="12282"/>
                    <a:pt x="21955" y="12282"/>
                  </a:cubicBezTo>
                  <a:cubicBezTo>
                    <a:pt x="21846" y="12282"/>
                    <a:pt x="21787" y="12130"/>
                    <a:pt x="22109" y="11251"/>
                  </a:cubicBezTo>
                  <a:cubicBezTo>
                    <a:pt x="22516" y="10733"/>
                    <a:pt x="22849" y="10142"/>
                    <a:pt x="23034" y="9513"/>
                  </a:cubicBezTo>
                  <a:cubicBezTo>
                    <a:pt x="24217" y="5668"/>
                    <a:pt x="24512" y="677"/>
                    <a:pt x="20667" y="86"/>
                  </a:cubicBezTo>
                  <a:cubicBezTo>
                    <a:pt x="20287" y="27"/>
                    <a:pt x="19788" y="0"/>
                    <a:pt x="191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0"/>
            <p:cNvSpPr/>
            <p:nvPr/>
          </p:nvSpPr>
          <p:spPr>
            <a:xfrm>
              <a:off x="2036775" y="3957375"/>
              <a:ext cx="586925" cy="1062000"/>
            </a:xfrm>
            <a:custGeom>
              <a:avLst/>
              <a:gdLst/>
              <a:ahLst/>
              <a:cxnLst/>
              <a:rect l="l" t="t" r="r" b="b"/>
              <a:pathLst>
                <a:path w="23477" h="42480" extrusionOk="0">
                  <a:moveTo>
                    <a:pt x="18560" y="629"/>
                  </a:moveTo>
                  <a:cubicBezTo>
                    <a:pt x="19151" y="629"/>
                    <a:pt x="19632" y="666"/>
                    <a:pt x="20002" y="703"/>
                  </a:cubicBezTo>
                  <a:cubicBezTo>
                    <a:pt x="21074" y="887"/>
                    <a:pt x="21776" y="1405"/>
                    <a:pt x="22220" y="2181"/>
                  </a:cubicBezTo>
                  <a:cubicBezTo>
                    <a:pt x="22663" y="2958"/>
                    <a:pt x="22885" y="3993"/>
                    <a:pt x="22885" y="5139"/>
                  </a:cubicBezTo>
                  <a:cubicBezTo>
                    <a:pt x="22885" y="6618"/>
                    <a:pt x="22552" y="8245"/>
                    <a:pt x="22109" y="9723"/>
                  </a:cubicBezTo>
                  <a:cubicBezTo>
                    <a:pt x="21924" y="10315"/>
                    <a:pt x="21628" y="10870"/>
                    <a:pt x="21259" y="11387"/>
                  </a:cubicBezTo>
                  <a:lnTo>
                    <a:pt x="21222" y="11461"/>
                  </a:lnTo>
                  <a:cubicBezTo>
                    <a:pt x="21037" y="11979"/>
                    <a:pt x="20926" y="12237"/>
                    <a:pt x="20926" y="12459"/>
                  </a:cubicBezTo>
                  <a:cubicBezTo>
                    <a:pt x="20926" y="12570"/>
                    <a:pt x="20963" y="12644"/>
                    <a:pt x="21037" y="12755"/>
                  </a:cubicBezTo>
                  <a:cubicBezTo>
                    <a:pt x="21048" y="12766"/>
                    <a:pt x="21059" y="12781"/>
                    <a:pt x="21072" y="12796"/>
                  </a:cubicBezTo>
                  <a:lnTo>
                    <a:pt x="21072" y="12796"/>
                  </a:lnTo>
                  <a:cubicBezTo>
                    <a:pt x="20811" y="13316"/>
                    <a:pt x="20071" y="14537"/>
                    <a:pt x="18486" y="17192"/>
                  </a:cubicBezTo>
                  <a:cubicBezTo>
                    <a:pt x="16859" y="19927"/>
                    <a:pt x="14345" y="23735"/>
                    <a:pt x="12275" y="27248"/>
                  </a:cubicBezTo>
                  <a:cubicBezTo>
                    <a:pt x="11203" y="29022"/>
                    <a:pt x="10278" y="30686"/>
                    <a:pt x="9576" y="32128"/>
                  </a:cubicBezTo>
                  <a:cubicBezTo>
                    <a:pt x="9243" y="32830"/>
                    <a:pt x="8984" y="33496"/>
                    <a:pt x="8762" y="34050"/>
                  </a:cubicBezTo>
                  <a:cubicBezTo>
                    <a:pt x="8578" y="34642"/>
                    <a:pt x="8467" y="35159"/>
                    <a:pt x="8467" y="35566"/>
                  </a:cubicBezTo>
                  <a:cubicBezTo>
                    <a:pt x="8467" y="36268"/>
                    <a:pt x="8725" y="36971"/>
                    <a:pt x="9132" y="37636"/>
                  </a:cubicBezTo>
                  <a:cubicBezTo>
                    <a:pt x="9687" y="38635"/>
                    <a:pt x="10537" y="39596"/>
                    <a:pt x="11239" y="40409"/>
                  </a:cubicBezTo>
                  <a:cubicBezTo>
                    <a:pt x="11572" y="40779"/>
                    <a:pt x="11868" y="41149"/>
                    <a:pt x="12090" y="41444"/>
                  </a:cubicBezTo>
                  <a:cubicBezTo>
                    <a:pt x="12201" y="41555"/>
                    <a:pt x="12275" y="41703"/>
                    <a:pt x="12349" y="41777"/>
                  </a:cubicBezTo>
                  <a:lnTo>
                    <a:pt x="12386" y="41888"/>
                  </a:lnTo>
                  <a:lnTo>
                    <a:pt x="12275" y="41888"/>
                  </a:lnTo>
                  <a:cubicBezTo>
                    <a:pt x="10315" y="41888"/>
                    <a:pt x="7579" y="40964"/>
                    <a:pt x="5990" y="39892"/>
                  </a:cubicBezTo>
                  <a:cubicBezTo>
                    <a:pt x="5213" y="39411"/>
                    <a:pt x="4437" y="39263"/>
                    <a:pt x="3919" y="39115"/>
                  </a:cubicBezTo>
                  <a:cubicBezTo>
                    <a:pt x="3661" y="39041"/>
                    <a:pt x="3476" y="38967"/>
                    <a:pt x="3402" y="38893"/>
                  </a:cubicBezTo>
                  <a:cubicBezTo>
                    <a:pt x="3328" y="38819"/>
                    <a:pt x="3291" y="38782"/>
                    <a:pt x="3254" y="38561"/>
                  </a:cubicBezTo>
                  <a:cubicBezTo>
                    <a:pt x="3254" y="38450"/>
                    <a:pt x="3291" y="38265"/>
                    <a:pt x="3365" y="38043"/>
                  </a:cubicBezTo>
                  <a:cubicBezTo>
                    <a:pt x="3624" y="37193"/>
                    <a:pt x="4326" y="36158"/>
                    <a:pt x="5139" y="34827"/>
                  </a:cubicBezTo>
                  <a:cubicBezTo>
                    <a:pt x="5916" y="33459"/>
                    <a:pt x="6729" y="31758"/>
                    <a:pt x="7173" y="29577"/>
                  </a:cubicBezTo>
                  <a:cubicBezTo>
                    <a:pt x="7949" y="25658"/>
                    <a:pt x="9946" y="20001"/>
                    <a:pt x="11720" y="15306"/>
                  </a:cubicBezTo>
                  <a:cubicBezTo>
                    <a:pt x="12607" y="12977"/>
                    <a:pt x="13458" y="10907"/>
                    <a:pt x="14049" y="9391"/>
                  </a:cubicBezTo>
                  <a:cubicBezTo>
                    <a:pt x="14382" y="8651"/>
                    <a:pt x="14641" y="8023"/>
                    <a:pt x="14789" y="7616"/>
                  </a:cubicBezTo>
                  <a:cubicBezTo>
                    <a:pt x="14974" y="7172"/>
                    <a:pt x="15084" y="6951"/>
                    <a:pt x="15084" y="6951"/>
                  </a:cubicBezTo>
                  <a:cubicBezTo>
                    <a:pt x="15121" y="6877"/>
                    <a:pt x="15121" y="6766"/>
                    <a:pt x="15047" y="6655"/>
                  </a:cubicBezTo>
                  <a:cubicBezTo>
                    <a:pt x="15010" y="6581"/>
                    <a:pt x="14900" y="6544"/>
                    <a:pt x="14789" y="6544"/>
                  </a:cubicBezTo>
                  <a:cubicBezTo>
                    <a:pt x="14789" y="6544"/>
                    <a:pt x="13790" y="6507"/>
                    <a:pt x="12312" y="6507"/>
                  </a:cubicBezTo>
                  <a:cubicBezTo>
                    <a:pt x="10722" y="6507"/>
                    <a:pt x="8652" y="6544"/>
                    <a:pt x="6729" y="6581"/>
                  </a:cubicBezTo>
                  <a:cubicBezTo>
                    <a:pt x="4807" y="6618"/>
                    <a:pt x="3032" y="6729"/>
                    <a:pt x="2071" y="6877"/>
                  </a:cubicBezTo>
                  <a:lnTo>
                    <a:pt x="1775" y="6877"/>
                  </a:lnTo>
                  <a:cubicBezTo>
                    <a:pt x="1516" y="6877"/>
                    <a:pt x="1368" y="6840"/>
                    <a:pt x="1220" y="6729"/>
                  </a:cubicBezTo>
                  <a:cubicBezTo>
                    <a:pt x="999" y="6618"/>
                    <a:pt x="851" y="6359"/>
                    <a:pt x="740" y="6063"/>
                  </a:cubicBezTo>
                  <a:cubicBezTo>
                    <a:pt x="666" y="5731"/>
                    <a:pt x="629" y="5324"/>
                    <a:pt x="629" y="4917"/>
                  </a:cubicBezTo>
                  <a:cubicBezTo>
                    <a:pt x="629" y="4326"/>
                    <a:pt x="703" y="3734"/>
                    <a:pt x="777" y="3291"/>
                  </a:cubicBezTo>
                  <a:cubicBezTo>
                    <a:pt x="814" y="3069"/>
                    <a:pt x="851" y="2884"/>
                    <a:pt x="888" y="2736"/>
                  </a:cubicBezTo>
                  <a:cubicBezTo>
                    <a:pt x="888" y="2735"/>
                    <a:pt x="888" y="2735"/>
                    <a:pt x="888" y="2734"/>
                  </a:cubicBezTo>
                  <a:lnTo>
                    <a:pt x="888" y="2734"/>
                  </a:lnTo>
                  <a:cubicBezTo>
                    <a:pt x="1212" y="2678"/>
                    <a:pt x="1868" y="2568"/>
                    <a:pt x="2736" y="2440"/>
                  </a:cubicBezTo>
                  <a:cubicBezTo>
                    <a:pt x="6544" y="1812"/>
                    <a:pt x="14641" y="629"/>
                    <a:pt x="18560" y="629"/>
                  </a:cubicBezTo>
                  <a:close/>
                  <a:moveTo>
                    <a:pt x="18560" y="0"/>
                  </a:moveTo>
                  <a:cubicBezTo>
                    <a:pt x="15898" y="0"/>
                    <a:pt x="11387" y="555"/>
                    <a:pt x="7579" y="1072"/>
                  </a:cubicBezTo>
                  <a:cubicBezTo>
                    <a:pt x="3734" y="1627"/>
                    <a:pt x="592" y="2144"/>
                    <a:pt x="592" y="2144"/>
                  </a:cubicBezTo>
                  <a:cubicBezTo>
                    <a:pt x="444" y="2181"/>
                    <a:pt x="370" y="2255"/>
                    <a:pt x="333" y="2366"/>
                  </a:cubicBezTo>
                  <a:cubicBezTo>
                    <a:pt x="333" y="2403"/>
                    <a:pt x="0" y="3623"/>
                    <a:pt x="0" y="4917"/>
                  </a:cubicBezTo>
                  <a:cubicBezTo>
                    <a:pt x="0" y="5509"/>
                    <a:pt x="74" y="6137"/>
                    <a:pt x="333" y="6618"/>
                  </a:cubicBezTo>
                  <a:cubicBezTo>
                    <a:pt x="444" y="6877"/>
                    <a:pt x="629" y="7099"/>
                    <a:pt x="888" y="7246"/>
                  </a:cubicBezTo>
                  <a:cubicBezTo>
                    <a:pt x="1147" y="7431"/>
                    <a:pt x="1442" y="7505"/>
                    <a:pt x="1775" y="7505"/>
                  </a:cubicBezTo>
                  <a:cubicBezTo>
                    <a:pt x="1886" y="7505"/>
                    <a:pt x="2034" y="7505"/>
                    <a:pt x="2145" y="7468"/>
                  </a:cubicBezTo>
                  <a:cubicBezTo>
                    <a:pt x="3069" y="7320"/>
                    <a:pt x="4844" y="7246"/>
                    <a:pt x="6766" y="7209"/>
                  </a:cubicBezTo>
                  <a:cubicBezTo>
                    <a:pt x="8652" y="7136"/>
                    <a:pt x="10722" y="7136"/>
                    <a:pt x="12312" y="7136"/>
                  </a:cubicBezTo>
                  <a:lnTo>
                    <a:pt x="14323" y="7136"/>
                  </a:lnTo>
                  <a:cubicBezTo>
                    <a:pt x="13873" y="8217"/>
                    <a:pt x="12585" y="11340"/>
                    <a:pt x="11129" y="15084"/>
                  </a:cubicBezTo>
                  <a:cubicBezTo>
                    <a:pt x="9354" y="19779"/>
                    <a:pt x="7395" y="25473"/>
                    <a:pt x="6581" y="29466"/>
                  </a:cubicBezTo>
                  <a:cubicBezTo>
                    <a:pt x="6175" y="31573"/>
                    <a:pt x="5361" y="33163"/>
                    <a:pt x="4585" y="34494"/>
                  </a:cubicBezTo>
                  <a:cubicBezTo>
                    <a:pt x="3808" y="35825"/>
                    <a:pt x="3069" y="36860"/>
                    <a:pt x="2773" y="37858"/>
                  </a:cubicBezTo>
                  <a:cubicBezTo>
                    <a:pt x="2699" y="38117"/>
                    <a:pt x="2662" y="38376"/>
                    <a:pt x="2662" y="38561"/>
                  </a:cubicBezTo>
                  <a:cubicBezTo>
                    <a:pt x="2625" y="38893"/>
                    <a:pt x="2773" y="39189"/>
                    <a:pt x="3032" y="39374"/>
                  </a:cubicBezTo>
                  <a:cubicBezTo>
                    <a:pt x="3365" y="39633"/>
                    <a:pt x="3771" y="39707"/>
                    <a:pt x="4215" y="39818"/>
                  </a:cubicBezTo>
                  <a:cubicBezTo>
                    <a:pt x="4659" y="39929"/>
                    <a:pt x="5176" y="40076"/>
                    <a:pt x="5657" y="40409"/>
                  </a:cubicBezTo>
                  <a:cubicBezTo>
                    <a:pt x="7395" y="41555"/>
                    <a:pt x="10167" y="42480"/>
                    <a:pt x="12275" y="42480"/>
                  </a:cubicBezTo>
                  <a:cubicBezTo>
                    <a:pt x="12460" y="42480"/>
                    <a:pt x="12607" y="42480"/>
                    <a:pt x="12755" y="42406"/>
                  </a:cubicBezTo>
                  <a:cubicBezTo>
                    <a:pt x="12829" y="42332"/>
                    <a:pt x="12903" y="42295"/>
                    <a:pt x="12940" y="42184"/>
                  </a:cubicBezTo>
                  <a:cubicBezTo>
                    <a:pt x="13014" y="42110"/>
                    <a:pt x="13014" y="42036"/>
                    <a:pt x="13014" y="41925"/>
                  </a:cubicBezTo>
                  <a:cubicBezTo>
                    <a:pt x="13014" y="41703"/>
                    <a:pt x="12903" y="41555"/>
                    <a:pt x="12792" y="41370"/>
                  </a:cubicBezTo>
                  <a:cubicBezTo>
                    <a:pt x="12607" y="41038"/>
                    <a:pt x="12238" y="40631"/>
                    <a:pt x="11868" y="40187"/>
                  </a:cubicBezTo>
                  <a:cubicBezTo>
                    <a:pt x="11276" y="39522"/>
                    <a:pt x="10574" y="38745"/>
                    <a:pt x="10019" y="37932"/>
                  </a:cubicBezTo>
                  <a:cubicBezTo>
                    <a:pt x="9465" y="37119"/>
                    <a:pt x="9058" y="36268"/>
                    <a:pt x="9095" y="35566"/>
                  </a:cubicBezTo>
                  <a:cubicBezTo>
                    <a:pt x="9058" y="35270"/>
                    <a:pt x="9169" y="34790"/>
                    <a:pt x="9354" y="34272"/>
                  </a:cubicBezTo>
                  <a:cubicBezTo>
                    <a:pt x="9982" y="32350"/>
                    <a:pt x="11683" y="29355"/>
                    <a:pt x="13606" y="26249"/>
                  </a:cubicBezTo>
                  <a:cubicBezTo>
                    <a:pt x="15491" y="23144"/>
                    <a:pt x="17561" y="19927"/>
                    <a:pt x="19040" y="17524"/>
                  </a:cubicBezTo>
                  <a:cubicBezTo>
                    <a:pt x="20149" y="15602"/>
                    <a:pt x="20852" y="14456"/>
                    <a:pt x="21259" y="13753"/>
                  </a:cubicBezTo>
                  <a:cubicBezTo>
                    <a:pt x="21443" y="13384"/>
                    <a:pt x="21591" y="13162"/>
                    <a:pt x="21665" y="12977"/>
                  </a:cubicBezTo>
                  <a:cubicBezTo>
                    <a:pt x="21702" y="12903"/>
                    <a:pt x="21739" y="12829"/>
                    <a:pt x="21776" y="12792"/>
                  </a:cubicBezTo>
                  <a:cubicBezTo>
                    <a:pt x="21813" y="12718"/>
                    <a:pt x="21813" y="12681"/>
                    <a:pt x="21813" y="12570"/>
                  </a:cubicBezTo>
                  <a:cubicBezTo>
                    <a:pt x="21813" y="12533"/>
                    <a:pt x="21813" y="12422"/>
                    <a:pt x="21739" y="12348"/>
                  </a:cubicBezTo>
                  <a:cubicBezTo>
                    <a:pt x="21681" y="12310"/>
                    <a:pt x="21633" y="12281"/>
                    <a:pt x="21590" y="12263"/>
                  </a:cubicBezTo>
                  <a:lnTo>
                    <a:pt x="21590" y="12263"/>
                  </a:lnTo>
                  <a:cubicBezTo>
                    <a:pt x="21619" y="12141"/>
                    <a:pt x="21670" y="11964"/>
                    <a:pt x="21758" y="11732"/>
                  </a:cubicBezTo>
                  <a:lnTo>
                    <a:pt x="21758" y="11732"/>
                  </a:lnTo>
                  <a:cubicBezTo>
                    <a:pt x="22156" y="11184"/>
                    <a:pt x="22482" y="10600"/>
                    <a:pt x="22700" y="9908"/>
                  </a:cubicBezTo>
                  <a:cubicBezTo>
                    <a:pt x="23181" y="8393"/>
                    <a:pt x="23477" y="6692"/>
                    <a:pt x="23477" y="5139"/>
                  </a:cubicBezTo>
                  <a:cubicBezTo>
                    <a:pt x="23477" y="3919"/>
                    <a:pt x="23292" y="2773"/>
                    <a:pt x="22774" y="1849"/>
                  </a:cubicBezTo>
                  <a:cubicBezTo>
                    <a:pt x="22220" y="961"/>
                    <a:pt x="21332" y="296"/>
                    <a:pt x="20112" y="111"/>
                  </a:cubicBezTo>
                  <a:cubicBezTo>
                    <a:pt x="19706" y="37"/>
                    <a:pt x="19188" y="0"/>
                    <a:pt x="1856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0"/>
            <p:cNvSpPr/>
            <p:nvPr/>
          </p:nvSpPr>
          <p:spPr>
            <a:xfrm>
              <a:off x="2073750" y="4916750"/>
              <a:ext cx="287200" cy="118325"/>
            </a:xfrm>
            <a:custGeom>
              <a:avLst/>
              <a:gdLst/>
              <a:ahLst/>
              <a:cxnLst/>
              <a:rect l="l" t="t" r="r" b="b"/>
              <a:pathLst>
                <a:path w="11488" h="4733" extrusionOk="0">
                  <a:moveTo>
                    <a:pt x="1072" y="1"/>
                  </a:moveTo>
                  <a:cubicBezTo>
                    <a:pt x="1072" y="1"/>
                    <a:pt x="0" y="1"/>
                    <a:pt x="888" y="888"/>
                  </a:cubicBezTo>
                  <a:cubicBezTo>
                    <a:pt x="1775" y="1775"/>
                    <a:pt x="1775" y="4585"/>
                    <a:pt x="1775" y="4585"/>
                  </a:cubicBezTo>
                  <a:lnTo>
                    <a:pt x="2810" y="4585"/>
                  </a:lnTo>
                  <a:cubicBezTo>
                    <a:pt x="2810" y="4585"/>
                    <a:pt x="2477" y="3180"/>
                    <a:pt x="2995" y="2478"/>
                  </a:cubicBezTo>
                  <a:cubicBezTo>
                    <a:pt x="2995" y="2478"/>
                    <a:pt x="3092" y="2470"/>
                    <a:pt x="3246" y="2470"/>
                  </a:cubicBezTo>
                  <a:cubicBezTo>
                    <a:pt x="3785" y="2470"/>
                    <a:pt x="5028" y="2560"/>
                    <a:pt x="5287" y="3365"/>
                  </a:cubicBezTo>
                  <a:cubicBezTo>
                    <a:pt x="5509" y="4031"/>
                    <a:pt x="6248" y="4733"/>
                    <a:pt x="6248" y="4733"/>
                  </a:cubicBezTo>
                  <a:lnTo>
                    <a:pt x="9650" y="4733"/>
                  </a:lnTo>
                  <a:cubicBezTo>
                    <a:pt x="10574" y="4733"/>
                    <a:pt x="11165" y="4326"/>
                    <a:pt x="11313" y="4031"/>
                  </a:cubicBezTo>
                  <a:cubicBezTo>
                    <a:pt x="11443" y="3804"/>
                    <a:pt x="11487" y="3691"/>
                    <a:pt x="11075" y="3691"/>
                  </a:cubicBezTo>
                  <a:cubicBezTo>
                    <a:pt x="11016" y="3691"/>
                    <a:pt x="10948" y="3693"/>
                    <a:pt x="10870" y="3698"/>
                  </a:cubicBezTo>
                  <a:cubicBezTo>
                    <a:pt x="10782" y="3703"/>
                    <a:pt x="10655" y="3706"/>
                    <a:pt x="10501" y="3706"/>
                  </a:cubicBezTo>
                  <a:cubicBezTo>
                    <a:pt x="9614" y="3706"/>
                    <a:pt x="7819" y="3606"/>
                    <a:pt x="7283" y="3291"/>
                  </a:cubicBezTo>
                  <a:cubicBezTo>
                    <a:pt x="6951" y="3069"/>
                    <a:pt x="6581" y="2626"/>
                    <a:pt x="6322" y="2256"/>
                  </a:cubicBezTo>
                  <a:cubicBezTo>
                    <a:pt x="6063" y="1923"/>
                    <a:pt x="3697" y="814"/>
                    <a:pt x="2403" y="370"/>
                  </a:cubicBezTo>
                  <a:lnTo>
                    <a:pt x="1072"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0"/>
            <p:cNvSpPr/>
            <p:nvPr/>
          </p:nvSpPr>
          <p:spPr>
            <a:xfrm>
              <a:off x="2079300" y="4909350"/>
              <a:ext cx="287450" cy="134050"/>
            </a:xfrm>
            <a:custGeom>
              <a:avLst/>
              <a:gdLst/>
              <a:ahLst/>
              <a:cxnLst/>
              <a:rect l="l" t="t" r="r" b="b"/>
              <a:pathLst>
                <a:path w="11498" h="5362" extrusionOk="0">
                  <a:moveTo>
                    <a:pt x="850" y="613"/>
                  </a:moveTo>
                  <a:lnTo>
                    <a:pt x="2107" y="962"/>
                  </a:lnTo>
                  <a:lnTo>
                    <a:pt x="2113" y="940"/>
                  </a:lnTo>
                  <a:lnTo>
                    <a:pt x="2113" y="940"/>
                  </a:lnTo>
                  <a:cubicBezTo>
                    <a:pt x="2740" y="1165"/>
                    <a:pt x="3640" y="1562"/>
                    <a:pt x="4400" y="1923"/>
                  </a:cubicBezTo>
                  <a:cubicBezTo>
                    <a:pt x="4769" y="2108"/>
                    <a:pt x="5139" y="2293"/>
                    <a:pt x="5398" y="2441"/>
                  </a:cubicBezTo>
                  <a:cubicBezTo>
                    <a:pt x="5546" y="2515"/>
                    <a:pt x="5657" y="2589"/>
                    <a:pt x="5731" y="2663"/>
                  </a:cubicBezTo>
                  <a:lnTo>
                    <a:pt x="5841" y="2737"/>
                  </a:lnTo>
                  <a:cubicBezTo>
                    <a:pt x="6137" y="3107"/>
                    <a:pt x="6507" y="3550"/>
                    <a:pt x="6914" y="3846"/>
                  </a:cubicBezTo>
                  <a:cubicBezTo>
                    <a:pt x="7098" y="3957"/>
                    <a:pt x="7320" y="4031"/>
                    <a:pt x="7616" y="4068"/>
                  </a:cubicBezTo>
                  <a:cubicBezTo>
                    <a:pt x="8429" y="4253"/>
                    <a:pt x="9575" y="4327"/>
                    <a:pt x="10278" y="4327"/>
                  </a:cubicBezTo>
                  <a:cubicBezTo>
                    <a:pt x="10426" y="4327"/>
                    <a:pt x="10574" y="4327"/>
                    <a:pt x="10685" y="4290"/>
                  </a:cubicBezTo>
                  <a:lnTo>
                    <a:pt x="10742" y="4290"/>
                  </a:lnTo>
                  <a:cubicBezTo>
                    <a:pt x="10666" y="4360"/>
                    <a:pt x="10549" y="4443"/>
                    <a:pt x="10389" y="4511"/>
                  </a:cubicBezTo>
                  <a:cubicBezTo>
                    <a:pt x="10167" y="4622"/>
                    <a:pt x="9834" y="4733"/>
                    <a:pt x="9428" y="4733"/>
                  </a:cubicBezTo>
                  <a:lnTo>
                    <a:pt x="6157" y="4733"/>
                  </a:lnTo>
                  <a:cubicBezTo>
                    <a:pt x="6066" y="4661"/>
                    <a:pt x="5917" y="4506"/>
                    <a:pt x="5767" y="4327"/>
                  </a:cubicBezTo>
                  <a:cubicBezTo>
                    <a:pt x="5620" y="4068"/>
                    <a:pt x="5435" y="3809"/>
                    <a:pt x="5361" y="3550"/>
                  </a:cubicBezTo>
                  <a:cubicBezTo>
                    <a:pt x="5250" y="3291"/>
                    <a:pt x="5102" y="3070"/>
                    <a:pt x="4880" y="2922"/>
                  </a:cubicBezTo>
                  <a:cubicBezTo>
                    <a:pt x="4584" y="2700"/>
                    <a:pt x="4215" y="2589"/>
                    <a:pt x="3882" y="2515"/>
                  </a:cubicBezTo>
                  <a:cubicBezTo>
                    <a:pt x="3549" y="2478"/>
                    <a:pt x="3217" y="2441"/>
                    <a:pt x="2995" y="2441"/>
                  </a:cubicBezTo>
                  <a:cubicBezTo>
                    <a:pt x="2847" y="2441"/>
                    <a:pt x="2773" y="2478"/>
                    <a:pt x="2736" y="2478"/>
                  </a:cubicBezTo>
                  <a:cubicBezTo>
                    <a:pt x="2662" y="2478"/>
                    <a:pt x="2588" y="2515"/>
                    <a:pt x="2514" y="2589"/>
                  </a:cubicBezTo>
                  <a:cubicBezTo>
                    <a:pt x="2218" y="2996"/>
                    <a:pt x="2181" y="3476"/>
                    <a:pt x="2181" y="3883"/>
                  </a:cubicBezTo>
                  <a:cubicBezTo>
                    <a:pt x="2181" y="4158"/>
                    <a:pt x="2205" y="4400"/>
                    <a:pt x="2231" y="4585"/>
                  </a:cubicBezTo>
                  <a:lnTo>
                    <a:pt x="1842" y="4585"/>
                  </a:lnTo>
                  <a:cubicBezTo>
                    <a:pt x="1832" y="4295"/>
                    <a:pt x="1806" y="3826"/>
                    <a:pt x="1738" y="3328"/>
                  </a:cubicBezTo>
                  <a:cubicBezTo>
                    <a:pt x="1664" y="2885"/>
                    <a:pt x="1590" y="2441"/>
                    <a:pt x="1479" y="2034"/>
                  </a:cubicBezTo>
                  <a:cubicBezTo>
                    <a:pt x="1331" y="1628"/>
                    <a:pt x="1146" y="1258"/>
                    <a:pt x="887" y="962"/>
                  </a:cubicBezTo>
                  <a:cubicBezTo>
                    <a:pt x="776" y="851"/>
                    <a:pt x="703" y="777"/>
                    <a:pt x="666" y="703"/>
                  </a:cubicBezTo>
                  <a:lnTo>
                    <a:pt x="642" y="656"/>
                  </a:lnTo>
                  <a:lnTo>
                    <a:pt x="642" y="656"/>
                  </a:lnTo>
                  <a:cubicBezTo>
                    <a:pt x="676" y="645"/>
                    <a:pt x="716" y="629"/>
                    <a:pt x="739" y="629"/>
                  </a:cubicBezTo>
                  <a:lnTo>
                    <a:pt x="850" y="629"/>
                  </a:lnTo>
                  <a:lnTo>
                    <a:pt x="850" y="613"/>
                  </a:lnTo>
                  <a:close/>
                  <a:moveTo>
                    <a:pt x="850" y="1"/>
                  </a:moveTo>
                  <a:cubicBezTo>
                    <a:pt x="813" y="1"/>
                    <a:pt x="666" y="1"/>
                    <a:pt x="481" y="38"/>
                  </a:cubicBezTo>
                  <a:cubicBezTo>
                    <a:pt x="407" y="75"/>
                    <a:pt x="296" y="112"/>
                    <a:pt x="185" y="223"/>
                  </a:cubicBezTo>
                  <a:cubicBezTo>
                    <a:pt x="74" y="297"/>
                    <a:pt x="0" y="445"/>
                    <a:pt x="0" y="629"/>
                  </a:cubicBezTo>
                  <a:cubicBezTo>
                    <a:pt x="0" y="740"/>
                    <a:pt x="37" y="888"/>
                    <a:pt x="111" y="999"/>
                  </a:cubicBezTo>
                  <a:cubicBezTo>
                    <a:pt x="185" y="1147"/>
                    <a:pt x="296" y="1258"/>
                    <a:pt x="444" y="1406"/>
                  </a:cubicBezTo>
                  <a:cubicBezTo>
                    <a:pt x="629" y="1554"/>
                    <a:pt x="776" y="1850"/>
                    <a:pt x="887" y="2219"/>
                  </a:cubicBezTo>
                  <a:cubicBezTo>
                    <a:pt x="1035" y="2774"/>
                    <a:pt x="1146" y="3439"/>
                    <a:pt x="1183" y="3957"/>
                  </a:cubicBezTo>
                  <a:cubicBezTo>
                    <a:pt x="1220" y="4216"/>
                    <a:pt x="1220" y="4474"/>
                    <a:pt x="1220" y="4622"/>
                  </a:cubicBezTo>
                  <a:cubicBezTo>
                    <a:pt x="1220" y="4770"/>
                    <a:pt x="1220" y="4881"/>
                    <a:pt x="1220" y="4881"/>
                  </a:cubicBezTo>
                  <a:cubicBezTo>
                    <a:pt x="1220" y="4955"/>
                    <a:pt x="1257" y="5029"/>
                    <a:pt x="1331" y="5103"/>
                  </a:cubicBezTo>
                  <a:cubicBezTo>
                    <a:pt x="1368" y="5140"/>
                    <a:pt x="1479" y="5177"/>
                    <a:pt x="1553" y="5177"/>
                  </a:cubicBezTo>
                  <a:lnTo>
                    <a:pt x="2588" y="5177"/>
                  </a:lnTo>
                  <a:cubicBezTo>
                    <a:pt x="2699" y="5177"/>
                    <a:pt x="2773" y="5140"/>
                    <a:pt x="2847" y="5066"/>
                  </a:cubicBezTo>
                  <a:cubicBezTo>
                    <a:pt x="2884" y="4992"/>
                    <a:pt x="2921" y="4881"/>
                    <a:pt x="2884" y="4807"/>
                  </a:cubicBezTo>
                  <a:lnTo>
                    <a:pt x="2884" y="4770"/>
                  </a:lnTo>
                  <a:cubicBezTo>
                    <a:pt x="2884" y="4696"/>
                    <a:pt x="2773" y="4327"/>
                    <a:pt x="2773" y="3883"/>
                  </a:cubicBezTo>
                  <a:cubicBezTo>
                    <a:pt x="2773" y="3577"/>
                    <a:pt x="2824" y="3271"/>
                    <a:pt x="2946" y="3070"/>
                  </a:cubicBezTo>
                  <a:lnTo>
                    <a:pt x="2995" y="3070"/>
                  </a:lnTo>
                  <a:cubicBezTo>
                    <a:pt x="3253" y="3070"/>
                    <a:pt x="3697" y="3107"/>
                    <a:pt x="4067" y="3217"/>
                  </a:cubicBezTo>
                  <a:cubicBezTo>
                    <a:pt x="4252" y="3254"/>
                    <a:pt x="4400" y="3328"/>
                    <a:pt x="4510" y="3402"/>
                  </a:cubicBezTo>
                  <a:cubicBezTo>
                    <a:pt x="4658" y="3513"/>
                    <a:pt x="4732" y="3624"/>
                    <a:pt x="4769" y="3735"/>
                  </a:cubicBezTo>
                  <a:cubicBezTo>
                    <a:pt x="4880" y="4142"/>
                    <a:pt x="5139" y="4511"/>
                    <a:pt x="5398" y="4807"/>
                  </a:cubicBezTo>
                  <a:cubicBezTo>
                    <a:pt x="5620" y="5066"/>
                    <a:pt x="5804" y="5251"/>
                    <a:pt x="5841" y="5251"/>
                  </a:cubicBezTo>
                  <a:cubicBezTo>
                    <a:pt x="5878" y="5325"/>
                    <a:pt x="5952" y="5362"/>
                    <a:pt x="6026" y="5362"/>
                  </a:cubicBezTo>
                  <a:lnTo>
                    <a:pt x="9428" y="5362"/>
                  </a:lnTo>
                  <a:cubicBezTo>
                    <a:pt x="9945" y="5362"/>
                    <a:pt x="10352" y="5214"/>
                    <a:pt x="10685" y="5066"/>
                  </a:cubicBezTo>
                  <a:cubicBezTo>
                    <a:pt x="11017" y="4918"/>
                    <a:pt x="11239" y="4696"/>
                    <a:pt x="11350" y="4511"/>
                  </a:cubicBezTo>
                  <a:cubicBezTo>
                    <a:pt x="11387" y="4437"/>
                    <a:pt x="11424" y="4401"/>
                    <a:pt x="11424" y="4327"/>
                  </a:cubicBezTo>
                  <a:cubicBezTo>
                    <a:pt x="11461" y="4290"/>
                    <a:pt x="11498" y="4216"/>
                    <a:pt x="11498" y="4105"/>
                  </a:cubicBezTo>
                  <a:cubicBezTo>
                    <a:pt x="11498" y="4031"/>
                    <a:pt x="11461" y="3957"/>
                    <a:pt x="11424" y="3883"/>
                  </a:cubicBezTo>
                  <a:cubicBezTo>
                    <a:pt x="11313" y="3772"/>
                    <a:pt x="11202" y="3735"/>
                    <a:pt x="11128" y="3698"/>
                  </a:cubicBezTo>
                  <a:lnTo>
                    <a:pt x="10278" y="3698"/>
                  </a:lnTo>
                  <a:cubicBezTo>
                    <a:pt x="9834" y="3698"/>
                    <a:pt x="9169" y="3661"/>
                    <a:pt x="8577" y="3587"/>
                  </a:cubicBezTo>
                  <a:cubicBezTo>
                    <a:pt x="8281" y="3587"/>
                    <a:pt x="7986" y="3513"/>
                    <a:pt x="7727" y="3476"/>
                  </a:cubicBezTo>
                  <a:cubicBezTo>
                    <a:pt x="7505" y="3439"/>
                    <a:pt x="7320" y="3365"/>
                    <a:pt x="7246" y="3328"/>
                  </a:cubicBezTo>
                  <a:cubicBezTo>
                    <a:pt x="6951" y="3144"/>
                    <a:pt x="6581" y="2700"/>
                    <a:pt x="6322" y="2367"/>
                  </a:cubicBezTo>
                  <a:cubicBezTo>
                    <a:pt x="6248" y="2256"/>
                    <a:pt x="6174" y="2219"/>
                    <a:pt x="6100" y="2145"/>
                  </a:cubicBezTo>
                  <a:cubicBezTo>
                    <a:pt x="5731" y="1886"/>
                    <a:pt x="5065" y="1554"/>
                    <a:pt x="4363" y="1221"/>
                  </a:cubicBezTo>
                  <a:cubicBezTo>
                    <a:pt x="3660" y="888"/>
                    <a:pt x="2847" y="556"/>
                    <a:pt x="2292" y="371"/>
                  </a:cubicBezTo>
                  <a:lnTo>
                    <a:pt x="2255" y="334"/>
                  </a:lnTo>
                  <a:lnTo>
                    <a:pt x="924"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0"/>
            <p:cNvSpPr/>
            <p:nvPr/>
          </p:nvSpPr>
          <p:spPr>
            <a:xfrm>
              <a:off x="2208675" y="4889025"/>
              <a:ext cx="101700" cy="88750"/>
            </a:xfrm>
            <a:custGeom>
              <a:avLst/>
              <a:gdLst/>
              <a:ahLst/>
              <a:cxnLst/>
              <a:rect l="l" t="t" r="r" b="b"/>
              <a:pathLst>
                <a:path w="4068" h="3550" extrusionOk="0">
                  <a:moveTo>
                    <a:pt x="2404" y="1"/>
                  </a:moveTo>
                  <a:cubicBezTo>
                    <a:pt x="2404" y="1"/>
                    <a:pt x="1" y="2293"/>
                    <a:pt x="1" y="2552"/>
                  </a:cubicBezTo>
                  <a:cubicBezTo>
                    <a:pt x="38" y="3180"/>
                    <a:pt x="1628" y="3550"/>
                    <a:pt x="1628" y="3550"/>
                  </a:cubicBezTo>
                  <a:lnTo>
                    <a:pt x="4068" y="2071"/>
                  </a:lnTo>
                  <a:lnTo>
                    <a:pt x="3994" y="1295"/>
                  </a:lnTo>
                  <a:cubicBezTo>
                    <a:pt x="3587" y="296"/>
                    <a:pt x="2404" y="1"/>
                    <a:pt x="240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0"/>
            <p:cNvSpPr/>
            <p:nvPr/>
          </p:nvSpPr>
          <p:spPr>
            <a:xfrm>
              <a:off x="2201300" y="4881625"/>
              <a:ext cx="117400" cy="103925"/>
            </a:xfrm>
            <a:custGeom>
              <a:avLst/>
              <a:gdLst/>
              <a:ahLst/>
              <a:cxnLst/>
              <a:rect l="l" t="t" r="r" b="b"/>
              <a:pathLst>
                <a:path w="4696" h="4157" extrusionOk="0">
                  <a:moveTo>
                    <a:pt x="2776" y="662"/>
                  </a:moveTo>
                  <a:cubicBezTo>
                    <a:pt x="2896" y="699"/>
                    <a:pt x="3067" y="772"/>
                    <a:pt x="3254" y="888"/>
                  </a:cubicBezTo>
                  <a:cubicBezTo>
                    <a:pt x="3529" y="1026"/>
                    <a:pt x="3805" y="1292"/>
                    <a:pt x="3961" y="1627"/>
                  </a:cubicBezTo>
                  <a:lnTo>
                    <a:pt x="3961" y="1627"/>
                  </a:lnTo>
                  <a:lnTo>
                    <a:pt x="3956" y="1628"/>
                  </a:lnTo>
                  <a:lnTo>
                    <a:pt x="4030" y="2219"/>
                  </a:lnTo>
                  <a:lnTo>
                    <a:pt x="1879" y="3503"/>
                  </a:lnTo>
                  <a:lnTo>
                    <a:pt x="1879" y="3503"/>
                  </a:lnTo>
                  <a:cubicBezTo>
                    <a:pt x="1711" y="3463"/>
                    <a:pt x="1379" y="3389"/>
                    <a:pt x="1109" y="3254"/>
                  </a:cubicBezTo>
                  <a:cubicBezTo>
                    <a:pt x="961" y="3180"/>
                    <a:pt x="814" y="3069"/>
                    <a:pt x="740" y="2995"/>
                  </a:cubicBezTo>
                  <a:cubicBezTo>
                    <a:pt x="680" y="2956"/>
                    <a:pt x="652" y="2916"/>
                    <a:pt x="639" y="2887"/>
                  </a:cubicBezTo>
                  <a:lnTo>
                    <a:pt x="639" y="2887"/>
                  </a:lnTo>
                  <a:cubicBezTo>
                    <a:pt x="665" y="2855"/>
                    <a:pt x="696" y="2802"/>
                    <a:pt x="740" y="2737"/>
                  </a:cubicBezTo>
                  <a:cubicBezTo>
                    <a:pt x="1035" y="2404"/>
                    <a:pt x="1553" y="1849"/>
                    <a:pt x="2034" y="1369"/>
                  </a:cubicBezTo>
                  <a:cubicBezTo>
                    <a:pt x="2340" y="1086"/>
                    <a:pt x="2616" y="819"/>
                    <a:pt x="2776" y="662"/>
                  </a:cubicBezTo>
                  <a:close/>
                  <a:moveTo>
                    <a:pt x="2773" y="1"/>
                  </a:moveTo>
                  <a:cubicBezTo>
                    <a:pt x="2662" y="1"/>
                    <a:pt x="2551" y="1"/>
                    <a:pt x="2477" y="75"/>
                  </a:cubicBezTo>
                  <a:cubicBezTo>
                    <a:pt x="2477" y="75"/>
                    <a:pt x="1886" y="666"/>
                    <a:pt x="1294" y="1258"/>
                  </a:cubicBezTo>
                  <a:cubicBezTo>
                    <a:pt x="998" y="1554"/>
                    <a:pt x="666" y="1886"/>
                    <a:pt x="444" y="2145"/>
                  </a:cubicBezTo>
                  <a:cubicBezTo>
                    <a:pt x="333" y="2256"/>
                    <a:pt x="222" y="2367"/>
                    <a:pt x="148" y="2478"/>
                  </a:cubicBezTo>
                  <a:lnTo>
                    <a:pt x="74" y="2626"/>
                  </a:lnTo>
                  <a:cubicBezTo>
                    <a:pt x="37" y="2700"/>
                    <a:pt x="0" y="2737"/>
                    <a:pt x="0" y="2848"/>
                  </a:cubicBezTo>
                  <a:cubicBezTo>
                    <a:pt x="0" y="2922"/>
                    <a:pt x="0" y="2959"/>
                    <a:pt x="0" y="2959"/>
                  </a:cubicBezTo>
                  <a:lnTo>
                    <a:pt x="6" y="2956"/>
                  </a:lnTo>
                  <a:lnTo>
                    <a:pt x="6" y="2956"/>
                  </a:lnTo>
                  <a:cubicBezTo>
                    <a:pt x="25" y="3070"/>
                    <a:pt x="87" y="3162"/>
                    <a:pt x="148" y="3254"/>
                  </a:cubicBezTo>
                  <a:cubicBezTo>
                    <a:pt x="259" y="3439"/>
                    <a:pt x="407" y="3550"/>
                    <a:pt x="592" y="3661"/>
                  </a:cubicBezTo>
                  <a:cubicBezTo>
                    <a:pt x="1146" y="3994"/>
                    <a:pt x="1812" y="4142"/>
                    <a:pt x="1849" y="4142"/>
                  </a:cubicBezTo>
                  <a:cubicBezTo>
                    <a:pt x="1870" y="4152"/>
                    <a:pt x="1892" y="4157"/>
                    <a:pt x="1914" y="4157"/>
                  </a:cubicBezTo>
                  <a:cubicBezTo>
                    <a:pt x="1966" y="4157"/>
                    <a:pt x="2018" y="4131"/>
                    <a:pt x="2071" y="4105"/>
                  </a:cubicBezTo>
                  <a:lnTo>
                    <a:pt x="4548" y="2663"/>
                  </a:lnTo>
                  <a:cubicBezTo>
                    <a:pt x="4622" y="2589"/>
                    <a:pt x="4695" y="2478"/>
                    <a:pt x="4695" y="2330"/>
                  </a:cubicBezTo>
                  <a:lnTo>
                    <a:pt x="4585" y="1554"/>
                  </a:lnTo>
                  <a:lnTo>
                    <a:pt x="4548" y="1480"/>
                  </a:lnTo>
                  <a:cubicBezTo>
                    <a:pt x="4326" y="888"/>
                    <a:pt x="3882" y="518"/>
                    <a:pt x="3475" y="297"/>
                  </a:cubicBezTo>
                  <a:cubicBezTo>
                    <a:pt x="3106" y="75"/>
                    <a:pt x="2773" y="1"/>
                    <a:pt x="277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0"/>
            <p:cNvSpPr/>
            <p:nvPr/>
          </p:nvSpPr>
          <p:spPr>
            <a:xfrm>
              <a:off x="2129500" y="3838700"/>
              <a:ext cx="832475" cy="1182875"/>
            </a:xfrm>
            <a:custGeom>
              <a:avLst/>
              <a:gdLst/>
              <a:ahLst/>
              <a:cxnLst/>
              <a:rect l="l" t="t" r="r" b="b"/>
              <a:pathLst>
                <a:path w="33299" h="47315" extrusionOk="0">
                  <a:moveTo>
                    <a:pt x="13450" y="1"/>
                  </a:moveTo>
                  <a:cubicBezTo>
                    <a:pt x="9313" y="1"/>
                    <a:pt x="4795" y="348"/>
                    <a:pt x="4795" y="348"/>
                  </a:cubicBezTo>
                  <a:cubicBezTo>
                    <a:pt x="2380" y="1336"/>
                    <a:pt x="1" y="10074"/>
                    <a:pt x="1673" y="10074"/>
                  </a:cubicBezTo>
                  <a:cubicBezTo>
                    <a:pt x="1690" y="10074"/>
                    <a:pt x="1708" y="10073"/>
                    <a:pt x="1726" y="10071"/>
                  </a:cubicBezTo>
                  <a:cubicBezTo>
                    <a:pt x="3501" y="9923"/>
                    <a:pt x="14296" y="8962"/>
                    <a:pt x="14296" y="8962"/>
                  </a:cubicBezTo>
                  <a:lnTo>
                    <a:pt x="14296" y="8962"/>
                  </a:lnTo>
                  <a:cubicBezTo>
                    <a:pt x="13963" y="13990"/>
                    <a:pt x="17217" y="23935"/>
                    <a:pt x="19620" y="27040"/>
                  </a:cubicBezTo>
                  <a:cubicBezTo>
                    <a:pt x="21210" y="29000"/>
                    <a:pt x="23095" y="35285"/>
                    <a:pt x="24056" y="37725"/>
                  </a:cubicBezTo>
                  <a:cubicBezTo>
                    <a:pt x="24574" y="39019"/>
                    <a:pt x="24537" y="40461"/>
                    <a:pt x="23982" y="41718"/>
                  </a:cubicBezTo>
                  <a:cubicBezTo>
                    <a:pt x="23687" y="42346"/>
                    <a:pt x="23502" y="43012"/>
                    <a:pt x="23613" y="43419"/>
                  </a:cubicBezTo>
                  <a:cubicBezTo>
                    <a:pt x="23945" y="44380"/>
                    <a:pt x="25092" y="44047"/>
                    <a:pt x="25720" y="44380"/>
                  </a:cubicBezTo>
                  <a:cubicBezTo>
                    <a:pt x="26385" y="44712"/>
                    <a:pt x="28456" y="46635"/>
                    <a:pt x="29047" y="47042"/>
                  </a:cubicBezTo>
                  <a:cubicBezTo>
                    <a:pt x="29371" y="47232"/>
                    <a:pt x="30214" y="47315"/>
                    <a:pt x="31026" y="47315"/>
                  </a:cubicBezTo>
                  <a:cubicBezTo>
                    <a:pt x="31792" y="47315"/>
                    <a:pt x="32530" y="47241"/>
                    <a:pt x="32781" y="47116"/>
                  </a:cubicBezTo>
                  <a:cubicBezTo>
                    <a:pt x="33299" y="46857"/>
                    <a:pt x="32338" y="46561"/>
                    <a:pt x="31746" y="46043"/>
                  </a:cubicBezTo>
                  <a:cubicBezTo>
                    <a:pt x="31155" y="45489"/>
                    <a:pt x="27679" y="39500"/>
                    <a:pt x="27679" y="39500"/>
                  </a:cubicBezTo>
                  <a:cubicBezTo>
                    <a:pt x="27679" y="39500"/>
                    <a:pt x="21357" y="2529"/>
                    <a:pt x="20064" y="902"/>
                  </a:cubicBezTo>
                  <a:cubicBezTo>
                    <a:pt x="19505" y="200"/>
                    <a:pt x="16587" y="1"/>
                    <a:pt x="134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0"/>
            <p:cNvSpPr/>
            <p:nvPr/>
          </p:nvSpPr>
          <p:spPr>
            <a:xfrm>
              <a:off x="2149525" y="3831675"/>
              <a:ext cx="811550" cy="1197875"/>
            </a:xfrm>
            <a:custGeom>
              <a:avLst/>
              <a:gdLst/>
              <a:ahLst/>
              <a:cxnLst/>
              <a:rect l="l" t="t" r="r" b="b"/>
              <a:pathLst>
                <a:path w="32462" h="47915" extrusionOk="0">
                  <a:moveTo>
                    <a:pt x="12682" y="592"/>
                  </a:moveTo>
                  <a:cubicBezTo>
                    <a:pt x="14235" y="592"/>
                    <a:pt x="15750" y="666"/>
                    <a:pt x="16896" y="777"/>
                  </a:cubicBezTo>
                  <a:cubicBezTo>
                    <a:pt x="17488" y="850"/>
                    <a:pt x="18006" y="924"/>
                    <a:pt x="18375" y="1035"/>
                  </a:cubicBezTo>
                  <a:cubicBezTo>
                    <a:pt x="18745" y="1146"/>
                    <a:pt x="18967" y="1294"/>
                    <a:pt x="19041" y="1368"/>
                  </a:cubicBezTo>
                  <a:cubicBezTo>
                    <a:pt x="19041" y="1405"/>
                    <a:pt x="19078" y="1442"/>
                    <a:pt x="19115" y="1553"/>
                  </a:cubicBezTo>
                  <a:cubicBezTo>
                    <a:pt x="19299" y="1960"/>
                    <a:pt x="19558" y="2921"/>
                    <a:pt x="19891" y="4215"/>
                  </a:cubicBezTo>
                  <a:cubicBezTo>
                    <a:pt x="20963" y="8725"/>
                    <a:pt x="22627" y="17635"/>
                    <a:pt x="24032" y="25436"/>
                  </a:cubicBezTo>
                  <a:cubicBezTo>
                    <a:pt x="24734" y="29318"/>
                    <a:pt x="25363" y="32904"/>
                    <a:pt x="25843" y="35566"/>
                  </a:cubicBezTo>
                  <a:cubicBezTo>
                    <a:pt x="26065" y="36860"/>
                    <a:pt x="26250" y="37932"/>
                    <a:pt x="26361" y="38672"/>
                  </a:cubicBezTo>
                  <a:cubicBezTo>
                    <a:pt x="26509" y="39448"/>
                    <a:pt x="26583" y="39855"/>
                    <a:pt x="26583" y="39855"/>
                  </a:cubicBezTo>
                  <a:lnTo>
                    <a:pt x="26620" y="39965"/>
                  </a:lnTo>
                  <a:cubicBezTo>
                    <a:pt x="26620" y="39965"/>
                    <a:pt x="27470" y="41444"/>
                    <a:pt x="28431" y="42997"/>
                  </a:cubicBezTo>
                  <a:cubicBezTo>
                    <a:pt x="28912" y="43773"/>
                    <a:pt x="29392" y="44587"/>
                    <a:pt x="29799" y="45215"/>
                  </a:cubicBezTo>
                  <a:cubicBezTo>
                    <a:pt x="30021" y="45548"/>
                    <a:pt x="30206" y="45807"/>
                    <a:pt x="30354" y="46029"/>
                  </a:cubicBezTo>
                  <a:cubicBezTo>
                    <a:pt x="30539" y="46251"/>
                    <a:pt x="30649" y="46435"/>
                    <a:pt x="30760" y="46546"/>
                  </a:cubicBezTo>
                  <a:cubicBezTo>
                    <a:pt x="31019" y="46768"/>
                    <a:pt x="31315" y="46953"/>
                    <a:pt x="31574" y="47101"/>
                  </a:cubicBezTo>
                  <a:cubicBezTo>
                    <a:pt x="31611" y="47126"/>
                    <a:pt x="31644" y="47151"/>
                    <a:pt x="31675" y="47174"/>
                  </a:cubicBezTo>
                  <a:lnTo>
                    <a:pt x="31675" y="47174"/>
                  </a:lnTo>
                  <a:cubicBezTo>
                    <a:pt x="31666" y="47175"/>
                    <a:pt x="31657" y="47175"/>
                    <a:pt x="31648" y="47175"/>
                  </a:cubicBezTo>
                  <a:cubicBezTo>
                    <a:pt x="31315" y="47249"/>
                    <a:pt x="30760" y="47286"/>
                    <a:pt x="30206" y="47286"/>
                  </a:cubicBezTo>
                  <a:cubicBezTo>
                    <a:pt x="29799" y="47286"/>
                    <a:pt x="29392" y="47286"/>
                    <a:pt x="29097" y="47249"/>
                  </a:cubicBezTo>
                  <a:cubicBezTo>
                    <a:pt x="28764" y="47175"/>
                    <a:pt x="28468" y="47101"/>
                    <a:pt x="28394" y="47064"/>
                  </a:cubicBezTo>
                  <a:cubicBezTo>
                    <a:pt x="28283" y="46990"/>
                    <a:pt x="28062" y="46768"/>
                    <a:pt x="27766" y="46546"/>
                  </a:cubicBezTo>
                  <a:cubicBezTo>
                    <a:pt x="27322" y="46177"/>
                    <a:pt x="26805" y="45733"/>
                    <a:pt x="26287" y="45289"/>
                  </a:cubicBezTo>
                  <a:cubicBezTo>
                    <a:pt x="26065" y="45104"/>
                    <a:pt x="25806" y="44920"/>
                    <a:pt x="25621" y="44735"/>
                  </a:cubicBezTo>
                  <a:cubicBezTo>
                    <a:pt x="25400" y="44587"/>
                    <a:pt x="25215" y="44476"/>
                    <a:pt x="25067" y="44365"/>
                  </a:cubicBezTo>
                  <a:cubicBezTo>
                    <a:pt x="24660" y="44180"/>
                    <a:pt x="24180" y="44180"/>
                    <a:pt x="23810" y="44106"/>
                  </a:cubicBezTo>
                  <a:cubicBezTo>
                    <a:pt x="23625" y="44069"/>
                    <a:pt x="23477" y="44032"/>
                    <a:pt x="23366" y="43958"/>
                  </a:cubicBezTo>
                  <a:cubicBezTo>
                    <a:pt x="23255" y="43884"/>
                    <a:pt x="23181" y="43773"/>
                    <a:pt x="23107" y="43589"/>
                  </a:cubicBezTo>
                  <a:cubicBezTo>
                    <a:pt x="23107" y="43552"/>
                    <a:pt x="23107" y="43478"/>
                    <a:pt x="23107" y="43404"/>
                  </a:cubicBezTo>
                  <a:cubicBezTo>
                    <a:pt x="23070" y="43071"/>
                    <a:pt x="23255" y="42590"/>
                    <a:pt x="23440" y="42147"/>
                  </a:cubicBezTo>
                  <a:cubicBezTo>
                    <a:pt x="23773" y="41407"/>
                    <a:pt x="23921" y="40631"/>
                    <a:pt x="23921" y="39892"/>
                  </a:cubicBezTo>
                  <a:cubicBezTo>
                    <a:pt x="23921" y="39189"/>
                    <a:pt x="23810" y="38524"/>
                    <a:pt x="23551" y="37895"/>
                  </a:cubicBezTo>
                  <a:cubicBezTo>
                    <a:pt x="23070" y="36675"/>
                    <a:pt x="22368" y="34494"/>
                    <a:pt x="21555" y="32386"/>
                  </a:cubicBezTo>
                  <a:cubicBezTo>
                    <a:pt x="21185" y="31314"/>
                    <a:pt x="20741" y="30242"/>
                    <a:pt x="20335" y="29355"/>
                  </a:cubicBezTo>
                  <a:cubicBezTo>
                    <a:pt x="19928" y="28431"/>
                    <a:pt x="19484" y="27654"/>
                    <a:pt x="19078" y="27100"/>
                  </a:cubicBezTo>
                  <a:cubicBezTo>
                    <a:pt x="18523" y="26434"/>
                    <a:pt x="17895" y="25325"/>
                    <a:pt x="17303" y="23957"/>
                  </a:cubicBezTo>
                  <a:cubicBezTo>
                    <a:pt x="15455" y="19964"/>
                    <a:pt x="13754" y="13827"/>
                    <a:pt x="13754" y="9982"/>
                  </a:cubicBezTo>
                  <a:cubicBezTo>
                    <a:pt x="13754" y="9723"/>
                    <a:pt x="13791" y="9502"/>
                    <a:pt x="13791" y="9280"/>
                  </a:cubicBezTo>
                  <a:cubicBezTo>
                    <a:pt x="13791" y="9169"/>
                    <a:pt x="13754" y="9095"/>
                    <a:pt x="13680" y="9021"/>
                  </a:cubicBezTo>
                  <a:cubicBezTo>
                    <a:pt x="13643" y="8984"/>
                    <a:pt x="13532" y="8947"/>
                    <a:pt x="13458" y="8947"/>
                  </a:cubicBezTo>
                  <a:cubicBezTo>
                    <a:pt x="13458" y="8947"/>
                    <a:pt x="2663" y="9908"/>
                    <a:pt x="888" y="10056"/>
                  </a:cubicBezTo>
                  <a:lnTo>
                    <a:pt x="814" y="10019"/>
                  </a:lnTo>
                  <a:cubicBezTo>
                    <a:pt x="777" y="10019"/>
                    <a:pt x="703" y="9945"/>
                    <a:pt x="666" y="9760"/>
                  </a:cubicBezTo>
                  <a:cubicBezTo>
                    <a:pt x="629" y="9613"/>
                    <a:pt x="629" y="9391"/>
                    <a:pt x="629" y="9132"/>
                  </a:cubicBezTo>
                  <a:cubicBezTo>
                    <a:pt x="592" y="7986"/>
                    <a:pt x="1073" y="6063"/>
                    <a:pt x="1738" y="4363"/>
                  </a:cubicBezTo>
                  <a:cubicBezTo>
                    <a:pt x="2071" y="3512"/>
                    <a:pt x="2478" y="2736"/>
                    <a:pt x="2885" y="2107"/>
                  </a:cubicBezTo>
                  <a:cubicBezTo>
                    <a:pt x="3299" y="1521"/>
                    <a:pt x="3681" y="1127"/>
                    <a:pt x="4030" y="957"/>
                  </a:cubicBezTo>
                  <a:lnTo>
                    <a:pt x="4030" y="957"/>
                  </a:lnTo>
                  <a:lnTo>
                    <a:pt x="4031" y="961"/>
                  </a:lnTo>
                  <a:cubicBezTo>
                    <a:pt x="4031" y="961"/>
                    <a:pt x="4289" y="924"/>
                    <a:pt x="4807" y="887"/>
                  </a:cubicBezTo>
                  <a:cubicBezTo>
                    <a:pt x="6249" y="813"/>
                    <a:pt x="9576" y="592"/>
                    <a:pt x="12682" y="592"/>
                  </a:cubicBezTo>
                  <a:close/>
                  <a:moveTo>
                    <a:pt x="12682" y="0"/>
                  </a:moveTo>
                  <a:cubicBezTo>
                    <a:pt x="8541" y="0"/>
                    <a:pt x="3994" y="333"/>
                    <a:pt x="3957" y="333"/>
                  </a:cubicBezTo>
                  <a:lnTo>
                    <a:pt x="3883" y="370"/>
                  </a:lnTo>
                  <a:cubicBezTo>
                    <a:pt x="3328" y="592"/>
                    <a:pt x="2848" y="1109"/>
                    <a:pt x="2404" y="1775"/>
                  </a:cubicBezTo>
                  <a:cubicBezTo>
                    <a:pt x="1701" y="2773"/>
                    <a:pt x="1110" y="4141"/>
                    <a:pt x="703" y="5472"/>
                  </a:cubicBezTo>
                  <a:cubicBezTo>
                    <a:pt x="260" y="6840"/>
                    <a:pt x="1" y="8171"/>
                    <a:pt x="1" y="9132"/>
                  </a:cubicBezTo>
                  <a:cubicBezTo>
                    <a:pt x="1" y="9539"/>
                    <a:pt x="38" y="9871"/>
                    <a:pt x="149" y="10167"/>
                  </a:cubicBezTo>
                  <a:cubicBezTo>
                    <a:pt x="223" y="10278"/>
                    <a:pt x="297" y="10426"/>
                    <a:pt x="444" y="10537"/>
                  </a:cubicBezTo>
                  <a:cubicBezTo>
                    <a:pt x="555" y="10611"/>
                    <a:pt x="703" y="10685"/>
                    <a:pt x="888" y="10685"/>
                  </a:cubicBezTo>
                  <a:lnTo>
                    <a:pt x="962" y="10685"/>
                  </a:lnTo>
                  <a:cubicBezTo>
                    <a:pt x="1849" y="10574"/>
                    <a:pt x="4992" y="10315"/>
                    <a:pt x="7913" y="10056"/>
                  </a:cubicBezTo>
                  <a:cubicBezTo>
                    <a:pt x="9354" y="9908"/>
                    <a:pt x="10759" y="9797"/>
                    <a:pt x="11794" y="9723"/>
                  </a:cubicBezTo>
                  <a:cubicBezTo>
                    <a:pt x="12393" y="9659"/>
                    <a:pt x="12868" y="9620"/>
                    <a:pt x="13162" y="9598"/>
                  </a:cubicBezTo>
                  <a:lnTo>
                    <a:pt x="13162" y="9598"/>
                  </a:lnTo>
                  <a:cubicBezTo>
                    <a:pt x="13162" y="9723"/>
                    <a:pt x="13162" y="9853"/>
                    <a:pt x="13162" y="9982"/>
                  </a:cubicBezTo>
                  <a:cubicBezTo>
                    <a:pt x="13162" y="12644"/>
                    <a:pt x="13939" y="16267"/>
                    <a:pt x="14974" y="19595"/>
                  </a:cubicBezTo>
                  <a:cubicBezTo>
                    <a:pt x="15528" y="21258"/>
                    <a:pt x="16120" y="22848"/>
                    <a:pt x="16749" y="24216"/>
                  </a:cubicBezTo>
                  <a:cubicBezTo>
                    <a:pt x="17340" y="25584"/>
                    <a:pt x="17969" y="26730"/>
                    <a:pt x="18597" y="27506"/>
                  </a:cubicBezTo>
                  <a:cubicBezTo>
                    <a:pt x="18967" y="27950"/>
                    <a:pt x="19373" y="28726"/>
                    <a:pt x="19780" y="29614"/>
                  </a:cubicBezTo>
                  <a:cubicBezTo>
                    <a:pt x="21000" y="32276"/>
                    <a:pt x="22257" y="36268"/>
                    <a:pt x="22997" y="38117"/>
                  </a:cubicBezTo>
                  <a:cubicBezTo>
                    <a:pt x="23218" y="38672"/>
                    <a:pt x="23329" y="39263"/>
                    <a:pt x="23329" y="39892"/>
                  </a:cubicBezTo>
                  <a:cubicBezTo>
                    <a:pt x="23329" y="40557"/>
                    <a:pt x="23181" y="41259"/>
                    <a:pt x="22886" y="41888"/>
                  </a:cubicBezTo>
                  <a:cubicBezTo>
                    <a:pt x="22664" y="42406"/>
                    <a:pt x="22479" y="42923"/>
                    <a:pt x="22479" y="43404"/>
                  </a:cubicBezTo>
                  <a:cubicBezTo>
                    <a:pt x="22479" y="43515"/>
                    <a:pt x="22479" y="43663"/>
                    <a:pt x="22553" y="43773"/>
                  </a:cubicBezTo>
                  <a:cubicBezTo>
                    <a:pt x="22627" y="44069"/>
                    <a:pt x="22812" y="44328"/>
                    <a:pt x="23034" y="44439"/>
                  </a:cubicBezTo>
                  <a:cubicBezTo>
                    <a:pt x="23366" y="44661"/>
                    <a:pt x="23699" y="44735"/>
                    <a:pt x="24032" y="44772"/>
                  </a:cubicBezTo>
                  <a:cubicBezTo>
                    <a:pt x="24364" y="44809"/>
                    <a:pt x="24623" y="44846"/>
                    <a:pt x="24808" y="44920"/>
                  </a:cubicBezTo>
                  <a:cubicBezTo>
                    <a:pt x="24919" y="44993"/>
                    <a:pt x="25178" y="45178"/>
                    <a:pt x="25437" y="45400"/>
                  </a:cubicBezTo>
                  <a:cubicBezTo>
                    <a:pt x="25880" y="45733"/>
                    <a:pt x="26398" y="46214"/>
                    <a:pt x="26915" y="46620"/>
                  </a:cubicBezTo>
                  <a:cubicBezTo>
                    <a:pt x="27396" y="47027"/>
                    <a:pt x="27803" y="47397"/>
                    <a:pt x="28062" y="47581"/>
                  </a:cubicBezTo>
                  <a:cubicBezTo>
                    <a:pt x="28320" y="47729"/>
                    <a:pt x="28616" y="47803"/>
                    <a:pt x="28986" y="47840"/>
                  </a:cubicBezTo>
                  <a:cubicBezTo>
                    <a:pt x="29355" y="47877"/>
                    <a:pt x="29799" y="47914"/>
                    <a:pt x="30206" y="47914"/>
                  </a:cubicBezTo>
                  <a:cubicBezTo>
                    <a:pt x="30612" y="47914"/>
                    <a:pt x="30982" y="47877"/>
                    <a:pt x="31315" y="47840"/>
                  </a:cubicBezTo>
                  <a:cubicBezTo>
                    <a:pt x="31500" y="47840"/>
                    <a:pt x="31648" y="47803"/>
                    <a:pt x="31759" y="47766"/>
                  </a:cubicBezTo>
                  <a:cubicBezTo>
                    <a:pt x="31906" y="47766"/>
                    <a:pt x="32017" y="47729"/>
                    <a:pt x="32128" y="47655"/>
                  </a:cubicBezTo>
                  <a:cubicBezTo>
                    <a:pt x="32202" y="47618"/>
                    <a:pt x="32276" y="47581"/>
                    <a:pt x="32313" y="47508"/>
                  </a:cubicBezTo>
                  <a:cubicBezTo>
                    <a:pt x="32387" y="47434"/>
                    <a:pt x="32461" y="47323"/>
                    <a:pt x="32461" y="47212"/>
                  </a:cubicBezTo>
                  <a:cubicBezTo>
                    <a:pt x="32424" y="47101"/>
                    <a:pt x="32387" y="47027"/>
                    <a:pt x="32350" y="46953"/>
                  </a:cubicBezTo>
                  <a:cubicBezTo>
                    <a:pt x="32276" y="46879"/>
                    <a:pt x="32202" y="46805"/>
                    <a:pt x="32091" y="46731"/>
                  </a:cubicBezTo>
                  <a:cubicBezTo>
                    <a:pt x="31833" y="46546"/>
                    <a:pt x="31426" y="46324"/>
                    <a:pt x="31167" y="46066"/>
                  </a:cubicBezTo>
                  <a:cubicBezTo>
                    <a:pt x="31130" y="46066"/>
                    <a:pt x="31019" y="45881"/>
                    <a:pt x="30871" y="45696"/>
                  </a:cubicBezTo>
                  <a:cubicBezTo>
                    <a:pt x="30354" y="44957"/>
                    <a:pt x="29429" y="43441"/>
                    <a:pt x="28616" y="42110"/>
                  </a:cubicBezTo>
                  <a:cubicBezTo>
                    <a:pt x="28209" y="41444"/>
                    <a:pt x="27840" y="40816"/>
                    <a:pt x="27581" y="40372"/>
                  </a:cubicBezTo>
                  <a:cubicBezTo>
                    <a:pt x="27378" y="40025"/>
                    <a:pt x="27221" y="39768"/>
                    <a:pt x="27162" y="39673"/>
                  </a:cubicBezTo>
                  <a:lnTo>
                    <a:pt x="27162" y="39673"/>
                  </a:lnTo>
                  <a:cubicBezTo>
                    <a:pt x="27016" y="38804"/>
                    <a:pt x="25533" y="30020"/>
                    <a:pt x="23884" y="21036"/>
                  </a:cubicBezTo>
                  <a:cubicBezTo>
                    <a:pt x="22997" y="16304"/>
                    <a:pt x="22072" y="11535"/>
                    <a:pt x="21296" y="7838"/>
                  </a:cubicBezTo>
                  <a:cubicBezTo>
                    <a:pt x="20926" y="5989"/>
                    <a:pt x="20556" y="4400"/>
                    <a:pt x="20261" y="3254"/>
                  </a:cubicBezTo>
                  <a:cubicBezTo>
                    <a:pt x="20113" y="2662"/>
                    <a:pt x="20002" y="2144"/>
                    <a:pt x="19854" y="1775"/>
                  </a:cubicBezTo>
                  <a:cubicBezTo>
                    <a:pt x="19817" y="1590"/>
                    <a:pt x="19743" y="1442"/>
                    <a:pt x="19706" y="1331"/>
                  </a:cubicBezTo>
                  <a:cubicBezTo>
                    <a:pt x="19632" y="1183"/>
                    <a:pt x="19595" y="1072"/>
                    <a:pt x="19521" y="998"/>
                  </a:cubicBezTo>
                  <a:cubicBezTo>
                    <a:pt x="19299" y="740"/>
                    <a:pt x="18967" y="592"/>
                    <a:pt x="18523" y="444"/>
                  </a:cubicBezTo>
                  <a:cubicBezTo>
                    <a:pt x="17895" y="259"/>
                    <a:pt x="17044" y="148"/>
                    <a:pt x="16009" y="74"/>
                  </a:cubicBezTo>
                  <a:cubicBezTo>
                    <a:pt x="15011" y="0"/>
                    <a:pt x="13865" y="0"/>
                    <a:pt x="1268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0"/>
            <p:cNvSpPr/>
            <p:nvPr/>
          </p:nvSpPr>
          <p:spPr>
            <a:xfrm>
              <a:off x="2676375" y="4926925"/>
              <a:ext cx="287175" cy="118325"/>
            </a:xfrm>
            <a:custGeom>
              <a:avLst/>
              <a:gdLst/>
              <a:ahLst/>
              <a:cxnLst/>
              <a:rect l="l" t="t" r="r" b="b"/>
              <a:pathLst>
                <a:path w="11487" h="4733" extrusionOk="0">
                  <a:moveTo>
                    <a:pt x="1072" y="0"/>
                  </a:moveTo>
                  <a:cubicBezTo>
                    <a:pt x="1072" y="0"/>
                    <a:pt x="0" y="0"/>
                    <a:pt x="887" y="888"/>
                  </a:cubicBezTo>
                  <a:cubicBezTo>
                    <a:pt x="1775" y="1775"/>
                    <a:pt x="1775" y="4585"/>
                    <a:pt x="1775" y="4585"/>
                  </a:cubicBezTo>
                  <a:lnTo>
                    <a:pt x="2810" y="4585"/>
                  </a:lnTo>
                  <a:cubicBezTo>
                    <a:pt x="2810" y="4585"/>
                    <a:pt x="2477" y="3180"/>
                    <a:pt x="2995" y="2477"/>
                  </a:cubicBezTo>
                  <a:cubicBezTo>
                    <a:pt x="2995" y="2477"/>
                    <a:pt x="3097" y="2470"/>
                    <a:pt x="3259" y="2470"/>
                  </a:cubicBezTo>
                  <a:cubicBezTo>
                    <a:pt x="3805" y="2470"/>
                    <a:pt x="5030" y="2558"/>
                    <a:pt x="5287" y="3328"/>
                  </a:cubicBezTo>
                  <a:cubicBezTo>
                    <a:pt x="5509" y="4030"/>
                    <a:pt x="6248" y="4733"/>
                    <a:pt x="6248" y="4733"/>
                  </a:cubicBezTo>
                  <a:lnTo>
                    <a:pt x="9649" y="4733"/>
                  </a:lnTo>
                  <a:cubicBezTo>
                    <a:pt x="10574" y="4733"/>
                    <a:pt x="11165" y="4289"/>
                    <a:pt x="11313" y="4030"/>
                  </a:cubicBezTo>
                  <a:cubicBezTo>
                    <a:pt x="11442" y="3804"/>
                    <a:pt x="11487" y="3691"/>
                    <a:pt x="11075" y="3691"/>
                  </a:cubicBezTo>
                  <a:cubicBezTo>
                    <a:pt x="11016" y="3691"/>
                    <a:pt x="10948" y="3693"/>
                    <a:pt x="10869" y="3698"/>
                  </a:cubicBezTo>
                  <a:cubicBezTo>
                    <a:pt x="10783" y="3703"/>
                    <a:pt x="10660" y="3706"/>
                    <a:pt x="10509" y="3706"/>
                  </a:cubicBezTo>
                  <a:cubicBezTo>
                    <a:pt x="9626" y="3706"/>
                    <a:pt x="7820" y="3601"/>
                    <a:pt x="7283" y="3254"/>
                  </a:cubicBezTo>
                  <a:cubicBezTo>
                    <a:pt x="6951" y="3032"/>
                    <a:pt x="6581" y="2588"/>
                    <a:pt x="6322" y="2256"/>
                  </a:cubicBezTo>
                  <a:cubicBezTo>
                    <a:pt x="6063" y="1923"/>
                    <a:pt x="3697" y="814"/>
                    <a:pt x="2403" y="333"/>
                  </a:cubicBezTo>
                  <a:lnTo>
                    <a:pt x="1072"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0"/>
            <p:cNvSpPr/>
            <p:nvPr/>
          </p:nvSpPr>
          <p:spPr>
            <a:xfrm>
              <a:off x="2681900" y="4919525"/>
              <a:ext cx="287475" cy="133125"/>
            </a:xfrm>
            <a:custGeom>
              <a:avLst/>
              <a:gdLst/>
              <a:ahLst/>
              <a:cxnLst/>
              <a:rect l="l" t="t" r="r" b="b"/>
              <a:pathLst>
                <a:path w="11499" h="5325" extrusionOk="0">
                  <a:moveTo>
                    <a:pt x="802" y="598"/>
                  </a:moveTo>
                  <a:lnTo>
                    <a:pt x="2074" y="916"/>
                  </a:lnTo>
                  <a:lnTo>
                    <a:pt x="2074" y="916"/>
                  </a:lnTo>
                  <a:lnTo>
                    <a:pt x="2071" y="925"/>
                  </a:lnTo>
                  <a:cubicBezTo>
                    <a:pt x="2700" y="1147"/>
                    <a:pt x="3624" y="1553"/>
                    <a:pt x="4400" y="1923"/>
                  </a:cubicBezTo>
                  <a:cubicBezTo>
                    <a:pt x="4807" y="2108"/>
                    <a:pt x="5140" y="2293"/>
                    <a:pt x="5399" y="2441"/>
                  </a:cubicBezTo>
                  <a:cubicBezTo>
                    <a:pt x="5546" y="2515"/>
                    <a:pt x="5657" y="2589"/>
                    <a:pt x="5731" y="2626"/>
                  </a:cubicBezTo>
                  <a:lnTo>
                    <a:pt x="5842" y="2700"/>
                  </a:lnTo>
                  <a:lnTo>
                    <a:pt x="5842" y="2737"/>
                  </a:lnTo>
                  <a:cubicBezTo>
                    <a:pt x="6138" y="3106"/>
                    <a:pt x="6508" y="3550"/>
                    <a:pt x="6914" y="3809"/>
                  </a:cubicBezTo>
                  <a:cubicBezTo>
                    <a:pt x="7099" y="3957"/>
                    <a:pt x="7321" y="3994"/>
                    <a:pt x="7617" y="4067"/>
                  </a:cubicBezTo>
                  <a:cubicBezTo>
                    <a:pt x="8430" y="4252"/>
                    <a:pt x="9613" y="4289"/>
                    <a:pt x="10279" y="4289"/>
                  </a:cubicBezTo>
                  <a:lnTo>
                    <a:pt x="10744" y="4289"/>
                  </a:lnTo>
                  <a:cubicBezTo>
                    <a:pt x="10673" y="4360"/>
                    <a:pt x="10564" y="4443"/>
                    <a:pt x="10427" y="4511"/>
                  </a:cubicBezTo>
                  <a:cubicBezTo>
                    <a:pt x="10168" y="4622"/>
                    <a:pt x="9835" y="4733"/>
                    <a:pt x="9428" y="4733"/>
                  </a:cubicBezTo>
                  <a:lnTo>
                    <a:pt x="6175" y="4733"/>
                  </a:lnTo>
                  <a:cubicBezTo>
                    <a:pt x="6087" y="4644"/>
                    <a:pt x="5933" y="4480"/>
                    <a:pt x="5805" y="4289"/>
                  </a:cubicBezTo>
                  <a:cubicBezTo>
                    <a:pt x="5620" y="4067"/>
                    <a:pt x="5436" y="3772"/>
                    <a:pt x="5362" y="3550"/>
                  </a:cubicBezTo>
                  <a:cubicBezTo>
                    <a:pt x="5288" y="3291"/>
                    <a:pt x="5103" y="3069"/>
                    <a:pt x="4881" y="2921"/>
                  </a:cubicBezTo>
                  <a:cubicBezTo>
                    <a:pt x="4585" y="2700"/>
                    <a:pt x="4216" y="2589"/>
                    <a:pt x="3883" y="2515"/>
                  </a:cubicBezTo>
                  <a:cubicBezTo>
                    <a:pt x="3550" y="2441"/>
                    <a:pt x="3217" y="2441"/>
                    <a:pt x="3032" y="2441"/>
                  </a:cubicBezTo>
                  <a:lnTo>
                    <a:pt x="2774" y="2441"/>
                  </a:lnTo>
                  <a:cubicBezTo>
                    <a:pt x="2663" y="2441"/>
                    <a:pt x="2589" y="2515"/>
                    <a:pt x="2515" y="2589"/>
                  </a:cubicBezTo>
                  <a:cubicBezTo>
                    <a:pt x="2256" y="2958"/>
                    <a:pt x="2182" y="3439"/>
                    <a:pt x="2182" y="3883"/>
                  </a:cubicBezTo>
                  <a:cubicBezTo>
                    <a:pt x="2182" y="4130"/>
                    <a:pt x="2204" y="4363"/>
                    <a:pt x="2229" y="4548"/>
                  </a:cubicBezTo>
                  <a:lnTo>
                    <a:pt x="1842" y="4548"/>
                  </a:lnTo>
                  <a:cubicBezTo>
                    <a:pt x="1832" y="4256"/>
                    <a:pt x="1805" y="3800"/>
                    <a:pt x="1739" y="3291"/>
                  </a:cubicBezTo>
                  <a:cubicBezTo>
                    <a:pt x="1702" y="2884"/>
                    <a:pt x="1591" y="2441"/>
                    <a:pt x="1480" y="2034"/>
                  </a:cubicBezTo>
                  <a:cubicBezTo>
                    <a:pt x="1332" y="1627"/>
                    <a:pt x="1184" y="1258"/>
                    <a:pt x="888" y="962"/>
                  </a:cubicBezTo>
                  <a:cubicBezTo>
                    <a:pt x="777" y="851"/>
                    <a:pt x="703" y="740"/>
                    <a:pt x="666" y="703"/>
                  </a:cubicBezTo>
                  <a:lnTo>
                    <a:pt x="638" y="647"/>
                  </a:lnTo>
                  <a:lnTo>
                    <a:pt x="638" y="647"/>
                  </a:lnTo>
                  <a:cubicBezTo>
                    <a:pt x="659" y="629"/>
                    <a:pt x="711" y="629"/>
                    <a:pt x="740" y="629"/>
                  </a:cubicBezTo>
                  <a:lnTo>
                    <a:pt x="802" y="598"/>
                  </a:lnTo>
                  <a:close/>
                  <a:moveTo>
                    <a:pt x="851" y="1"/>
                  </a:moveTo>
                  <a:cubicBezTo>
                    <a:pt x="814" y="1"/>
                    <a:pt x="666" y="1"/>
                    <a:pt x="482" y="38"/>
                  </a:cubicBezTo>
                  <a:cubicBezTo>
                    <a:pt x="408" y="75"/>
                    <a:pt x="297" y="112"/>
                    <a:pt x="186" y="186"/>
                  </a:cubicBezTo>
                  <a:cubicBezTo>
                    <a:pt x="112" y="296"/>
                    <a:pt x="1" y="444"/>
                    <a:pt x="1" y="592"/>
                  </a:cubicBezTo>
                  <a:cubicBezTo>
                    <a:pt x="1" y="740"/>
                    <a:pt x="75" y="888"/>
                    <a:pt x="149" y="999"/>
                  </a:cubicBezTo>
                  <a:cubicBezTo>
                    <a:pt x="223" y="1110"/>
                    <a:pt x="297" y="1258"/>
                    <a:pt x="445" y="1406"/>
                  </a:cubicBezTo>
                  <a:cubicBezTo>
                    <a:pt x="629" y="1553"/>
                    <a:pt x="777" y="1849"/>
                    <a:pt x="888" y="2219"/>
                  </a:cubicBezTo>
                  <a:cubicBezTo>
                    <a:pt x="1073" y="2773"/>
                    <a:pt x="1147" y="3439"/>
                    <a:pt x="1184" y="3957"/>
                  </a:cubicBezTo>
                  <a:cubicBezTo>
                    <a:pt x="1221" y="4215"/>
                    <a:pt x="1221" y="4437"/>
                    <a:pt x="1221" y="4622"/>
                  </a:cubicBezTo>
                  <a:cubicBezTo>
                    <a:pt x="1258" y="4770"/>
                    <a:pt x="1258" y="4881"/>
                    <a:pt x="1258" y="4881"/>
                  </a:cubicBezTo>
                  <a:cubicBezTo>
                    <a:pt x="1258" y="4955"/>
                    <a:pt x="1258" y="5029"/>
                    <a:pt x="1332" y="5066"/>
                  </a:cubicBezTo>
                  <a:cubicBezTo>
                    <a:pt x="1406" y="5140"/>
                    <a:pt x="1480" y="5177"/>
                    <a:pt x="1554" y="5177"/>
                  </a:cubicBezTo>
                  <a:lnTo>
                    <a:pt x="2589" y="5177"/>
                  </a:lnTo>
                  <a:cubicBezTo>
                    <a:pt x="2700" y="5177"/>
                    <a:pt x="2774" y="5140"/>
                    <a:pt x="2848" y="5066"/>
                  </a:cubicBezTo>
                  <a:cubicBezTo>
                    <a:pt x="2922" y="4992"/>
                    <a:pt x="2922" y="4881"/>
                    <a:pt x="2885" y="4807"/>
                  </a:cubicBezTo>
                  <a:lnTo>
                    <a:pt x="2885" y="4770"/>
                  </a:lnTo>
                  <a:cubicBezTo>
                    <a:pt x="2885" y="4696"/>
                    <a:pt x="2811" y="4289"/>
                    <a:pt x="2811" y="3883"/>
                  </a:cubicBezTo>
                  <a:cubicBezTo>
                    <a:pt x="2811" y="3577"/>
                    <a:pt x="2836" y="3270"/>
                    <a:pt x="2950" y="3069"/>
                  </a:cubicBezTo>
                  <a:lnTo>
                    <a:pt x="3032" y="3069"/>
                  </a:lnTo>
                  <a:cubicBezTo>
                    <a:pt x="3254" y="3069"/>
                    <a:pt x="3698" y="3069"/>
                    <a:pt x="4068" y="3180"/>
                  </a:cubicBezTo>
                  <a:cubicBezTo>
                    <a:pt x="4253" y="3254"/>
                    <a:pt x="4400" y="3328"/>
                    <a:pt x="4511" y="3402"/>
                  </a:cubicBezTo>
                  <a:cubicBezTo>
                    <a:pt x="4659" y="3513"/>
                    <a:pt x="4733" y="3587"/>
                    <a:pt x="4770" y="3735"/>
                  </a:cubicBezTo>
                  <a:cubicBezTo>
                    <a:pt x="4881" y="4141"/>
                    <a:pt x="5177" y="4511"/>
                    <a:pt x="5399" y="4770"/>
                  </a:cubicBezTo>
                  <a:cubicBezTo>
                    <a:pt x="5620" y="5066"/>
                    <a:pt x="5842" y="5251"/>
                    <a:pt x="5842" y="5251"/>
                  </a:cubicBezTo>
                  <a:cubicBezTo>
                    <a:pt x="5879" y="5287"/>
                    <a:pt x="5953" y="5324"/>
                    <a:pt x="6027" y="5324"/>
                  </a:cubicBezTo>
                  <a:lnTo>
                    <a:pt x="9428" y="5324"/>
                  </a:lnTo>
                  <a:cubicBezTo>
                    <a:pt x="9946" y="5324"/>
                    <a:pt x="10353" y="5214"/>
                    <a:pt x="10685" y="5066"/>
                  </a:cubicBezTo>
                  <a:cubicBezTo>
                    <a:pt x="11018" y="4881"/>
                    <a:pt x="11240" y="4696"/>
                    <a:pt x="11351" y="4474"/>
                  </a:cubicBezTo>
                  <a:cubicBezTo>
                    <a:pt x="11388" y="4437"/>
                    <a:pt x="11425" y="4400"/>
                    <a:pt x="11425" y="4326"/>
                  </a:cubicBezTo>
                  <a:cubicBezTo>
                    <a:pt x="11462" y="4252"/>
                    <a:pt x="11499" y="4215"/>
                    <a:pt x="11499" y="4104"/>
                  </a:cubicBezTo>
                  <a:cubicBezTo>
                    <a:pt x="11499" y="4030"/>
                    <a:pt x="11462" y="3920"/>
                    <a:pt x="11425" y="3846"/>
                  </a:cubicBezTo>
                  <a:cubicBezTo>
                    <a:pt x="11314" y="3735"/>
                    <a:pt x="11240" y="3698"/>
                    <a:pt x="11129" y="3698"/>
                  </a:cubicBezTo>
                  <a:cubicBezTo>
                    <a:pt x="11055" y="3661"/>
                    <a:pt x="10981" y="3661"/>
                    <a:pt x="10870" y="3661"/>
                  </a:cubicBezTo>
                  <a:lnTo>
                    <a:pt x="10648" y="3661"/>
                  </a:lnTo>
                  <a:cubicBezTo>
                    <a:pt x="10574" y="3698"/>
                    <a:pt x="10427" y="3698"/>
                    <a:pt x="10279" y="3698"/>
                  </a:cubicBezTo>
                  <a:cubicBezTo>
                    <a:pt x="9835" y="3698"/>
                    <a:pt x="9170" y="3661"/>
                    <a:pt x="8578" y="3587"/>
                  </a:cubicBezTo>
                  <a:cubicBezTo>
                    <a:pt x="8282" y="3550"/>
                    <a:pt x="7987" y="3513"/>
                    <a:pt x="7728" y="3476"/>
                  </a:cubicBezTo>
                  <a:cubicBezTo>
                    <a:pt x="7506" y="3402"/>
                    <a:pt x="7321" y="3365"/>
                    <a:pt x="7247" y="3291"/>
                  </a:cubicBezTo>
                  <a:cubicBezTo>
                    <a:pt x="6951" y="3143"/>
                    <a:pt x="6582" y="2700"/>
                    <a:pt x="6360" y="2367"/>
                  </a:cubicBezTo>
                  <a:cubicBezTo>
                    <a:pt x="6286" y="2256"/>
                    <a:pt x="6212" y="2219"/>
                    <a:pt x="6101" y="2145"/>
                  </a:cubicBezTo>
                  <a:cubicBezTo>
                    <a:pt x="5731" y="1886"/>
                    <a:pt x="5103" y="1553"/>
                    <a:pt x="4363" y="1221"/>
                  </a:cubicBezTo>
                  <a:cubicBezTo>
                    <a:pt x="3661" y="888"/>
                    <a:pt x="2885" y="555"/>
                    <a:pt x="2293" y="333"/>
                  </a:cubicBezTo>
                  <a:lnTo>
                    <a:pt x="2256" y="333"/>
                  </a:lnTo>
                  <a:lnTo>
                    <a:pt x="92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0"/>
            <p:cNvSpPr/>
            <p:nvPr/>
          </p:nvSpPr>
          <p:spPr>
            <a:xfrm>
              <a:off x="2816850" y="4909350"/>
              <a:ext cx="98000" cy="95225"/>
            </a:xfrm>
            <a:custGeom>
              <a:avLst/>
              <a:gdLst/>
              <a:ahLst/>
              <a:cxnLst/>
              <a:rect l="l" t="t" r="r" b="b"/>
              <a:pathLst>
                <a:path w="3920" h="3809" extrusionOk="0">
                  <a:moveTo>
                    <a:pt x="2404" y="1"/>
                  </a:moveTo>
                  <a:cubicBezTo>
                    <a:pt x="2404" y="1"/>
                    <a:pt x="1" y="2293"/>
                    <a:pt x="38" y="2552"/>
                  </a:cubicBezTo>
                  <a:cubicBezTo>
                    <a:pt x="75" y="3144"/>
                    <a:pt x="1442" y="3809"/>
                    <a:pt x="1442" y="3809"/>
                  </a:cubicBezTo>
                  <a:lnTo>
                    <a:pt x="3919" y="2367"/>
                  </a:lnTo>
                  <a:lnTo>
                    <a:pt x="3624" y="1258"/>
                  </a:lnTo>
                  <a:cubicBezTo>
                    <a:pt x="3217" y="260"/>
                    <a:pt x="2404" y="1"/>
                    <a:pt x="240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0"/>
            <p:cNvSpPr/>
            <p:nvPr/>
          </p:nvSpPr>
          <p:spPr>
            <a:xfrm>
              <a:off x="2809450" y="4901600"/>
              <a:ext cx="113725" cy="111000"/>
            </a:xfrm>
            <a:custGeom>
              <a:avLst/>
              <a:gdLst/>
              <a:ahLst/>
              <a:cxnLst/>
              <a:rect l="l" t="t" r="r" b="b"/>
              <a:pathLst>
                <a:path w="4549" h="4440" extrusionOk="0">
                  <a:moveTo>
                    <a:pt x="629" y="2751"/>
                  </a:moveTo>
                  <a:lnTo>
                    <a:pt x="614" y="2757"/>
                  </a:lnTo>
                  <a:lnTo>
                    <a:pt x="614" y="2757"/>
                  </a:lnTo>
                  <a:cubicBezTo>
                    <a:pt x="616" y="2753"/>
                    <a:pt x="621" y="2751"/>
                    <a:pt x="629" y="2751"/>
                  </a:cubicBezTo>
                  <a:close/>
                  <a:moveTo>
                    <a:pt x="2769" y="674"/>
                  </a:moveTo>
                  <a:lnTo>
                    <a:pt x="2769" y="674"/>
                  </a:lnTo>
                  <a:cubicBezTo>
                    <a:pt x="2840" y="710"/>
                    <a:pt x="2933" y="762"/>
                    <a:pt x="3032" y="829"/>
                  </a:cubicBezTo>
                  <a:cubicBezTo>
                    <a:pt x="3217" y="1013"/>
                    <a:pt x="3476" y="1272"/>
                    <a:pt x="3624" y="1679"/>
                  </a:cubicBezTo>
                  <a:lnTo>
                    <a:pt x="3846" y="2529"/>
                  </a:lnTo>
                  <a:lnTo>
                    <a:pt x="1733" y="3776"/>
                  </a:lnTo>
                  <a:lnTo>
                    <a:pt x="1733" y="3776"/>
                  </a:lnTo>
                  <a:cubicBezTo>
                    <a:pt x="1584" y="3694"/>
                    <a:pt x="1322" y="3562"/>
                    <a:pt x="1110" y="3380"/>
                  </a:cubicBezTo>
                  <a:cubicBezTo>
                    <a:pt x="962" y="3269"/>
                    <a:pt x="814" y="3158"/>
                    <a:pt x="740" y="3047"/>
                  </a:cubicBezTo>
                  <a:cubicBezTo>
                    <a:pt x="693" y="2999"/>
                    <a:pt x="660" y="2936"/>
                    <a:pt x="643" y="2887"/>
                  </a:cubicBezTo>
                  <a:lnTo>
                    <a:pt x="643" y="2887"/>
                  </a:lnTo>
                  <a:cubicBezTo>
                    <a:pt x="663" y="2849"/>
                    <a:pt x="704" y="2800"/>
                    <a:pt x="777" y="2751"/>
                  </a:cubicBezTo>
                  <a:cubicBezTo>
                    <a:pt x="1036" y="2418"/>
                    <a:pt x="1591" y="1864"/>
                    <a:pt x="2034" y="1383"/>
                  </a:cubicBezTo>
                  <a:cubicBezTo>
                    <a:pt x="2335" y="1082"/>
                    <a:pt x="2608" y="824"/>
                    <a:pt x="2769" y="674"/>
                  </a:cubicBezTo>
                  <a:close/>
                  <a:moveTo>
                    <a:pt x="2722" y="1"/>
                  </a:moveTo>
                  <a:cubicBezTo>
                    <a:pt x="2643" y="1"/>
                    <a:pt x="2569" y="35"/>
                    <a:pt x="2515" y="89"/>
                  </a:cubicBezTo>
                  <a:cubicBezTo>
                    <a:pt x="2515" y="89"/>
                    <a:pt x="1886" y="644"/>
                    <a:pt x="1295" y="1272"/>
                  </a:cubicBezTo>
                  <a:cubicBezTo>
                    <a:pt x="999" y="1568"/>
                    <a:pt x="703" y="1864"/>
                    <a:pt x="481" y="2123"/>
                  </a:cubicBezTo>
                  <a:cubicBezTo>
                    <a:pt x="334" y="2270"/>
                    <a:pt x="260" y="2381"/>
                    <a:pt x="186" y="2492"/>
                  </a:cubicBezTo>
                  <a:lnTo>
                    <a:pt x="75" y="2640"/>
                  </a:lnTo>
                  <a:cubicBezTo>
                    <a:pt x="38" y="2677"/>
                    <a:pt x="1" y="2714"/>
                    <a:pt x="1" y="2862"/>
                  </a:cubicBezTo>
                  <a:cubicBezTo>
                    <a:pt x="1" y="2862"/>
                    <a:pt x="1" y="2862"/>
                    <a:pt x="1" y="2862"/>
                  </a:cubicBezTo>
                  <a:lnTo>
                    <a:pt x="1" y="2862"/>
                  </a:lnTo>
                  <a:cubicBezTo>
                    <a:pt x="1" y="2882"/>
                    <a:pt x="4" y="2897"/>
                    <a:pt x="7" y="2907"/>
                  </a:cubicBezTo>
                  <a:lnTo>
                    <a:pt x="7" y="2907"/>
                  </a:lnTo>
                  <a:cubicBezTo>
                    <a:pt x="53" y="3177"/>
                    <a:pt x="193" y="3352"/>
                    <a:pt x="334" y="3527"/>
                  </a:cubicBezTo>
                  <a:cubicBezTo>
                    <a:pt x="555" y="3786"/>
                    <a:pt x="888" y="4008"/>
                    <a:pt x="1147" y="4156"/>
                  </a:cubicBezTo>
                  <a:cubicBezTo>
                    <a:pt x="1406" y="4304"/>
                    <a:pt x="1628" y="4415"/>
                    <a:pt x="1628" y="4415"/>
                  </a:cubicBezTo>
                  <a:cubicBezTo>
                    <a:pt x="1658" y="4430"/>
                    <a:pt x="1695" y="4439"/>
                    <a:pt x="1733" y="4439"/>
                  </a:cubicBezTo>
                  <a:cubicBezTo>
                    <a:pt x="1787" y="4439"/>
                    <a:pt x="1843" y="4421"/>
                    <a:pt x="1886" y="4378"/>
                  </a:cubicBezTo>
                  <a:lnTo>
                    <a:pt x="4363" y="2936"/>
                  </a:lnTo>
                  <a:cubicBezTo>
                    <a:pt x="4474" y="2862"/>
                    <a:pt x="4548" y="2714"/>
                    <a:pt x="4511" y="2566"/>
                  </a:cubicBezTo>
                  <a:lnTo>
                    <a:pt x="4215" y="1494"/>
                  </a:lnTo>
                  <a:lnTo>
                    <a:pt x="4179" y="1457"/>
                  </a:lnTo>
                  <a:cubicBezTo>
                    <a:pt x="3994" y="903"/>
                    <a:pt x="3624" y="533"/>
                    <a:pt x="3365" y="311"/>
                  </a:cubicBezTo>
                  <a:cubicBezTo>
                    <a:pt x="3069" y="89"/>
                    <a:pt x="2848" y="15"/>
                    <a:pt x="2811" y="15"/>
                  </a:cubicBezTo>
                  <a:cubicBezTo>
                    <a:pt x="2781" y="5"/>
                    <a:pt x="2751" y="1"/>
                    <a:pt x="272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0"/>
            <p:cNvSpPr/>
            <p:nvPr/>
          </p:nvSpPr>
          <p:spPr>
            <a:xfrm>
              <a:off x="1840825" y="3478600"/>
              <a:ext cx="636850" cy="232925"/>
            </a:xfrm>
            <a:custGeom>
              <a:avLst/>
              <a:gdLst/>
              <a:ahLst/>
              <a:cxnLst/>
              <a:rect l="l" t="t" r="r" b="b"/>
              <a:pathLst>
                <a:path w="25474" h="9317" extrusionOk="0">
                  <a:moveTo>
                    <a:pt x="22590" y="0"/>
                  </a:moveTo>
                  <a:cubicBezTo>
                    <a:pt x="21628" y="0"/>
                    <a:pt x="20187" y="333"/>
                    <a:pt x="20187" y="333"/>
                  </a:cubicBezTo>
                  <a:lnTo>
                    <a:pt x="17414" y="1442"/>
                  </a:lnTo>
                  <a:lnTo>
                    <a:pt x="1" y="4252"/>
                  </a:lnTo>
                  <a:lnTo>
                    <a:pt x="407" y="9317"/>
                  </a:lnTo>
                  <a:lnTo>
                    <a:pt x="17931" y="3623"/>
                  </a:lnTo>
                  <a:lnTo>
                    <a:pt x="23107" y="2071"/>
                  </a:lnTo>
                  <a:cubicBezTo>
                    <a:pt x="23107" y="2071"/>
                    <a:pt x="24327" y="2921"/>
                    <a:pt x="24845" y="3217"/>
                  </a:cubicBezTo>
                  <a:cubicBezTo>
                    <a:pt x="24954" y="3279"/>
                    <a:pt x="25044" y="3305"/>
                    <a:pt x="25120" y="3305"/>
                  </a:cubicBezTo>
                  <a:cubicBezTo>
                    <a:pt x="25404" y="3305"/>
                    <a:pt x="25473" y="2933"/>
                    <a:pt x="25473" y="2699"/>
                  </a:cubicBezTo>
                  <a:cubicBezTo>
                    <a:pt x="25473" y="2403"/>
                    <a:pt x="23514" y="0"/>
                    <a:pt x="225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0"/>
            <p:cNvSpPr/>
            <p:nvPr/>
          </p:nvSpPr>
          <p:spPr>
            <a:xfrm>
              <a:off x="1832500" y="3471200"/>
              <a:ext cx="652575" cy="248325"/>
            </a:xfrm>
            <a:custGeom>
              <a:avLst/>
              <a:gdLst/>
              <a:ahLst/>
              <a:cxnLst/>
              <a:rect l="l" t="t" r="r" b="b"/>
              <a:pathLst>
                <a:path w="26103" h="9933" extrusionOk="0">
                  <a:moveTo>
                    <a:pt x="22923" y="592"/>
                  </a:moveTo>
                  <a:cubicBezTo>
                    <a:pt x="22997" y="592"/>
                    <a:pt x="23292" y="703"/>
                    <a:pt x="23588" y="925"/>
                  </a:cubicBezTo>
                  <a:cubicBezTo>
                    <a:pt x="24032" y="1258"/>
                    <a:pt x="24512" y="1738"/>
                    <a:pt x="24919" y="2219"/>
                  </a:cubicBezTo>
                  <a:cubicBezTo>
                    <a:pt x="25104" y="2441"/>
                    <a:pt x="25252" y="2625"/>
                    <a:pt x="25363" y="2810"/>
                  </a:cubicBezTo>
                  <a:cubicBezTo>
                    <a:pt x="25437" y="2884"/>
                    <a:pt x="25474" y="2958"/>
                    <a:pt x="25474" y="2995"/>
                  </a:cubicBezTo>
                  <a:lnTo>
                    <a:pt x="25509" y="3031"/>
                  </a:lnTo>
                  <a:lnTo>
                    <a:pt x="25509" y="3031"/>
                  </a:lnTo>
                  <a:cubicBezTo>
                    <a:pt x="25503" y="3130"/>
                    <a:pt x="25474" y="3225"/>
                    <a:pt x="25474" y="3291"/>
                  </a:cubicBezTo>
                  <a:cubicBezTo>
                    <a:pt x="25474" y="3291"/>
                    <a:pt x="25437" y="3291"/>
                    <a:pt x="25363" y="3254"/>
                  </a:cubicBezTo>
                  <a:cubicBezTo>
                    <a:pt x="25104" y="3106"/>
                    <a:pt x="24660" y="2810"/>
                    <a:pt x="24291" y="2552"/>
                  </a:cubicBezTo>
                  <a:cubicBezTo>
                    <a:pt x="23921" y="2330"/>
                    <a:pt x="23588" y="2108"/>
                    <a:pt x="23588" y="2108"/>
                  </a:cubicBezTo>
                  <a:cubicBezTo>
                    <a:pt x="23536" y="2082"/>
                    <a:pt x="23484" y="2056"/>
                    <a:pt x="23418" y="2056"/>
                  </a:cubicBezTo>
                  <a:cubicBezTo>
                    <a:pt x="23391" y="2056"/>
                    <a:pt x="23362" y="2060"/>
                    <a:pt x="23329" y="2071"/>
                  </a:cubicBezTo>
                  <a:lnTo>
                    <a:pt x="18153" y="3624"/>
                  </a:lnTo>
                  <a:lnTo>
                    <a:pt x="1036" y="9206"/>
                  </a:lnTo>
                  <a:lnTo>
                    <a:pt x="666" y="4807"/>
                  </a:lnTo>
                  <a:lnTo>
                    <a:pt x="17784" y="2071"/>
                  </a:lnTo>
                  <a:lnTo>
                    <a:pt x="17858" y="2034"/>
                  </a:lnTo>
                  <a:lnTo>
                    <a:pt x="20589" y="905"/>
                  </a:lnTo>
                  <a:lnTo>
                    <a:pt x="20589" y="905"/>
                  </a:lnTo>
                  <a:lnTo>
                    <a:pt x="20594" y="925"/>
                  </a:lnTo>
                  <a:cubicBezTo>
                    <a:pt x="20594" y="925"/>
                    <a:pt x="20667" y="888"/>
                    <a:pt x="20815" y="851"/>
                  </a:cubicBezTo>
                  <a:cubicBezTo>
                    <a:pt x="21259" y="777"/>
                    <a:pt x="22257" y="592"/>
                    <a:pt x="22923" y="592"/>
                  </a:cubicBezTo>
                  <a:close/>
                  <a:moveTo>
                    <a:pt x="22923" y="1"/>
                  </a:moveTo>
                  <a:cubicBezTo>
                    <a:pt x="21924" y="1"/>
                    <a:pt x="20483" y="296"/>
                    <a:pt x="20446" y="296"/>
                  </a:cubicBezTo>
                  <a:lnTo>
                    <a:pt x="20409" y="333"/>
                  </a:lnTo>
                  <a:lnTo>
                    <a:pt x="17674" y="1449"/>
                  </a:lnTo>
                  <a:lnTo>
                    <a:pt x="17674" y="1449"/>
                  </a:lnTo>
                  <a:lnTo>
                    <a:pt x="17673" y="1442"/>
                  </a:lnTo>
                  <a:lnTo>
                    <a:pt x="297" y="4252"/>
                  </a:lnTo>
                  <a:cubicBezTo>
                    <a:pt x="112" y="4252"/>
                    <a:pt x="1" y="4400"/>
                    <a:pt x="38" y="4585"/>
                  </a:cubicBezTo>
                  <a:lnTo>
                    <a:pt x="445" y="9650"/>
                  </a:lnTo>
                  <a:cubicBezTo>
                    <a:pt x="445" y="9724"/>
                    <a:pt x="482" y="9835"/>
                    <a:pt x="592" y="9872"/>
                  </a:cubicBezTo>
                  <a:cubicBezTo>
                    <a:pt x="636" y="9915"/>
                    <a:pt x="679" y="9933"/>
                    <a:pt x="730" y="9933"/>
                  </a:cubicBezTo>
                  <a:cubicBezTo>
                    <a:pt x="766" y="9933"/>
                    <a:pt x="805" y="9924"/>
                    <a:pt x="851" y="9909"/>
                  </a:cubicBezTo>
                  <a:lnTo>
                    <a:pt x="18338" y="4215"/>
                  </a:lnTo>
                  <a:lnTo>
                    <a:pt x="23376" y="2704"/>
                  </a:lnTo>
                  <a:lnTo>
                    <a:pt x="23376" y="2704"/>
                  </a:lnTo>
                  <a:cubicBezTo>
                    <a:pt x="23704" y="2916"/>
                    <a:pt x="24610" y="3502"/>
                    <a:pt x="25030" y="3772"/>
                  </a:cubicBezTo>
                  <a:cubicBezTo>
                    <a:pt x="25178" y="3846"/>
                    <a:pt x="25326" y="3919"/>
                    <a:pt x="25474" y="3919"/>
                  </a:cubicBezTo>
                  <a:cubicBezTo>
                    <a:pt x="25622" y="3919"/>
                    <a:pt x="25732" y="3846"/>
                    <a:pt x="25843" y="3772"/>
                  </a:cubicBezTo>
                  <a:cubicBezTo>
                    <a:pt x="25991" y="3661"/>
                    <a:pt x="26028" y="3513"/>
                    <a:pt x="26065" y="3365"/>
                  </a:cubicBezTo>
                  <a:cubicBezTo>
                    <a:pt x="26102" y="3217"/>
                    <a:pt x="26102" y="3106"/>
                    <a:pt x="26102" y="2995"/>
                  </a:cubicBezTo>
                  <a:cubicBezTo>
                    <a:pt x="26102" y="2884"/>
                    <a:pt x="26102" y="2847"/>
                    <a:pt x="26065" y="2773"/>
                  </a:cubicBezTo>
                  <a:cubicBezTo>
                    <a:pt x="25991" y="2589"/>
                    <a:pt x="25843" y="2367"/>
                    <a:pt x="25622" y="2108"/>
                  </a:cubicBezTo>
                  <a:cubicBezTo>
                    <a:pt x="25289" y="1664"/>
                    <a:pt x="24808" y="1184"/>
                    <a:pt x="24365" y="777"/>
                  </a:cubicBezTo>
                  <a:cubicBezTo>
                    <a:pt x="24106" y="555"/>
                    <a:pt x="23884" y="370"/>
                    <a:pt x="23625" y="222"/>
                  </a:cubicBezTo>
                  <a:cubicBezTo>
                    <a:pt x="23403" y="111"/>
                    <a:pt x="23181" y="1"/>
                    <a:pt x="2292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0"/>
            <p:cNvSpPr/>
            <p:nvPr/>
          </p:nvSpPr>
          <p:spPr>
            <a:xfrm>
              <a:off x="2303875" y="3514650"/>
              <a:ext cx="171025" cy="49925"/>
            </a:xfrm>
            <a:custGeom>
              <a:avLst/>
              <a:gdLst/>
              <a:ahLst/>
              <a:cxnLst/>
              <a:rect l="l" t="t" r="r" b="b"/>
              <a:pathLst>
                <a:path w="6841" h="1997" extrusionOk="0">
                  <a:moveTo>
                    <a:pt x="1665" y="0"/>
                  </a:moveTo>
                  <a:lnTo>
                    <a:pt x="1" y="1997"/>
                  </a:lnTo>
                  <a:cubicBezTo>
                    <a:pt x="1" y="1997"/>
                    <a:pt x="334" y="1997"/>
                    <a:pt x="1665" y="1886"/>
                  </a:cubicBezTo>
                  <a:cubicBezTo>
                    <a:pt x="3033" y="1775"/>
                    <a:pt x="3735" y="1146"/>
                    <a:pt x="3735" y="1146"/>
                  </a:cubicBezTo>
                  <a:cubicBezTo>
                    <a:pt x="3735" y="1146"/>
                    <a:pt x="4992" y="1257"/>
                    <a:pt x="5916" y="1257"/>
                  </a:cubicBezTo>
                  <a:cubicBezTo>
                    <a:pt x="6840" y="1257"/>
                    <a:pt x="6545" y="444"/>
                    <a:pt x="5805" y="333"/>
                  </a:cubicBezTo>
                  <a:cubicBezTo>
                    <a:pt x="5103" y="222"/>
                    <a:pt x="1665" y="0"/>
                    <a:pt x="16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0"/>
            <p:cNvSpPr/>
            <p:nvPr/>
          </p:nvSpPr>
          <p:spPr>
            <a:xfrm>
              <a:off x="2296500" y="3507250"/>
              <a:ext cx="177475" cy="64725"/>
            </a:xfrm>
            <a:custGeom>
              <a:avLst/>
              <a:gdLst/>
              <a:ahLst/>
              <a:cxnLst/>
              <a:rect l="l" t="t" r="r" b="b"/>
              <a:pathLst>
                <a:path w="7099" h="2589" extrusionOk="0">
                  <a:moveTo>
                    <a:pt x="1997" y="0"/>
                  </a:moveTo>
                  <a:cubicBezTo>
                    <a:pt x="1812" y="0"/>
                    <a:pt x="1664" y="111"/>
                    <a:pt x="1664" y="296"/>
                  </a:cubicBezTo>
                  <a:cubicBezTo>
                    <a:pt x="1664" y="444"/>
                    <a:pt x="1775" y="592"/>
                    <a:pt x="1960" y="629"/>
                  </a:cubicBezTo>
                  <a:cubicBezTo>
                    <a:pt x="1960" y="629"/>
                    <a:pt x="2810" y="666"/>
                    <a:pt x="3734" y="740"/>
                  </a:cubicBezTo>
                  <a:cubicBezTo>
                    <a:pt x="4695" y="814"/>
                    <a:pt x="5731" y="888"/>
                    <a:pt x="6063" y="925"/>
                  </a:cubicBezTo>
                  <a:cubicBezTo>
                    <a:pt x="6211" y="962"/>
                    <a:pt x="6322" y="999"/>
                    <a:pt x="6396" y="1073"/>
                  </a:cubicBezTo>
                  <a:lnTo>
                    <a:pt x="6470" y="1147"/>
                  </a:lnTo>
                  <a:lnTo>
                    <a:pt x="6470" y="1183"/>
                  </a:lnTo>
                  <a:cubicBezTo>
                    <a:pt x="6470" y="1220"/>
                    <a:pt x="6359" y="1257"/>
                    <a:pt x="6211" y="1257"/>
                  </a:cubicBezTo>
                  <a:cubicBezTo>
                    <a:pt x="5768" y="1257"/>
                    <a:pt x="5213" y="1220"/>
                    <a:pt x="4806" y="1183"/>
                  </a:cubicBezTo>
                  <a:cubicBezTo>
                    <a:pt x="4363" y="1183"/>
                    <a:pt x="4067" y="1147"/>
                    <a:pt x="4067" y="1147"/>
                  </a:cubicBezTo>
                  <a:cubicBezTo>
                    <a:pt x="3993" y="1147"/>
                    <a:pt x="3882" y="1147"/>
                    <a:pt x="3845" y="1220"/>
                  </a:cubicBezTo>
                  <a:cubicBezTo>
                    <a:pt x="3808" y="1220"/>
                    <a:pt x="3180" y="1775"/>
                    <a:pt x="1960" y="1849"/>
                  </a:cubicBezTo>
                  <a:cubicBezTo>
                    <a:pt x="1257" y="1923"/>
                    <a:pt x="850" y="1960"/>
                    <a:pt x="629" y="1960"/>
                  </a:cubicBezTo>
                  <a:lnTo>
                    <a:pt x="296" y="1960"/>
                  </a:lnTo>
                  <a:cubicBezTo>
                    <a:pt x="148" y="1960"/>
                    <a:pt x="0" y="2108"/>
                    <a:pt x="0" y="2293"/>
                  </a:cubicBezTo>
                  <a:cubicBezTo>
                    <a:pt x="0" y="2440"/>
                    <a:pt x="148" y="2588"/>
                    <a:pt x="296" y="2588"/>
                  </a:cubicBezTo>
                  <a:cubicBezTo>
                    <a:pt x="333" y="2588"/>
                    <a:pt x="629" y="2588"/>
                    <a:pt x="1997" y="2477"/>
                  </a:cubicBezTo>
                  <a:cubicBezTo>
                    <a:pt x="3158" y="2388"/>
                    <a:pt x="3888" y="1939"/>
                    <a:pt x="4147" y="1748"/>
                  </a:cubicBezTo>
                  <a:lnTo>
                    <a:pt x="4147" y="1748"/>
                  </a:lnTo>
                  <a:cubicBezTo>
                    <a:pt x="4475" y="1775"/>
                    <a:pt x="5429" y="1849"/>
                    <a:pt x="6211" y="1849"/>
                  </a:cubicBezTo>
                  <a:cubicBezTo>
                    <a:pt x="6470" y="1849"/>
                    <a:pt x="6655" y="1812"/>
                    <a:pt x="6840" y="1701"/>
                  </a:cubicBezTo>
                  <a:cubicBezTo>
                    <a:pt x="6988" y="1590"/>
                    <a:pt x="7099" y="1405"/>
                    <a:pt x="7099" y="1220"/>
                  </a:cubicBezTo>
                  <a:cubicBezTo>
                    <a:pt x="7099" y="962"/>
                    <a:pt x="6988" y="777"/>
                    <a:pt x="6803" y="629"/>
                  </a:cubicBezTo>
                  <a:cubicBezTo>
                    <a:pt x="6655" y="481"/>
                    <a:pt x="6433" y="370"/>
                    <a:pt x="6137" y="296"/>
                  </a:cubicBezTo>
                  <a:cubicBezTo>
                    <a:pt x="5768" y="259"/>
                    <a:pt x="4732" y="185"/>
                    <a:pt x="3771" y="111"/>
                  </a:cubicBezTo>
                  <a:cubicBezTo>
                    <a:pt x="2847" y="37"/>
                    <a:pt x="1997" y="0"/>
                    <a:pt x="199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0"/>
            <p:cNvSpPr/>
            <p:nvPr/>
          </p:nvSpPr>
          <p:spPr>
            <a:xfrm>
              <a:off x="1536750" y="3107250"/>
              <a:ext cx="905800" cy="1073350"/>
            </a:xfrm>
            <a:custGeom>
              <a:avLst/>
              <a:gdLst/>
              <a:ahLst/>
              <a:cxnLst/>
              <a:rect l="l" t="t" r="r" b="b"/>
              <a:pathLst>
                <a:path w="36232" h="42934" extrusionOk="0">
                  <a:moveTo>
                    <a:pt x="12856" y="1"/>
                  </a:moveTo>
                  <a:cubicBezTo>
                    <a:pt x="7710" y="1"/>
                    <a:pt x="4615" y="2378"/>
                    <a:pt x="4215" y="7090"/>
                  </a:cubicBezTo>
                  <a:cubicBezTo>
                    <a:pt x="3734" y="12784"/>
                    <a:pt x="2921" y="20881"/>
                    <a:pt x="2440" y="25095"/>
                  </a:cubicBezTo>
                  <a:cubicBezTo>
                    <a:pt x="1923" y="29310"/>
                    <a:pt x="0" y="30419"/>
                    <a:pt x="333" y="34819"/>
                  </a:cubicBezTo>
                  <a:cubicBezTo>
                    <a:pt x="629" y="39181"/>
                    <a:pt x="3069" y="42434"/>
                    <a:pt x="7284" y="42730"/>
                  </a:cubicBezTo>
                  <a:cubicBezTo>
                    <a:pt x="9090" y="42873"/>
                    <a:pt x="10563" y="42934"/>
                    <a:pt x="12094" y="42934"/>
                  </a:cubicBezTo>
                  <a:cubicBezTo>
                    <a:pt x="14135" y="42934"/>
                    <a:pt x="16278" y="42825"/>
                    <a:pt x="19447" y="42656"/>
                  </a:cubicBezTo>
                  <a:cubicBezTo>
                    <a:pt x="24105" y="42398"/>
                    <a:pt x="33754" y="41362"/>
                    <a:pt x="33754" y="41362"/>
                  </a:cubicBezTo>
                  <a:cubicBezTo>
                    <a:pt x="33754" y="41362"/>
                    <a:pt x="35455" y="37591"/>
                    <a:pt x="35603" y="35817"/>
                  </a:cubicBezTo>
                  <a:cubicBezTo>
                    <a:pt x="35751" y="34042"/>
                    <a:pt x="36232" y="28681"/>
                    <a:pt x="35270" y="28681"/>
                  </a:cubicBezTo>
                  <a:cubicBezTo>
                    <a:pt x="34309" y="28681"/>
                    <a:pt x="15713" y="29606"/>
                    <a:pt x="15713" y="29606"/>
                  </a:cubicBezTo>
                  <a:lnTo>
                    <a:pt x="16859" y="22507"/>
                  </a:lnTo>
                  <a:cubicBezTo>
                    <a:pt x="16859" y="22507"/>
                    <a:pt x="20741" y="19882"/>
                    <a:pt x="21074" y="18293"/>
                  </a:cubicBezTo>
                  <a:cubicBezTo>
                    <a:pt x="21369" y="16666"/>
                    <a:pt x="21221" y="9678"/>
                    <a:pt x="20408" y="5944"/>
                  </a:cubicBezTo>
                  <a:cubicBezTo>
                    <a:pt x="19595" y="2247"/>
                    <a:pt x="16193" y="288"/>
                    <a:pt x="16193" y="288"/>
                  </a:cubicBezTo>
                  <a:cubicBezTo>
                    <a:pt x="15002" y="97"/>
                    <a:pt x="13888" y="1"/>
                    <a:pt x="128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0"/>
            <p:cNvSpPr/>
            <p:nvPr/>
          </p:nvSpPr>
          <p:spPr>
            <a:xfrm>
              <a:off x="1535825" y="3099650"/>
              <a:ext cx="904875" cy="1088800"/>
            </a:xfrm>
            <a:custGeom>
              <a:avLst/>
              <a:gdLst/>
              <a:ahLst/>
              <a:cxnLst/>
              <a:rect l="l" t="t" r="r" b="b"/>
              <a:pathLst>
                <a:path w="36195" h="43552" extrusionOk="0">
                  <a:moveTo>
                    <a:pt x="12940" y="629"/>
                  </a:moveTo>
                  <a:cubicBezTo>
                    <a:pt x="13914" y="629"/>
                    <a:pt x="14958" y="699"/>
                    <a:pt x="16106" y="874"/>
                  </a:cubicBezTo>
                  <a:lnTo>
                    <a:pt x="16106" y="874"/>
                  </a:lnTo>
                  <a:lnTo>
                    <a:pt x="16120" y="888"/>
                  </a:lnTo>
                  <a:cubicBezTo>
                    <a:pt x="16267" y="999"/>
                    <a:pt x="17118" y="1516"/>
                    <a:pt x="18005" y="2440"/>
                  </a:cubicBezTo>
                  <a:cubicBezTo>
                    <a:pt x="18855" y="3365"/>
                    <a:pt x="19780" y="4659"/>
                    <a:pt x="20149" y="6322"/>
                  </a:cubicBezTo>
                  <a:cubicBezTo>
                    <a:pt x="20704" y="8836"/>
                    <a:pt x="20926" y="12903"/>
                    <a:pt x="20926" y="15713"/>
                  </a:cubicBezTo>
                  <a:cubicBezTo>
                    <a:pt x="20926" y="17007"/>
                    <a:pt x="20889" y="18042"/>
                    <a:pt x="20778" y="18523"/>
                  </a:cubicBezTo>
                  <a:cubicBezTo>
                    <a:pt x="20741" y="18818"/>
                    <a:pt x="20445" y="19262"/>
                    <a:pt x="20075" y="19706"/>
                  </a:cubicBezTo>
                  <a:cubicBezTo>
                    <a:pt x="19484" y="20408"/>
                    <a:pt x="18634" y="21111"/>
                    <a:pt x="17931" y="21628"/>
                  </a:cubicBezTo>
                  <a:cubicBezTo>
                    <a:pt x="17598" y="21924"/>
                    <a:pt x="17303" y="22146"/>
                    <a:pt x="17081" y="22294"/>
                  </a:cubicBezTo>
                  <a:cubicBezTo>
                    <a:pt x="16859" y="22442"/>
                    <a:pt x="16711" y="22552"/>
                    <a:pt x="16711" y="22552"/>
                  </a:cubicBezTo>
                  <a:cubicBezTo>
                    <a:pt x="16637" y="22589"/>
                    <a:pt x="16600" y="22663"/>
                    <a:pt x="16563" y="22737"/>
                  </a:cubicBezTo>
                  <a:lnTo>
                    <a:pt x="15454" y="29873"/>
                  </a:lnTo>
                  <a:cubicBezTo>
                    <a:pt x="15417" y="29984"/>
                    <a:pt x="15454" y="30058"/>
                    <a:pt x="15528" y="30131"/>
                  </a:cubicBezTo>
                  <a:cubicBezTo>
                    <a:pt x="15565" y="30205"/>
                    <a:pt x="15676" y="30242"/>
                    <a:pt x="15750" y="30242"/>
                  </a:cubicBezTo>
                  <a:cubicBezTo>
                    <a:pt x="15750" y="30242"/>
                    <a:pt x="16933" y="30168"/>
                    <a:pt x="18671" y="30094"/>
                  </a:cubicBezTo>
                  <a:cubicBezTo>
                    <a:pt x="21332" y="29947"/>
                    <a:pt x="25288" y="29762"/>
                    <a:pt x="28727" y="29614"/>
                  </a:cubicBezTo>
                  <a:cubicBezTo>
                    <a:pt x="30427" y="29503"/>
                    <a:pt x="31980" y="29429"/>
                    <a:pt x="33163" y="29392"/>
                  </a:cubicBezTo>
                  <a:cubicBezTo>
                    <a:pt x="34280" y="29357"/>
                    <a:pt x="35068" y="29322"/>
                    <a:pt x="35276" y="29318"/>
                  </a:cubicBezTo>
                  <a:lnTo>
                    <a:pt x="35276" y="29318"/>
                  </a:lnTo>
                  <a:cubicBezTo>
                    <a:pt x="35311" y="29322"/>
                    <a:pt x="35346" y="29361"/>
                    <a:pt x="35381" y="29466"/>
                  </a:cubicBezTo>
                  <a:cubicBezTo>
                    <a:pt x="35455" y="29651"/>
                    <a:pt x="35529" y="29984"/>
                    <a:pt x="35529" y="30316"/>
                  </a:cubicBezTo>
                  <a:cubicBezTo>
                    <a:pt x="35566" y="30686"/>
                    <a:pt x="35603" y="31130"/>
                    <a:pt x="35603" y="31573"/>
                  </a:cubicBezTo>
                  <a:cubicBezTo>
                    <a:pt x="35603" y="33200"/>
                    <a:pt x="35418" y="35159"/>
                    <a:pt x="35344" y="36121"/>
                  </a:cubicBezTo>
                  <a:cubicBezTo>
                    <a:pt x="35270" y="36934"/>
                    <a:pt x="34790" y="38302"/>
                    <a:pt x="34383" y="39448"/>
                  </a:cubicBezTo>
                  <a:cubicBezTo>
                    <a:pt x="34161" y="40040"/>
                    <a:pt x="33939" y="40557"/>
                    <a:pt x="33755" y="40927"/>
                  </a:cubicBezTo>
                  <a:cubicBezTo>
                    <a:pt x="33681" y="41129"/>
                    <a:pt x="33617" y="41286"/>
                    <a:pt x="33570" y="41392"/>
                  </a:cubicBezTo>
                  <a:lnTo>
                    <a:pt x="33570" y="41392"/>
                  </a:lnTo>
                  <a:cubicBezTo>
                    <a:pt x="33323" y="41419"/>
                    <a:pt x="32836" y="41469"/>
                    <a:pt x="32165" y="41518"/>
                  </a:cubicBezTo>
                  <a:cubicBezTo>
                    <a:pt x="29244" y="41851"/>
                    <a:pt x="22959" y="42443"/>
                    <a:pt x="19484" y="42628"/>
                  </a:cubicBezTo>
                  <a:cubicBezTo>
                    <a:pt x="16230" y="42812"/>
                    <a:pt x="14049" y="42923"/>
                    <a:pt x="11979" y="42923"/>
                  </a:cubicBezTo>
                  <a:cubicBezTo>
                    <a:pt x="10500" y="42923"/>
                    <a:pt x="9095" y="42886"/>
                    <a:pt x="7358" y="42738"/>
                  </a:cubicBezTo>
                  <a:cubicBezTo>
                    <a:pt x="5324" y="42591"/>
                    <a:pt x="3734" y="41740"/>
                    <a:pt x="2625" y="40409"/>
                  </a:cubicBezTo>
                  <a:cubicBezTo>
                    <a:pt x="1479" y="39078"/>
                    <a:pt x="814" y="37230"/>
                    <a:pt x="666" y="35086"/>
                  </a:cubicBezTo>
                  <a:cubicBezTo>
                    <a:pt x="629" y="34753"/>
                    <a:pt x="629" y="34457"/>
                    <a:pt x="629" y="34161"/>
                  </a:cubicBezTo>
                  <a:cubicBezTo>
                    <a:pt x="629" y="32387"/>
                    <a:pt x="1036" y="31241"/>
                    <a:pt x="1516" y="29984"/>
                  </a:cubicBezTo>
                  <a:cubicBezTo>
                    <a:pt x="1997" y="28727"/>
                    <a:pt x="2551" y="27396"/>
                    <a:pt x="2773" y="25436"/>
                  </a:cubicBezTo>
                  <a:cubicBezTo>
                    <a:pt x="3254" y="21222"/>
                    <a:pt x="4067" y="13088"/>
                    <a:pt x="4548" y="7431"/>
                  </a:cubicBezTo>
                  <a:cubicBezTo>
                    <a:pt x="4733" y="5102"/>
                    <a:pt x="5583" y="3439"/>
                    <a:pt x="6988" y="2329"/>
                  </a:cubicBezTo>
                  <a:cubicBezTo>
                    <a:pt x="8393" y="1183"/>
                    <a:pt x="10389" y="629"/>
                    <a:pt x="12940" y="629"/>
                  </a:cubicBezTo>
                  <a:close/>
                  <a:moveTo>
                    <a:pt x="12940" y="0"/>
                  </a:moveTo>
                  <a:cubicBezTo>
                    <a:pt x="10315" y="0"/>
                    <a:pt x="8171" y="592"/>
                    <a:pt x="6618" y="1849"/>
                  </a:cubicBezTo>
                  <a:cubicBezTo>
                    <a:pt x="5065" y="3069"/>
                    <a:pt x="4141" y="4954"/>
                    <a:pt x="3919" y="7358"/>
                  </a:cubicBezTo>
                  <a:cubicBezTo>
                    <a:pt x="3439" y="13051"/>
                    <a:pt x="2625" y="21148"/>
                    <a:pt x="2145" y="25362"/>
                  </a:cubicBezTo>
                  <a:cubicBezTo>
                    <a:pt x="1923" y="27248"/>
                    <a:pt x="1405" y="28505"/>
                    <a:pt x="925" y="29762"/>
                  </a:cubicBezTo>
                  <a:cubicBezTo>
                    <a:pt x="444" y="31019"/>
                    <a:pt x="0" y="32313"/>
                    <a:pt x="0" y="34161"/>
                  </a:cubicBezTo>
                  <a:cubicBezTo>
                    <a:pt x="0" y="34457"/>
                    <a:pt x="37" y="34790"/>
                    <a:pt x="37" y="35123"/>
                  </a:cubicBezTo>
                  <a:cubicBezTo>
                    <a:pt x="222" y="37378"/>
                    <a:pt x="925" y="39337"/>
                    <a:pt x="2145" y="40779"/>
                  </a:cubicBezTo>
                  <a:cubicBezTo>
                    <a:pt x="3365" y="42258"/>
                    <a:pt x="5102" y="43182"/>
                    <a:pt x="7284" y="43367"/>
                  </a:cubicBezTo>
                  <a:cubicBezTo>
                    <a:pt x="9058" y="43478"/>
                    <a:pt x="10500" y="43552"/>
                    <a:pt x="11979" y="43552"/>
                  </a:cubicBezTo>
                  <a:cubicBezTo>
                    <a:pt x="14086" y="43552"/>
                    <a:pt x="16267" y="43441"/>
                    <a:pt x="19521" y="43256"/>
                  </a:cubicBezTo>
                  <a:cubicBezTo>
                    <a:pt x="24179" y="42997"/>
                    <a:pt x="33828" y="41999"/>
                    <a:pt x="33828" y="41999"/>
                  </a:cubicBezTo>
                  <a:cubicBezTo>
                    <a:pt x="33939" y="41962"/>
                    <a:pt x="34013" y="41888"/>
                    <a:pt x="34087" y="41814"/>
                  </a:cubicBezTo>
                  <a:cubicBezTo>
                    <a:pt x="34087" y="41814"/>
                    <a:pt x="34494" y="40853"/>
                    <a:pt x="34938" y="39670"/>
                  </a:cubicBezTo>
                  <a:cubicBezTo>
                    <a:pt x="35381" y="38487"/>
                    <a:pt x="35862" y="37119"/>
                    <a:pt x="35936" y="36158"/>
                  </a:cubicBezTo>
                  <a:cubicBezTo>
                    <a:pt x="36047" y="35196"/>
                    <a:pt x="36195" y="33237"/>
                    <a:pt x="36195" y="31573"/>
                  </a:cubicBezTo>
                  <a:cubicBezTo>
                    <a:pt x="36195" y="30871"/>
                    <a:pt x="36195" y="30205"/>
                    <a:pt x="36084" y="29688"/>
                  </a:cubicBezTo>
                  <a:cubicBezTo>
                    <a:pt x="36047" y="29466"/>
                    <a:pt x="35973" y="29244"/>
                    <a:pt x="35862" y="29059"/>
                  </a:cubicBezTo>
                  <a:cubicBezTo>
                    <a:pt x="35825" y="28948"/>
                    <a:pt x="35751" y="28874"/>
                    <a:pt x="35640" y="28801"/>
                  </a:cubicBezTo>
                  <a:cubicBezTo>
                    <a:pt x="35566" y="28727"/>
                    <a:pt x="35455" y="28690"/>
                    <a:pt x="35307" y="28690"/>
                  </a:cubicBezTo>
                  <a:cubicBezTo>
                    <a:pt x="35048" y="28690"/>
                    <a:pt x="33718" y="28764"/>
                    <a:pt x="31832" y="28837"/>
                  </a:cubicBezTo>
                  <a:cubicBezTo>
                    <a:pt x="26798" y="29068"/>
                    <a:pt x="17985" y="29503"/>
                    <a:pt x="16108" y="29596"/>
                  </a:cubicBezTo>
                  <a:lnTo>
                    <a:pt x="16108" y="29596"/>
                  </a:lnTo>
                  <a:lnTo>
                    <a:pt x="17176" y="22948"/>
                  </a:lnTo>
                  <a:lnTo>
                    <a:pt x="17176" y="22948"/>
                  </a:lnTo>
                  <a:cubicBezTo>
                    <a:pt x="17480" y="22747"/>
                    <a:pt x="18267" y="22211"/>
                    <a:pt x="19077" y="21517"/>
                  </a:cubicBezTo>
                  <a:cubicBezTo>
                    <a:pt x="19595" y="21111"/>
                    <a:pt x="20112" y="20630"/>
                    <a:pt x="20519" y="20112"/>
                  </a:cubicBezTo>
                  <a:cubicBezTo>
                    <a:pt x="20963" y="19632"/>
                    <a:pt x="21295" y="19151"/>
                    <a:pt x="21406" y="18634"/>
                  </a:cubicBezTo>
                  <a:cubicBezTo>
                    <a:pt x="21517" y="18079"/>
                    <a:pt x="21554" y="17044"/>
                    <a:pt x="21554" y="15713"/>
                  </a:cubicBezTo>
                  <a:cubicBezTo>
                    <a:pt x="21554" y="12866"/>
                    <a:pt x="21295" y="8799"/>
                    <a:pt x="20741" y="6211"/>
                  </a:cubicBezTo>
                  <a:cubicBezTo>
                    <a:pt x="20334" y="4252"/>
                    <a:pt x="19225" y="2810"/>
                    <a:pt x="18264" y="1812"/>
                  </a:cubicBezTo>
                  <a:cubicBezTo>
                    <a:pt x="17266" y="851"/>
                    <a:pt x="16415" y="333"/>
                    <a:pt x="16378" y="333"/>
                  </a:cubicBezTo>
                  <a:lnTo>
                    <a:pt x="16267" y="296"/>
                  </a:lnTo>
                  <a:cubicBezTo>
                    <a:pt x="15084" y="111"/>
                    <a:pt x="13975" y="0"/>
                    <a:pt x="1294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0"/>
            <p:cNvSpPr/>
            <p:nvPr/>
          </p:nvSpPr>
          <p:spPr>
            <a:xfrm>
              <a:off x="2022900" y="2863875"/>
              <a:ext cx="279150" cy="311575"/>
            </a:xfrm>
            <a:custGeom>
              <a:avLst/>
              <a:gdLst/>
              <a:ahLst/>
              <a:cxnLst/>
              <a:rect l="l" t="t" r="r" b="b"/>
              <a:pathLst>
                <a:path w="11166" h="12463" extrusionOk="0">
                  <a:moveTo>
                    <a:pt x="8878" y="1"/>
                  </a:moveTo>
                  <a:cubicBezTo>
                    <a:pt x="8592" y="1"/>
                    <a:pt x="8271" y="46"/>
                    <a:pt x="7913" y="152"/>
                  </a:cubicBezTo>
                  <a:cubicBezTo>
                    <a:pt x="5177" y="965"/>
                    <a:pt x="1" y="8396"/>
                    <a:pt x="1" y="8396"/>
                  </a:cubicBezTo>
                  <a:cubicBezTo>
                    <a:pt x="1" y="8396"/>
                    <a:pt x="1775" y="12463"/>
                    <a:pt x="2737" y="12463"/>
                  </a:cubicBezTo>
                  <a:cubicBezTo>
                    <a:pt x="3735" y="12463"/>
                    <a:pt x="7765" y="10836"/>
                    <a:pt x="9244" y="8248"/>
                  </a:cubicBezTo>
                  <a:cubicBezTo>
                    <a:pt x="10685" y="5660"/>
                    <a:pt x="11166" y="2074"/>
                    <a:pt x="11166" y="2074"/>
                  </a:cubicBezTo>
                  <a:cubicBezTo>
                    <a:pt x="11166" y="2074"/>
                    <a:pt x="10802" y="1"/>
                    <a:pt x="88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0"/>
            <p:cNvSpPr/>
            <p:nvPr/>
          </p:nvSpPr>
          <p:spPr>
            <a:xfrm>
              <a:off x="2014600" y="2855650"/>
              <a:ext cx="294850" cy="327200"/>
            </a:xfrm>
            <a:custGeom>
              <a:avLst/>
              <a:gdLst/>
              <a:ahLst/>
              <a:cxnLst/>
              <a:rect l="l" t="t" r="r" b="b"/>
              <a:pathLst>
                <a:path w="11794" h="13088" extrusionOk="0">
                  <a:moveTo>
                    <a:pt x="9206" y="629"/>
                  </a:moveTo>
                  <a:cubicBezTo>
                    <a:pt x="9649" y="629"/>
                    <a:pt x="9945" y="739"/>
                    <a:pt x="10204" y="924"/>
                  </a:cubicBezTo>
                  <a:cubicBezTo>
                    <a:pt x="10611" y="1146"/>
                    <a:pt x="10869" y="1553"/>
                    <a:pt x="11017" y="1886"/>
                  </a:cubicBezTo>
                  <a:cubicBezTo>
                    <a:pt x="11091" y="2033"/>
                    <a:pt x="11128" y="2181"/>
                    <a:pt x="11165" y="2292"/>
                  </a:cubicBezTo>
                  <a:lnTo>
                    <a:pt x="11197" y="2418"/>
                  </a:lnTo>
                  <a:lnTo>
                    <a:pt x="11197" y="2418"/>
                  </a:lnTo>
                  <a:cubicBezTo>
                    <a:pt x="11192" y="2445"/>
                    <a:pt x="11183" y="2479"/>
                    <a:pt x="11165" y="2514"/>
                  </a:cubicBezTo>
                  <a:cubicBezTo>
                    <a:pt x="11054" y="3217"/>
                    <a:pt x="10537" y="6211"/>
                    <a:pt x="9280" y="8429"/>
                  </a:cubicBezTo>
                  <a:cubicBezTo>
                    <a:pt x="8614" y="9649"/>
                    <a:pt x="7283" y="10685"/>
                    <a:pt x="5989" y="11387"/>
                  </a:cubicBezTo>
                  <a:cubicBezTo>
                    <a:pt x="5361" y="11757"/>
                    <a:pt x="4695" y="12016"/>
                    <a:pt x="4178" y="12200"/>
                  </a:cubicBezTo>
                  <a:cubicBezTo>
                    <a:pt x="3660" y="12385"/>
                    <a:pt x="3254" y="12496"/>
                    <a:pt x="3069" y="12496"/>
                  </a:cubicBezTo>
                  <a:cubicBezTo>
                    <a:pt x="3069" y="12496"/>
                    <a:pt x="2995" y="12459"/>
                    <a:pt x="2884" y="12385"/>
                  </a:cubicBezTo>
                  <a:cubicBezTo>
                    <a:pt x="2662" y="12200"/>
                    <a:pt x="2403" y="11905"/>
                    <a:pt x="2144" y="11498"/>
                  </a:cubicBezTo>
                  <a:cubicBezTo>
                    <a:pt x="1775" y="10943"/>
                    <a:pt x="1368" y="10204"/>
                    <a:pt x="1072" y="9612"/>
                  </a:cubicBezTo>
                  <a:cubicBezTo>
                    <a:pt x="924" y="9317"/>
                    <a:pt x="813" y="9095"/>
                    <a:pt x="740" y="8910"/>
                  </a:cubicBezTo>
                  <a:cubicBezTo>
                    <a:pt x="719" y="8860"/>
                    <a:pt x="699" y="8815"/>
                    <a:pt x="681" y="8776"/>
                  </a:cubicBezTo>
                  <a:lnTo>
                    <a:pt x="681" y="8776"/>
                  </a:lnTo>
                  <a:cubicBezTo>
                    <a:pt x="715" y="8725"/>
                    <a:pt x="759" y="8659"/>
                    <a:pt x="813" y="8577"/>
                  </a:cubicBezTo>
                  <a:cubicBezTo>
                    <a:pt x="1294" y="7875"/>
                    <a:pt x="2625" y="6063"/>
                    <a:pt x="4104" y="4363"/>
                  </a:cubicBezTo>
                  <a:cubicBezTo>
                    <a:pt x="4880" y="3512"/>
                    <a:pt x="5657" y="2699"/>
                    <a:pt x="6396" y="2033"/>
                  </a:cubicBezTo>
                  <a:cubicBezTo>
                    <a:pt x="7135" y="1405"/>
                    <a:pt x="7838" y="924"/>
                    <a:pt x="8355" y="776"/>
                  </a:cubicBezTo>
                  <a:cubicBezTo>
                    <a:pt x="8688" y="666"/>
                    <a:pt x="8947" y="629"/>
                    <a:pt x="9206" y="629"/>
                  </a:cubicBezTo>
                  <a:close/>
                  <a:moveTo>
                    <a:pt x="9206" y="0"/>
                  </a:moveTo>
                  <a:cubicBezTo>
                    <a:pt x="8910" y="0"/>
                    <a:pt x="8540" y="74"/>
                    <a:pt x="8171" y="185"/>
                  </a:cubicBezTo>
                  <a:cubicBezTo>
                    <a:pt x="7394" y="407"/>
                    <a:pt x="6544" y="1072"/>
                    <a:pt x="5657" y="1886"/>
                  </a:cubicBezTo>
                  <a:cubicBezTo>
                    <a:pt x="2995" y="4363"/>
                    <a:pt x="74" y="8540"/>
                    <a:pt x="74" y="8577"/>
                  </a:cubicBezTo>
                  <a:cubicBezTo>
                    <a:pt x="0" y="8651"/>
                    <a:pt x="0" y="8762"/>
                    <a:pt x="37" y="8873"/>
                  </a:cubicBezTo>
                  <a:cubicBezTo>
                    <a:pt x="37" y="8873"/>
                    <a:pt x="481" y="9871"/>
                    <a:pt x="1072" y="10906"/>
                  </a:cubicBezTo>
                  <a:cubicBezTo>
                    <a:pt x="1368" y="11424"/>
                    <a:pt x="1664" y="11942"/>
                    <a:pt x="1997" y="12348"/>
                  </a:cubicBezTo>
                  <a:cubicBezTo>
                    <a:pt x="2144" y="12533"/>
                    <a:pt x="2329" y="12718"/>
                    <a:pt x="2477" y="12866"/>
                  </a:cubicBezTo>
                  <a:cubicBezTo>
                    <a:pt x="2662" y="12977"/>
                    <a:pt x="2847" y="13088"/>
                    <a:pt x="3069" y="13088"/>
                  </a:cubicBezTo>
                  <a:cubicBezTo>
                    <a:pt x="3401" y="13088"/>
                    <a:pt x="3845" y="12977"/>
                    <a:pt x="4400" y="12792"/>
                  </a:cubicBezTo>
                  <a:cubicBezTo>
                    <a:pt x="5250" y="12496"/>
                    <a:pt x="6285" y="11979"/>
                    <a:pt x="7283" y="11313"/>
                  </a:cubicBezTo>
                  <a:cubicBezTo>
                    <a:pt x="8282" y="10611"/>
                    <a:pt x="9243" y="9760"/>
                    <a:pt x="9834" y="8725"/>
                  </a:cubicBezTo>
                  <a:cubicBezTo>
                    <a:pt x="11313" y="6063"/>
                    <a:pt x="11794" y="2477"/>
                    <a:pt x="11794" y="2440"/>
                  </a:cubicBezTo>
                  <a:lnTo>
                    <a:pt x="11794" y="2366"/>
                  </a:lnTo>
                  <a:cubicBezTo>
                    <a:pt x="11794" y="2329"/>
                    <a:pt x="11720" y="1775"/>
                    <a:pt x="11350" y="1220"/>
                  </a:cubicBezTo>
                  <a:cubicBezTo>
                    <a:pt x="11165" y="924"/>
                    <a:pt x="10906" y="629"/>
                    <a:pt x="10537" y="407"/>
                  </a:cubicBezTo>
                  <a:cubicBezTo>
                    <a:pt x="10204" y="148"/>
                    <a:pt x="9760" y="0"/>
                    <a:pt x="920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0"/>
            <p:cNvSpPr/>
            <p:nvPr/>
          </p:nvSpPr>
          <p:spPr>
            <a:xfrm>
              <a:off x="1440650" y="2636575"/>
              <a:ext cx="1007450" cy="899975"/>
            </a:xfrm>
            <a:custGeom>
              <a:avLst/>
              <a:gdLst/>
              <a:ahLst/>
              <a:cxnLst/>
              <a:rect l="l" t="t" r="r" b="b"/>
              <a:pathLst>
                <a:path w="40298" h="35999" extrusionOk="0">
                  <a:moveTo>
                    <a:pt x="25818" y="0"/>
                  </a:moveTo>
                  <a:cubicBezTo>
                    <a:pt x="24898" y="0"/>
                    <a:pt x="23943" y="132"/>
                    <a:pt x="22958" y="482"/>
                  </a:cubicBezTo>
                  <a:cubicBezTo>
                    <a:pt x="18891" y="1960"/>
                    <a:pt x="18891" y="6471"/>
                    <a:pt x="18743" y="9392"/>
                  </a:cubicBezTo>
                  <a:cubicBezTo>
                    <a:pt x="18596" y="12312"/>
                    <a:pt x="18411" y="13126"/>
                    <a:pt x="12089" y="15381"/>
                  </a:cubicBezTo>
                  <a:cubicBezTo>
                    <a:pt x="5767" y="17673"/>
                    <a:pt x="2070" y="21703"/>
                    <a:pt x="924" y="27544"/>
                  </a:cubicBezTo>
                  <a:cubicBezTo>
                    <a:pt x="0" y="32252"/>
                    <a:pt x="3927" y="35999"/>
                    <a:pt x="8040" y="35999"/>
                  </a:cubicBezTo>
                  <a:cubicBezTo>
                    <a:pt x="9031" y="35999"/>
                    <a:pt x="10033" y="35782"/>
                    <a:pt x="10980" y="35308"/>
                  </a:cubicBezTo>
                  <a:cubicBezTo>
                    <a:pt x="15823" y="32905"/>
                    <a:pt x="15823" y="21703"/>
                    <a:pt x="19409" y="20409"/>
                  </a:cubicBezTo>
                  <a:cubicBezTo>
                    <a:pt x="22958" y="19115"/>
                    <a:pt x="27653" y="18967"/>
                    <a:pt x="29428" y="14087"/>
                  </a:cubicBezTo>
                  <a:cubicBezTo>
                    <a:pt x="29428" y="14087"/>
                    <a:pt x="29280" y="12978"/>
                    <a:pt x="33014" y="12978"/>
                  </a:cubicBezTo>
                  <a:cubicBezTo>
                    <a:pt x="36711" y="12978"/>
                    <a:pt x="39632" y="9392"/>
                    <a:pt x="39965" y="5510"/>
                  </a:cubicBezTo>
                  <a:cubicBezTo>
                    <a:pt x="40297" y="1628"/>
                    <a:pt x="36083" y="1295"/>
                    <a:pt x="33310" y="1295"/>
                  </a:cubicBezTo>
                  <a:cubicBezTo>
                    <a:pt x="31237" y="1295"/>
                    <a:pt x="28697" y="0"/>
                    <a:pt x="2581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0"/>
            <p:cNvSpPr/>
            <p:nvPr/>
          </p:nvSpPr>
          <p:spPr>
            <a:xfrm>
              <a:off x="1452650" y="2629200"/>
              <a:ext cx="995450" cy="915050"/>
            </a:xfrm>
            <a:custGeom>
              <a:avLst/>
              <a:gdLst/>
              <a:ahLst/>
              <a:cxnLst/>
              <a:rect l="l" t="t" r="r" b="b"/>
              <a:pathLst>
                <a:path w="39818" h="36602" extrusionOk="0">
                  <a:moveTo>
                    <a:pt x="25325" y="592"/>
                  </a:moveTo>
                  <a:cubicBezTo>
                    <a:pt x="26730" y="592"/>
                    <a:pt x="28061" y="925"/>
                    <a:pt x="29318" y="1257"/>
                  </a:cubicBezTo>
                  <a:cubicBezTo>
                    <a:pt x="30575" y="1553"/>
                    <a:pt x="31758" y="1886"/>
                    <a:pt x="32830" y="1886"/>
                  </a:cubicBezTo>
                  <a:cubicBezTo>
                    <a:pt x="34161" y="1886"/>
                    <a:pt x="35788" y="1960"/>
                    <a:pt x="37045" y="2477"/>
                  </a:cubicBezTo>
                  <a:cubicBezTo>
                    <a:pt x="37710" y="2699"/>
                    <a:pt x="38228" y="3032"/>
                    <a:pt x="38597" y="3512"/>
                  </a:cubicBezTo>
                  <a:cubicBezTo>
                    <a:pt x="38967" y="3993"/>
                    <a:pt x="39189" y="4585"/>
                    <a:pt x="39189" y="5398"/>
                  </a:cubicBezTo>
                  <a:cubicBezTo>
                    <a:pt x="39189" y="5509"/>
                    <a:pt x="39189" y="5657"/>
                    <a:pt x="39189" y="5768"/>
                  </a:cubicBezTo>
                  <a:cubicBezTo>
                    <a:pt x="39041" y="7653"/>
                    <a:pt x="38228" y="9465"/>
                    <a:pt x="37045" y="10796"/>
                  </a:cubicBezTo>
                  <a:cubicBezTo>
                    <a:pt x="35861" y="12090"/>
                    <a:pt x="34272" y="12940"/>
                    <a:pt x="32534" y="12940"/>
                  </a:cubicBezTo>
                  <a:cubicBezTo>
                    <a:pt x="30797" y="12940"/>
                    <a:pt x="29835" y="13199"/>
                    <a:pt x="29318" y="13495"/>
                  </a:cubicBezTo>
                  <a:cubicBezTo>
                    <a:pt x="29022" y="13642"/>
                    <a:pt x="28874" y="13827"/>
                    <a:pt x="28763" y="13975"/>
                  </a:cubicBezTo>
                  <a:cubicBezTo>
                    <a:pt x="28686" y="14078"/>
                    <a:pt x="28662" y="14181"/>
                    <a:pt x="28655" y="14272"/>
                  </a:cubicBezTo>
                  <a:lnTo>
                    <a:pt x="28652" y="14271"/>
                  </a:lnTo>
                  <a:cubicBezTo>
                    <a:pt x="27802" y="16637"/>
                    <a:pt x="26286" y="17820"/>
                    <a:pt x="24475" y="18597"/>
                  </a:cubicBezTo>
                  <a:cubicBezTo>
                    <a:pt x="22700" y="19410"/>
                    <a:pt x="20630" y="19743"/>
                    <a:pt x="18818" y="20408"/>
                  </a:cubicBezTo>
                  <a:cubicBezTo>
                    <a:pt x="18300" y="20593"/>
                    <a:pt x="17857" y="20963"/>
                    <a:pt x="17487" y="21443"/>
                  </a:cubicBezTo>
                  <a:cubicBezTo>
                    <a:pt x="16822" y="22257"/>
                    <a:pt x="16341" y="23403"/>
                    <a:pt x="15860" y="24697"/>
                  </a:cubicBezTo>
                  <a:cubicBezTo>
                    <a:pt x="15158" y="26656"/>
                    <a:pt x="14566" y="28948"/>
                    <a:pt x="13716" y="30945"/>
                  </a:cubicBezTo>
                  <a:cubicBezTo>
                    <a:pt x="12866" y="32941"/>
                    <a:pt x="11831" y="34605"/>
                    <a:pt x="10352" y="35344"/>
                  </a:cubicBezTo>
                  <a:cubicBezTo>
                    <a:pt x="9464" y="35788"/>
                    <a:pt x="8503" y="36010"/>
                    <a:pt x="7579" y="36010"/>
                  </a:cubicBezTo>
                  <a:cubicBezTo>
                    <a:pt x="5804" y="36010"/>
                    <a:pt x="4067" y="35270"/>
                    <a:pt x="2773" y="34050"/>
                  </a:cubicBezTo>
                  <a:cubicBezTo>
                    <a:pt x="1479" y="32830"/>
                    <a:pt x="629" y="31130"/>
                    <a:pt x="629" y="29207"/>
                  </a:cubicBezTo>
                  <a:cubicBezTo>
                    <a:pt x="629" y="28800"/>
                    <a:pt x="665" y="28357"/>
                    <a:pt x="739" y="27913"/>
                  </a:cubicBezTo>
                  <a:cubicBezTo>
                    <a:pt x="1294" y="25029"/>
                    <a:pt x="2477" y="22626"/>
                    <a:pt x="4326" y="20630"/>
                  </a:cubicBezTo>
                  <a:cubicBezTo>
                    <a:pt x="6137" y="18670"/>
                    <a:pt x="8614" y="17081"/>
                    <a:pt x="11720" y="15972"/>
                  </a:cubicBezTo>
                  <a:cubicBezTo>
                    <a:pt x="14899" y="14825"/>
                    <a:pt x="16526" y="14086"/>
                    <a:pt x="17487" y="13162"/>
                  </a:cubicBezTo>
                  <a:cubicBezTo>
                    <a:pt x="17931" y="12681"/>
                    <a:pt x="18190" y="12164"/>
                    <a:pt x="18337" y="11609"/>
                  </a:cubicBezTo>
                  <a:cubicBezTo>
                    <a:pt x="18485" y="11054"/>
                    <a:pt x="18522" y="10426"/>
                    <a:pt x="18559" y="9724"/>
                  </a:cubicBezTo>
                  <a:cubicBezTo>
                    <a:pt x="18633" y="8245"/>
                    <a:pt x="18707" y="6396"/>
                    <a:pt x="19188" y="4769"/>
                  </a:cubicBezTo>
                  <a:cubicBezTo>
                    <a:pt x="19705" y="3143"/>
                    <a:pt x="20667" y="1775"/>
                    <a:pt x="22589" y="1072"/>
                  </a:cubicBezTo>
                  <a:cubicBezTo>
                    <a:pt x="23513" y="740"/>
                    <a:pt x="24438" y="592"/>
                    <a:pt x="25325" y="592"/>
                  </a:cubicBezTo>
                  <a:close/>
                  <a:moveTo>
                    <a:pt x="25325" y="0"/>
                  </a:moveTo>
                  <a:cubicBezTo>
                    <a:pt x="24401" y="0"/>
                    <a:pt x="23402" y="111"/>
                    <a:pt x="22367" y="481"/>
                  </a:cubicBezTo>
                  <a:cubicBezTo>
                    <a:pt x="20260" y="1257"/>
                    <a:pt x="19151" y="2847"/>
                    <a:pt x="18633" y="4585"/>
                  </a:cubicBezTo>
                  <a:cubicBezTo>
                    <a:pt x="18079" y="6322"/>
                    <a:pt x="18042" y="8208"/>
                    <a:pt x="17968" y="9687"/>
                  </a:cubicBezTo>
                  <a:cubicBezTo>
                    <a:pt x="17931" y="10389"/>
                    <a:pt x="17857" y="10981"/>
                    <a:pt x="17746" y="11461"/>
                  </a:cubicBezTo>
                  <a:cubicBezTo>
                    <a:pt x="17561" y="12164"/>
                    <a:pt x="17191" y="12681"/>
                    <a:pt x="16304" y="13310"/>
                  </a:cubicBezTo>
                  <a:cubicBezTo>
                    <a:pt x="15380" y="13901"/>
                    <a:pt x="13864" y="14567"/>
                    <a:pt x="11535" y="15380"/>
                  </a:cubicBezTo>
                  <a:cubicBezTo>
                    <a:pt x="8318" y="16526"/>
                    <a:pt x="5767" y="18153"/>
                    <a:pt x="3845" y="20223"/>
                  </a:cubicBezTo>
                  <a:cubicBezTo>
                    <a:pt x="1959" y="22294"/>
                    <a:pt x="702" y="24808"/>
                    <a:pt x="148" y="27765"/>
                  </a:cubicBezTo>
                  <a:cubicBezTo>
                    <a:pt x="37" y="28283"/>
                    <a:pt x="0" y="28726"/>
                    <a:pt x="0" y="29207"/>
                  </a:cubicBezTo>
                  <a:cubicBezTo>
                    <a:pt x="0" y="31314"/>
                    <a:pt x="924" y="33163"/>
                    <a:pt x="2329" y="34494"/>
                  </a:cubicBezTo>
                  <a:cubicBezTo>
                    <a:pt x="3734" y="35825"/>
                    <a:pt x="5620" y="36601"/>
                    <a:pt x="7579" y="36601"/>
                  </a:cubicBezTo>
                  <a:cubicBezTo>
                    <a:pt x="8614" y="36601"/>
                    <a:pt x="9649" y="36379"/>
                    <a:pt x="10611" y="35899"/>
                  </a:cubicBezTo>
                  <a:cubicBezTo>
                    <a:pt x="11942" y="35233"/>
                    <a:pt x="12866" y="34013"/>
                    <a:pt x="13642" y="32571"/>
                  </a:cubicBezTo>
                  <a:cubicBezTo>
                    <a:pt x="14751" y="30427"/>
                    <a:pt x="15491" y="27728"/>
                    <a:pt x="16267" y="25436"/>
                  </a:cubicBezTo>
                  <a:cubicBezTo>
                    <a:pt x="16637" y="24327"/>
                    <a:pt x="17043" y="23292"/>
                    <a:pt x="17487" y="22515"/>
                  </a:cubicBezTo>
                  <a:cubicBezTo>
                    <a:pt x="17931" y="21739"/>
                    <a:pt x="18448" y="21184"/>
                    <a:pt x="19003" y="21000"/>
                  </a:cubicBezTo>
                  <a:cubicBezTo>
                    <a:pt x="20777" y="20371"/>
                    <a:pt x="22848" y="20001"/>
                    <a:pt x="24733" y="19151"/>
                  </a:cubicBezTo>
                  <a:cubicBezTo>
                    <a:pt x="26619" y="18338"/>
                    <a:pt x="28319" y="17007"/>
                    <a:pt x="29244" y="14493"/>
                  </a:cubicBezTo>
                  <a:cubicBezTo>
                    <a:pt x="29271" y="14466"/>
                    <a:pt x="29278" y="14419"/>
                    <a:pt x="29266" y="14382"/>
                  </a:cubicBezTo>
                  <a:lnTo>
                    <a:pt x="29281" y="14382"/>
                  </a:lnTo>
                  <a:lnTo>
                    <a:pt x="29281" y="14345"/>
                  </a:lnTo>
                  <a:cubicBezTo>
                    <a:pt x="29281" y="14308"/>
                    <a:pt x="29318" y="14123"/>
                    <a:pt x="29761" y="13938"/>
                  </a:cubicBezTo>
                  <a:cubicBezTo>
                    <a:pt x="30205" y="13753"/>
                    <a:pt x="31055" y="13568"/>
                    <a:pt x="32534" y="13568"/>
                  </a:cubicBezTo>
                  <a:cubicBezTo>
                    <a:pt x="34494" y="13568"/>
                    <a:pt x="36231" y="12607"/>
                    <a:pt x="37525" y="11202"/>
                  </a:cubicBezTo>
                  <a:cubicBezTo>
                    <a:pt x="38782" y="9761"/>
                    <a:pt x="39632" y="7838"/>
                    <a:pt x="39780" y="5842"/>
                  </a:cubicBezTo>
                  <a:cubicBezTo>
                    <a:pt x="39817" y="5694"/>
                    <a:pt x="39817" y="5546"/>
                    <a:pt x="39817" y="5398"/>
                  </a:cubicBezTo>
                  <a:cubicBezTo>
                    <a:pt x="39817" y="4474"/>
                    <a:pt x="39559" y="3697"/>
                    <a:pt x="39078" y="3143"/>
                  </a:cubicBezTo>
                  <a:cubicBezTo>
                    <a:pt x="38375" y="2255"/>
                    <a:pt x="37303" y="1812"/>
                    <a:pt x="36194" y="1553"/>
                  </a:cubicBezTo>
                  <a:cubicBezTo>
                    <a:pt x="35048" y="1331"/>
                    <a:pt x="33865" y="1294"/>
                    <a:pt x="32830" y="1294"/>
                  </a:cubicBezTo>
                  <a:cubicBezTo>
                    <a:pt x="31869" y="1294"/>
                    <a:pt x="30723" y="961"/>
                    <a:pt x="29466" y="629"/>
                  </a:cubicBezTo>
                  <a:cubicBezTo>
                    <a:pt x="28209" y="333"/>
                    <a:pt x="26841" y="0"/>
                    <a:pt x="2532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0"/>
            <p:cNvSpPr/>
            <p:nvPr/>
          </p:nvSpPr>
          <p:spPr>
            <a:xfrm>
              <a:off x="1917550" y="3189350"/>
              <a:ext cx="738725" cy="637725"/>
            </a:xfrm>
            <a:custGeom>
              <a:avLst/>
              <a:gdLst/>
              <a:ahLst/>
              <a:cxnLst/>
              <a:rect l="l" t="t" r="r" b="b"/>
              <a:pathLst>
                <a:path w="29549" h="25509" extrusionOk="0">
                  <a:moveTo>
                    <a:pt x="3335" y="0"/>
                  </a:moveTo>
                  <a:cubicBezTo>
                    <a:pt x="3240" y="0"/>
                    <a:pt x="3151" y="24"/>
                    <a:pt x="3069" y="72"/>
                  </a:cubicBezTo>
                  <a:lnTo>
                    <a:pt x="0" y="7873"/>
                  </a:lnTo>
                  <a:cubicBezTo>
                    <a:pt x="0" y="7873"/>
                    <a:pt x="8245" y="25508"/>
                    <a:pt x="9391" y="25508"/>
                  </a:cubicBezTo>
                  <a:cubicBezTo>
                    <a:pt x="10537" y="25508"/>
                    <a:pt x="23477" y="16783"/>
                    <a:pt x="23477" y="16783"/>
                  </a:cubicBezTo>
                  <a:cubicBezTo>
                    <a:pt x="23477" y="16783"/>
                    <a:pt x="23986" y="16931"/>
                    <a:pt x="24512" y="16931"/>
                  </a:cubicBezTo>
                  <a:cubicBezTo>
                    <a:pt x="24775" y="16931"/>
                    <a:pt x="25042" y="16894"/>
                    <a:pt x="25251" y="16783"/>
                  </a:cubicBezTo>
                  <a:cubicBezTo>
                    <a:pt x="25917" y="16450"/>
                    <a:pt x="27211" y="14824"/>
                    <a:pt x="27211" y="14824"/>
                  </a:cubicBezTo>
                  <a:cubicBezTo>
                    <a:pt x="27211" y="14824"/>
                    <a:pt x="28673" y="15931"/>
                    <a:pt x="29258" y="15931"/>
                  </a:cubicBezTo>
                  <a:cubicBezTo>
                    <a:pt x="29451" y="15931"/>
                    <a:pt x="29548" y="15810"/>
                    <a:pt x="29466" y="15489"/>
                  </a:cubicBezTo>
                  <a:cubicBezTo>
                    <a:pt x="29170" y="14195"/>
                    <a:pt x="27543" y="12901"/>
                    <a:pt x="26064" y="12901"/>
                  </a:cubicBezTo>
                  <a:cubicBezTo>
                    <a:pt x="24623" y="12901"/>
                    <a:pt x="22515" y="16303"/>
                    <a:pt x="22515" y="16303"/>
                  </a:cubicBezTo>
                  <a:lnTo>
                    <a:pt x="11165" y="20332"/>
                  </a:lnTo>
                  <a:cubicBezTo>
                    <a:pt x="11165" y="20332"/>
                    <a:pt x="8245" y="7688"/>
                    <a:pt x="6803" y="4620"/>
                  </a:cubicBezTo>
                  <a:cubicBezTo>
                    <a:pt x="5474" y="1862"/>
                    <a:pt x="4175" y="0"/>
                    <a:pt x="33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0"/>
            <p:cNvSpPr/>
            <p:nvPr/>
          </p:nvSpPr>
          <p:spPr>
            <a:xfrm>
              <a:off x="1908300" y="3181900"/>
              <a:ext cx="755150" cy="653500"/>
            </a:xfrm>
            <a:custGeom>
              <a:avLst/>
              <a:gdLst/>
              <a:ahLst/>
              <a:cxnLst/>
              <a:rect l="l" t="t" r="r" b="b"/>
              <a:pathLst>
                <a:path w="30206" h="26140" extrusionOk="0">
                  <a:moveTo>
                    <a:pt x="3698" y="1"/>
                  </a:moveTo>
                  <a:cubicBezTo>
                    <a:pt x="3550" y="1"/>
                    <a:pt x="3402" y="38"/>
                    <a:pt x="3291" y="112"/>
                  </a:cubicBezTo>
                  <a:cubicBezTo>
                    <a:pt x="3143" y="223"/>
                    <a:pt x="3106" y="407"/>
                    <a:pt x="3180" y="555"/>
                  </a:cubicBezTo>
                  <a:cubicBezTo>
                    <a:pt x="3225" y="645"/>
                    <a:pt x="3310" y="694"/>
                    <a:pt x="3403" y="694"/>
                  </a:cubicBezTo>
                  <a:cubicBezTo>
                    <a:pt x="3464" y="694"/>
                    <a:pt x="3528" y="673"/>
                    <a:pt x="3587" y="629"/>
                  </a:cubicBezTo>
                  <a:lnTo>
                    <a:pt x="3698" y="629"/>
                  </a:lnTo>
                  <a:cubicBezTo>
                    <a:pt x="3808" y="629"/>
                    <a:pt x="3993" y="666"/>
                    <a:pt x="4215" y="888"/>
                  </a:cubicBezTo>
                  <a:cubicBezTo>
                    <a:pt x="4585" y="1184"/>
                    <a:pt x="4992" y="1701"/>
                    <a:pt x="5472" y="2404"/>
                  </a:cubicBezTo>
                  <a:cubicBezTo>
                    <a:pt x="5916" y="3143"/>
                    <a:pt x="6396" y="4031"/>
                    <a:pt x="6877" y="5066"/>
                  </a:cubicBezTo>
                  <a:cubicBezTo>
                    <a:pt x="7247" y="5805"/>
                    <a:pt x="7690" y="7136"/>
                    <a:pt x="8171" y="8763"/>
                  </a:cubicBezTo>
                  <a:cubicBezTo>
                    <a:pt x="8873" y="11166"/>
                    <a:pt x="9650" y="14161"/>
                    <a:pt x="10241" y="16564"/>
                  </a:cubicBezTo>
                  <a:cubicBezTo>
                    <a:pt x="10537" y="17747"/>
                    <a:pt x="10796" y="18782"/>
                    <a:pt x="10981" y="19521"/>
                  </a:cubicBezTo>
                  <a:cubicBezTo>
                    <a:pt x="11129" y="20261"/>
                    <a:pt x="11240" y="20704"/>
                    <a:pt x="11240" y="20704"/>
                  </a:cubicBezTo>
                  <a:cubicBezTo>
                    <a:pt x="11277" y="20778"/>
                    <a:pt x="11314" y="20852"/>
                    <a:pt x="11387" y="20889"/>
                  </a:cubicBezTo>
                  <a:cubicBezTo>
                    <a:pt x="11431" y="20932"/>
                    <a:pt x="11487" y="20950"/>
                    <a:pt x="11541" y="20950"/>
                  </a:cubicBezTo>
                  <a:cubicBezTo>
                    <a:pt x="11579" y="20950"/>
                    <a:pt x="11616" y="20941"/>
                    <a:pt x="11646" y="20926"/>
                  </a:cubicBezTo>
                  <a:lnTo>
                    <a:pt x="22996" y="16859"/>
                  </a:lnTo>
                  <a:cubicBezTo>
                    <a:pt x="23070" y="16859"/>
                    <a:pt x="23107" y="16822"/>
                    <a:pt x="23144" y="16748"/>
                  </a:cubicBezTo>
                  <a:cubicBezTo>
                    <a:pt x="23144" y="16748"/>
                    <a:pt x="23181" y="16711"/>
                    <a:pt x="23218" y="16601"/>
                  </a:cubicBezTo>
                  <a:cubicBezTo>
                    <a:pt x="23440" y="16305"/>
                    <a:pt x="23994" y="15491"/>
                    <a:pt x="24623" y="14789"/>
                  </a:cubicBezTo>
                  <a:cubicBezTo>
                    <a:pt x="24956" y="14419"/>
                    <a:pt x="25288" y="14087"/>
                    <a:pt x="25621" y="13865"/>
                  </a:cubicBezTo>
                  <a:cubicBezTo>
                    <a:pt x="25917" y="13606"/>
                    <a:pt x="26250" y="13495"/>
                    <a:pt x="26434" y="13495"/>
                  </a:cubicBezTo>
                  <a:cubicBezTo>
                    <a:pt x="27100" y="13495"/>
                    <a:pt x="27802" y="13791"/>
                    <a:pt x="28394" y="14234"/>
                  </a:cubicBezTo>
                  <a:cubicBezTo>
                    <a:pt x="28985" y="14678"/>
                    <a:pt x="29429" y="15307"/>
                    <a:pt x="29540" y="15861"/>
                  </a:cubicBezTo>
                  <a:cubicBezTo>
                    <a:pt x="29556" y="15877"/>
                    <a:pt x="29565" y="15892"/>
                    <a:pt x="29570" y="15908"/>
                  </a:cubicBezTo>
                  <a:lnTo>
                    <a:pt x="29570" y="15908"/>
                  </a:lnTo>
                  <a:cubicBezTo>
                    <a:pt x="29496" y="15903"/>
                    <a:pt x="29352" y="15845"/>
                    <a:pt x="29207" y="15787"/>
                  </a:cubicBezTo>
                  <a:cubicBezTo>
                    <a:pt x="28875" y="15639"/>
                    <a:pt x="28542" y="15418"/>
                    <a:pt x="28246" y="15233"/>
                  </a:cubicBezTo>
                  <a:cubicBezTo>
                    <a:pt x="28098" y="15122"/>
                    <a:pt x="27987" y="15048"/>
                    <a:pt x="27913" y="14974"/>
                  </a:cubicBezTo>
                  <a:cubicBezTo>
                    <a:pt x="27802" y="14900"/>
                    <a:pt x="27765" y="14900"/>
                    <a:pt x="27765" y="14900"/>
                  </a:cubicBezTo>
                  <a:cubicBezTo>
                    <a:pt x="27697" y="14848"/>
                    <a:pt x="27620" y="14821"/>
                    <a:pt x="27550" y="14821"/>
                  </a:cubicBezTo>
                  <a:cubicBezTo>
                    <a:pt x="27470" y="14821"/>
                    <a:pt x="27398" y="14858"/>
                    <a:pt x="27359" y="14937"/>
                  </a:cubicBezTo>
                  <a:cubicBezTo>
                    <a:pt x="27359" y="14937"/>
                    <a:pt x="27248" y="15048"/>
                    <a:pt x="27137" y="15196"/>
                  </a:cubicBezTo>
                  <a:cubicBezTo>
                    <a:pt x="26952" y="15418"/>
                    <a:pt x="26619" y="15787"/>
                    <a:pt x="26324" y="16083"/>
                  </a:cubicBezTo>
                  <a:cubicBezTo>
                    <a:pt x="25991" y="16416"/>
                    <a:pt x="25658" y="16711"/>
                    <a:pt x="25510" y="16785"/>
                  </a:cubicBezTo>
                  <a:cubicBezTo>
                    <a:pt x="25362" y="16859"/>
                    <a:pt x="25141" y="16896"/>
                    <a:pt x="24882" y="16896"/>
                  </a:cubicBezTo>
                  <a:cubicBezTo>
                    <a:pt x="24660" y="16896"/>
                    <a:pt x="24401" y="16859"/>
                    <a:pt x="24216" y="16859"/>
                  </a:cubicBezTo>
                  <a:cubicBezTo>
                    <a:pt x="24142" y="16822"/>
                    <a:pt x="24068" y="16822"/>
                    <a:pt x="24031" y="16785"/>
                  </a:cubicBezTo>
                  <a:lnTo>
                    <a:pt x="23957" y="16785"/>
                  </a:lnTo>
                  <a:cubicBezTo>
                    <a:pt x="23912" y="16770"/>
                    <a:pt x="23872" y="16761"/>
                    <a:pt x="23836" y="16761"/>
                  </a:cubicBezTo>
                  <a:cubicBezTo>
                    <a:pt x="23785" y="16761"/>
                    <a:pt x="23742" y="16779"/>
                    <a:pt x="23699" y="16822"/>
                  </a:cubicBezTo>
                  <a:cubicBezTo>
                    <a:pt x="23699" y="16822"/>
                    <a:pt x="23477" y="16970"/>
                    <a:pt x="23107" y="17192"/>
                  </a:cubicBezTo>
                  <a:cubicBezTo>
                    <a:pt x="21887" y="18042"/>
                    <a:pt x="18745" y="20113"/>
                    <a:pt x="15787" y="21998"/>
                  </a:cubicBezTo>
                  <a:cubicBezTo>
                    <a:pt x="14308" y="22960"/>
                    <a:pt x="12903" y="23847"/>
                    <a:pt x="11794" y="24475"/>
                  </a:cubicBezTo>
                  <a:cubicBezTo>
                    <a:pt x="11240" y="24808"/>
                    <a:pt x="10759" y="25067"/>
                    <a:pt x="10389" y="25252"/>
                  </a:cubicBezTo>
                  <a:cubicBezTo>
                    <a:pt x="10204" y="25363"/>
                    <a:pt x="10057" y="25400"/>
                    <a:pt x="9946" y="25474"/>
                  </a:cubicBezTo>
                  <a:cubicBezTo>
                    <a:pt x="9885" y="25474"/>
                    <a:pt x="9849" y="25498"/>
                    <a:pt x="9818" y="25507"/>
                  </a:cubicBezTo>
                  <a:lnTo>
                    <a:pt x="9818" y="25507"/>
                  </a:lnTo>
                  <a:cubicBezTo>
                    <a:pt x="9771" y="25492"/>
                    <a:pt x="9673" y="25419"/>
                    <a:pt x="9576" y="25289"/>
                  </a:cubicBezTo>
                  <a:cubicBezTo>
                    <a:pt x="9095" y="24697"/>
                    <a:pt x="8282" y="23292"/>
                    <a:pt x="7321" y="21555"/>
                  </a:cubicBezTo>
                  <a:cubicBezTo>
                    <a:pt x="5953" y="18967"/>
                    <a:pt x="4252" y="15565"/>
                    <a:pt x="2921" y="12830"/>
                  </a:cubicBezTo>
                  <a:cubicBezTo>
                    <a:pt x="2293" y="11462"/>
                    <a:pt x="1701" y="10279"/>
                    <a:pt x="1294" y="9428"/>
                  </a:cubicBezTo>
                  <a:cubicBezTo>
                    <a:pt x="888" y="8541"/>
                    <a:pt x="629" y="8023"/>
                    <a:pt x="629" y="8023"/>
                  </a:cubicBezTo>
                  <a:cubicBezTo>
                    <a:pt x="575" y="7915"/>
                    <a:pt x="461" y="7846"/>
                    <a:pt x="346" y="7846"/>
                  </a:cubicBezTo>
                  <a:cubicBezTo>
                    <a:pt x="304" y="7846"/>
                    <a:pt x="262" y="7856"/>
                    <a:pt x="222" y="7875"/>
                  </a:cubicBezTo>
                  <a:cubicBezTo>
                    <a:pt x="74" y="7949"/>
                    <a:pt x="1" y="8134"/>
                    <a:pt x="74" y="8282"/>
                  </a:cubicBezTo>
                  <a:cubicBezTo>
                    <a:pt x="74" y="8282"/>
                    <a:pt x="2145" y="12719"/>
                    <a:pt x="4363" y="17118"/>
                  </a:cubicBezTo>
                  <a:cubicBezTo>
                    <a:pt x="5472" y="19336"/>
                    <a:pt x="6618" y="21555"/>
                    <a:pt x="7543" y="23218"/>
                  </a:cubicBezTo>
                  <a:cubicBezTo>
                    <a:pt x="8023" y="24032"/>
                    <a:pt x="8430" y="24734"/>
                    <a:pt x="8763" y="25252"/>
                  </a:cubicBezTo>
                  <a:cubicBezTo>
                    <a:pt x="8947" y="25474"/>
                    <a:pt x="9095" y="25695"/>
                    <a:pt x="9243" y="25843"/>
                  </a:cubicBezTo>
                  <a:cubicBezTo>
                    <a:pt x="9317" y="25917"/>
                    <a:pt x="9391" y="25991"/>
                    <a:pt x="9465" y="26028"/>
                  </a:cubicBezTo>
                  <a:cubicBezTo>
                    <a:pt x="9539" y="26065"/>
                    <a:pt x="9613" y="26139"/>
                    <a:pt x="9761" y="26139"/>
                  </a:cubicBezTo>
                  <a:cubicBezTo>
                    <a:pt x="9909" y="26139"/>
                    <a:pt x="10057" y="26065"/>
                    <a:pt x="10204" y="25991"/>
                  </a:cubicBezTo>
                  <a:cubicBezTo>
                    <a:pt x="10870" y="25732"/>
                    <a:pt x="12016" y="25104"/>
                    <a:pt x="13421" y="24217"/>
                  </a:cubicBezTo>
                  <a:cubicBezTo>
                    <a:pt x="17312" y="21862"/>
                    <a:pt x="23062" y="17994"/>
                    <a:pt x="23922" y="17414"/>
                  </a:cubicBezTo>
                  <a:lnTo>
                    <a:pt x="23922" y="17414"/>
                  </a:lnTo>
                  <a:cubicBezTo>
                    <a:pt x="24118" y="17458"/>
                    <a:pt x="24483" y="17525"/>
                    <a:pt x="24882" y="17525"/>
                  </a:cubicBezTo>
                  <a:cubicBezTo>
                    <a:pt x="25177" y="17525"/>
                    <a:pt x="25473" y="17488"/>
                    <a:pt x="25769" y="17340"/>
                  </a:cubicBezTo>
                  <a:cubicBezTo>
                    <a:pt x="25991" y="17229"/>
                    <a:pt x="26213" y="17081"/>
                    <a:pt x="26434" y="16859"/>
                  </a:cubicBezTo>
                  <a:cubicBezTo>
                    <a:pt x="26896" y="16424"/>
                    <a:pt x="27375" y="15863"/>
                    <a:pt x="27638" y="15548"/>
                  </a:cubicBezTo>
                  <a:lnTo>
                    <a:pt x="27638" y="15548"/>
                  </a:lnTo>
                  <a:cubicBezTo>
                    <a:pt x="27786" y="15650"/>
                    <a:pt x="27988" y="15788"/>
                    <a:pt x="28209" y="15935"/>
                  </a:cubicBezTo>
                  <a:cubicBezTo>
                    <a:pt x="28431" y="16083"/>
                    <a:pt x="28690" y="16231"/>
                    <a:pt x="28948" y="16342"/>
                  </a:cubicBezTo>
                  <a:cubicBezTo>
                    <a:pt x="29170" y="16453"/>
                    <a:pt x="29392" y="16527"/>
                    <a:pt x="29614" y="16527"/>
                  </a:cubicBezTo>
                  <a:cubicBezTo>
                    <a:pt x="29762" y="16527"/>
                    <a:pt x="29910" y="16490"/>
                    <a:pt x="30021" y="16379"/>
                  </a:cubicBezTo>
                  <a:cubicBezTo>
                    <a:pt x="30132" y="16268"/>
                    <a:pt x="30205" y="16120"/>
                    <a:pt x="30169" y="15972"/>
                  </a:cubicBezTo>
                  <a:cubicBezTo>
                    <a:pt x="30169" y="15898"/>
                    <a:pt x="30169" y="15787"/>
                    <a:pt x="30132" y="15713"/>
                  </a:cubicBezTo>
                  <a:cubicBezTo>
                    <a:pt x="29947" y="14974"/>
                    <a:pt x="29429" y="14271"/>
                    <a:pt x="28764" y="13754"/>
                  </a:cubicBezTo>
                  <a:cubicBezTo>
                    <a:pt x="28098" y="13236"/>
                    <a:pt x="27285" y="12867"/>
                    <a:pt x="26434" y="12867"/>
                  </a:cubicBezTo>
                  <a:cubicBezTo>
                    <a:pt x="25954" y="12867"/>
                    <a:pt x="25510" y="13125"/>
                    <a:pt x="25067" y="13458"/>
                  </a:cubicBezTo>
                  <a:cubicBezTo>
                    <a:pt x="24438" y="13976"/>
                    <a:pt x="23847" y="14715"/>
                    <a:pt x="23366" y="15344"/>
                  </a:cubicBezTo>
                  <a:cubicBezTo>
                    <a:pt x="23027" y="15796"/>
                    <a:pt x="22774" y="16183"/>
                    <a:pt x="22674" y="16341"/>
                  </a:cubicBezTo>
                  <a:lnTo>
                    <a:pt x="22674" y="16341"/>
                  </a:lnTo>
                  <a:lnTo>
                    <a:pt x="11754" y="20217"/>
                  </a:lnTo>
                  <a:lnTo>
                    <a:pt x="11754" y="20217"/>
                  </a:lnTo>
                  <a:cubicBezTo>
                    <a:pt x="11548" y="19314"/>
                    <a:pt x="10948" y="16721"/>
                    <a:pt x="10204" y="13865"/>
                  </a:cubicBezTo>
                  <a:cubicBezTo>
                    <a:pt x="9761" y="12090"/>
                    <a:pt x="9243" y="10205"/>
                    <a:pt x="8763" y="8578"/>
                  </a:cubicBezTo>
                  <a:cubicBezTo>
                    <a:pt x="8282" y="6951"/>
                    <a:pt x="7838" y="5583"/>
                    <a:pt x="7432" y="4807"/>
                  </a:cubicBezTo>
                  <a:cubicBezTo>
                    <a:pt x="6803" y="3402"/>
                    <a:pt x="6138" y="2219"/>
                    <a:pt x="5509" y="1406"/>
                  </a:cubicBezTo>
                  <a:cubicBezTo>
                    <a:pt x="5213" y="962"/>
                    <a:pt x="4918" y="629"/>
                    <a:pt x="4622" y="407"/>
                  </a:cubicBezTo>
                  <a:cubicBezTo>
                    <a:pt x="4326" y="149"/>
                    <a:pt x="4030" y="1"/>
                    <a:pt x="369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0"/>
            <p:cNvSpPr/>
            <p:nvPr/>
          </p:nvSpPr>
          <p:spPr>
            <a:xfrm>
              <a:off x="2058950" y="3511875"/>
              <a:ext cx="597325" cy="315200"/>
            </a:xfrm>
            <a:custGeom>
              <a:avLst/>
              <a:gdLst/>
              <a:ahLst/>
              <a:cxnLst/>
              <a:rect l="l" t="t" r="r" b="b"/>
              <a:pathLst>
                <a:path w="23893" h="12608" extrusionOk="0">
                  <a:moveTo>
                    <a:pt x="20408" y="0"/>
                  </a:moveTo>
                  <a:cubicBezTo>
                    <a:pt x="18967" y="0"/>
                    <a:pt x="16859" y="3402"/>
                    <a:pt x="16859" y="3402"/>
                  </a:cubicBezTo>
                  <a:lnTo>
                    <a:pt x="5509" y="7431"/>
                  </a:lnTo>
                  <a:cubicBezTo>
                    <a:pt x="5509" y="7431"/>
                    <a:pt x="5140" y="5842"/>
                    <a:pt x="4622" y="3623"/>
                  </a:cubicBezTo>
                  <a:lnTo>
                    <a:pt x="1" y="6544"/>
                  </a:lnTo>
                  <a:cubicBezTo>
                    <a:pt x="1738" y="9871"/>
                    <a:pt x="3291" y="12607"/>
                    <a:pt x="3735" y="12607"/>
                  </a:cubicBezTo>
                  <a:cubicBezTo>
                    <a:pt x="4881" y="12607"/>
                    <a:pt x="17821" y="3882"/>
                    <a:pt x="17821" y="3882"/>
                  </a:cubicBezTo>
                  <a:cubicBezTo>
                    <a:pt x="17821" y="3882"/>
                    <a:pt x="18330" y="4030"/>
                    <a:pt x="18856" y="4030"/>
                  </a:cubicBezTo>
                  <a:cubicBezTo>
                    <a:pt x="19119" y="4030"/>
                    <a:pt x="19386" y="3993"/>
                    <a:pt x="19595" y="3882"/>
                  </a:cubicBezTo>
                  <a:cubicBezTo>
                    <a:pt x="20261" y="3549"/>
                    <a:pt x="21555" y="1923"/>
                    <a:pt x="21555" y="1923"/>
                  </a:cubicBezTo>
                  <a:cubicBezTo>
                    <a:pt x="21555" y="1923"/>
                    <a:pt x="23017" y="3030"/>
                    <a:pt x="23602" y="3030"/>
                  </a:cubicBezTo>
                  <a:cubicBezTo>
                    <a:pt x="23795" y="3030"/>
                    <a:pt x="23892" y="2909"/>
                    <a:pt x="23810" y="2588"/>
                  </a:cubicBezTo>
                  <a:cubicBezTo>
                    <a:pt x="23514" y="1294"/>
                    <a:pt x="21887" y="0"/>
                    <a:pt x="204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0"/>
            <p:cNvSpPr/>
            <p:nvPr/>
          </p:nvSpPr>
          <p:spPr>
            <a:xfrm>
              <a:off x="2050625" y="3503550"/>
              <a:ext cx="612825" cy="331850"/>
            </a:xfrm>
            <a:custGeom>
              <a:avLst/>
              <a:gdLst/>
              <a:ahLst/>
              <a:cxnLst/>
              <a:rect l="l" t="t" r="r" b="b"/>
              <a:pathLst>
                <a:path w="24513" h="13274" extrusionOk="0">
                  <a:moveTo>
                    <a:pt x="20741" y="629"/>
                  </a:moveTo>
                  <a:cubicBezTo>
                    <a:pt x="21407" y="629"/>
                    <a:pt x="22109" y="925"/>
                    <a:pt x="22701" y="1368"/>
                  </a:cubicBezTo>
                  <a:cubicBezTo>
                    <a:pt x="23292" y="1812"/>
                    <a:pt x="23736" y="2441"/>
                    <a:pt x="23847" y="2995"/>
                  </a:cubicBezTo>
                  <a:cubicBezTo>
                    <a:pt x="23863" y="3011"/>
                    <a:pt x="23872" y="3026"/>
                    <a:pt x="23877" y="3042"/>
                  </a:cubicBezTo>
                  <a:lnTo>
                    <a:pt x="23877" y="3042"/>
                  </a:lnTo>
                  <a:cubicBezTo>
                    <a:pt x="23803" y="3037"/>
                    <a:pt x="23659" y="2979"/>
                    <a:pt x="23514" y="2921"/>
                  </a:cubicBezTo>
                  <a:cubicBezTo>
                    <a:pt x="23182" y="2773"/>
                    <a:pt x="22849" y="2552"/>
                    <a:pt x="22553" y="2367"/>
                  </a:cubicBezTo>
                  <a:cubicBezTo>
                    <a:pt x="22405" y="2256"/>
                    <a:pt x="22294" y="2182"/>
                    <a:pt x="22220" y="2108"/>
                  </a:cubicBezTo>
                  <a:cubicBezTo>
                    <a:pt x="22109" y="2034"/>
                    <a:pt x="22072" y="2034"/>
                    <a:pt x="22072" y="2034"/>
                  </a:cubicBezTo>
                  <a:cubicBezTo>
                    <a:pt x="22004" y="1982"/>
                    <a:pt x="21927" y="1955"/>
                    <a:pt x="21857" y="1955"/>
                  </a:cubicBezTo>
                  <a:cubicBezTo>
                    <a:pt x="21777" y="1955"/>
                    <a:pt x="21705" y="1992"/>
                    <a:pt x="21666" y="2071"/>
                  </a:cubicBezTo>
                  <a:cubicBezTo>
                    <a:pt x="21666" y="2071"/>
                    <a:pt x="21555" y="2182"/>
                    <a:pt x="21444" y="2330"/>
                  </a:cubicBezTo>
                  <a:cubicBezTo>
                    <a:pt x="21259" y="2552"/>
                    <a:pt x="20926" y="2921"/>
                    <a:pt x="20631" y="3217"/>
                  </a:cubicBezTo>
                  <a:cubicBezTo>
                    <a:pt x="20298" y="3550"/>
                    <a:pt x="19965" y="3845"/>
                    <a:pt x="19817" y="3919"/>
                  </a:cubicBezTo>
                  <a:cubicBezTo>
                    <a:pt x="19669" y="3993"/>
                    <a:pt x="19448" y="4030"/>
                    <a:pt x="19189" y="4030"/>
                  </a:cubicBezTo>
                  <a:cubicBezTo>
                    <a:pt x="18967" y="4030"/>
                    <a:pt x="18708" y="3993"/>
                    <a:pt x="18523" y="3993"/>
                  </a:cubicBezTo>
                  <a:cubicBezTo>
                    <a:pt x="18449" y="3956"/>
                    <a:pt x="18375" y="3956"/>
                    <a:pt x="18338" y="3919"/>
                  </a:cubicBezTo>
                  <a:lnTo>
                    <a:pt x="18264" y="3919"/>
                  </a:lnTo>
                  <a:cubicBezTo>
                    <a:pt x="18219" y="3904"/>
                    <a:pt x="18179" y="3895"/>
                    <a:pt x="18143" y="3895"/>
                  </a:cubicBezTo>
                  <a:cubicBezTo>
                    <a:pt x="18092" y="3895"/>
                    <a:pt x="18049" y="3913"/>
                    <a:pt x="18006" y="3956"/>
                  </a:cubicBezTo>
                  <a:cubicBezTo>
                    <a:pt x="18006" y="3956"/>
                    <a:pt x="17784" y="4104"/>
                    <a:pt x="17414" y="4326"/>
                  </a:cubicBezTo>
                  <a:cubicBezTo>
                    <a:pt x="16194" y="5176"/>
                    <a:pt x="13052" y="7247"/>
                    <a:pt x="10094" y="9132"/>
                  </a:cubicBezTo>
                  <a:cubicBezTo>
                    <a:pt x="8615" y="10094"/>
                    <a:pt x="7210" y="10981"/>
                    <a:pt x="6101" y="11609"/>
                  </a:cubicBezTo>
                  <a:cubicBezTo>
                    <a:pt x="5547" y="11942"/>
                    <a:pt x="5066" y="12201"/>
                    <a:pt x="4696" y="12386"/>
                  </a:cubicBezTo>
                  <a:cubicBezTo>
                    <a:pt x="4511" y="12497"/>
                    <a:pt x="4364" y="12534"/>
                    <a:pt x="4253" y="12608"/>
                  </a:cubicBezTo>
                  <a:cubicBezTo>
                    <a:pt x="4179" y="12608"/>
                    <a:pt x="4142" y="12645"/>
                    <a:pt x="4105" y="12645"/>
                  </a:cubicBezTo>
                  <a:cubicBezTo>
                    <a:pt x="4031" y="12608"/>
                    <a:pt x="3846" y="12386"/>
                    <a:pt x="3624" y="12053"/>
                  </a:cubicBezTo>
                  <a:cubicBezTo>
                    <a:pt x="2948" y="11092"/>
                    <a:pt x="1894" y="9171"/>
                    <a:pt x="761" y="6983"/>
                  </a:cubicBezTo>
                  <a:lnTo>
                    <a:pt x="761" y="6983"/>
                  </a:lnTo>
                  <a:lnTo>
                    <a:pt x="4740" y="4480"/>
                  </a:lnTo>
                  <a:lnTo>
                    <a:pt x="4740" y="4480"/>
                  </a:lnTo>
                  <a:cubicBezTo>
                    <a:pt x="4978" y="5399"/>
                    <a:pt x="5160" y="6192"/>
                    <a:pt x="5288" y="6766"/>
                  </a:cubicBezTo>
                  <a:cubicBezTo>
                    <a:pt x="5473" y="7432"/>
                    <a:pt x="5547" y="7838"/>
                    <a:pt x="5547" y="7838"/>
                  </a:cubicBezTo>
                  <a:cubicBezTo>
                    <a:pt x="5584" y="7912"/>
                    <a:pt x="5621" y="7986"/>
                    <a:pt x="5694" y="8023"/>
                  </a:cubicBezTo>
                  <a:cubicBezTo>
                    <a:pt x="5738" y="8066"/>
                    <a:pt x="5794" y="8084"/>
                    <a:pt x="5848" y="8084"/>
                  </a:cubicBezTo>
                  <a:cubicBezTo>
                    <a:pt x="5886" y="8084"/>
                    <a:pt x="5923" y="8075"/>
                    <a:pt x="5953" y="8060"/>
                  </a:cubicBezTo>
                  <a:lnTo>
                    <a:pt x="17303" y="3993"/>
                  </a:lnTo>
                  <a:cubicBezTo>
                    <a:pt x="17377" y="3993"/>
                    <a:pt x="17414" y="3956"/>
                    <a:pt x="17451" y="3882"/>
                  </a:cubicBezTo>
                  <a:cubicBezTo>
                    <a:pt x="17451" y="3882"/>
                    <a:pt x="17488" y="3845"/>
                    <a:pt x="17525" y="3735"/>
                  </a:cubicBezTo>
                  <a:cubicBezTo>
                    <a:pt x="17747" y="3439"/>
                    <a:pt x="18301" y="2625"/>
                    <a:pt x="18930" y="1923"/>
                  </a:cubicBezTo>
                  <a:cubicBezTo>
                    <a:pt x="19263" y="1553"/>
                    <a:pt x="19595" y="1221"/>
                    <a:pt x="19928" y="999"/>
                  </a:cubicBezTo>
                  <a:cubicBezTo>
                    <a:pt x="20224" y="740"/>
                    <a:pt x="20557" y="629"/>
                    <a:pt x="20741" y="629"/>
                  </a:cubicBezTo>
                  <a:close/>
                  <a:moveTo>
                    <a:pt x="20741" y="1"/>
                  </a:moveTo>
                  <a:cubicBezTo>
                    <a:pt x="20261" y="1"/>
                    <a:pt x="19817" y="259"/>
                    <a:pt x="19374" y="592"/>
                  </a:cubicBezTo>
                  <a:cubicBezTo>
                    <a:pt x="18745" y="1110"/>
                    <a:pt x="18154" y="1849"/>
                    <a:pt x="17673" y="2478"/>
                  </a:cubicBezTo>
                  <a:cubicBezTo>
                    <a:pt x="17334" y="2930"/>
                    <a:pt x="17081" y="3317"/>
                    <a:pt x="16981" y="3475"/>
                  </a:cubicBezTo>
                  <a:lnTo>
                    <a:pt x="16981" y="3475"/>
                  </a:lnTo>
                  <a:lnTo>
                    <a:pt x="6059" y="7352"/>
                  </a:lnTo>
                  <a:lnTo>
                    <a:pt x="6059" y="7352"/>
                  </a:lnTo>
                  <a:cubicBezTo>
                    <a:pt x="5924" y="6772"/>
                    <a:pt x="5627" y="5493"/>
                    <a:pt x="5251" y="3882"/>
                  </a:cubicBezTo>
                  <a:cubicBezTo>
                    <a:pt x="5214" y="3809"/>
                    <a:pt x="5140" y="3735"/>
                    <a:pt x="5066" y="3698"/>
                  </a:cubicBezTo>
                  <a:cubicBezTo>
                    <a:pt x="5011" y="3679"/>
                    <a:pt x="4955" y="3670"/>
                    <a:pt x="4904" y="3670"/>
                  </a:cubicBezTo>
                  <a:cubicBezTo>
                    <a:pt x="4853" y="3670"/>
                    <a:pt x="4807" y="3679"/>
                    <a:pt x="4770" y="3698"/>
                  </a:cubicBezTo>
                  <a:lnTo>
                    <a:pt x="186" y="6618"/>
                  </a:lnTo>
                  <a:cubicBezTo>
                    <a:pt x="38" y="6692"/>
                    <a:pt x="1" y="6877"/>
                    <a:pt x="75" y="7025"/>
                  </a:cubicBezTo>
                  <a:cubicBezTo>
                    <a:pt x="925" y="8689"/>
                    <a:pt x="1739" y="10204"/>
                    <a:pt x="2404" y="11314"/>
                  </a:cubicBezTo>
                  <a:cubicBezTo>
                    <a:pt x="2737" y="11868"/>
                    <a:pt x="3033" y="12349"/>
                    <a:pt x="3291" y="12645"/>
                  </a:cubicBezTo>
                  <a:cubicBezTo>
                    <a:pt x="3402" y="12829"/>
                    <a:pt x="3513" y="12940"/>
                    <a:pt x="3624" y="13051"/>
                  </a:cubicBezTo>
                  <a:cubicBezTo>
                    <a:pt x="3698" y="13125"/>
                    <a:pt x="3735" y="13162"/>
                    <a:pt x="3809" y="13199"/>
                  </a:cubicBezTo>
                  <a:cubicBezTo>
                    <a:pt x="3883" y="13236"/>
                    <a:pt x="3957" y="13273"/>
                    <a:pt x="4068" y="13273"/>
                  </a:cubicBezTo>
                  <a:cubicBezTo>
                    <a:pt x="4216" y="13273"/>
                    <a:pt x="4364" y="13199"/>
                    <a:pt x="4511" y="13125"/>
                  </a:cubicBezTo>
                  <a:cubicBezTo>
                    <a:pt x="5177" y="12866"/>
                    <a:pt x="6323" y="12238"/>
                    <a:pt x="7728" y="11351"/>
                  </a:cubicBezTo>
                  <a:cubicBezTo>
                    <a:pt x="11619" y="8996"/>
                    <a:pt x="17369" y="5128"/>
                    <a:pt x="18229" y="4548"/>
                  </a:cubicBezTo>
                  <a:lnTo>
                    <a:pt x="18229" y="4548"/>
                  </a:lnTo>
                  <a:cubicBezTo>
                    <a:pt x="18425" y="4592"/>
                    <a:pt x="18790" y="4659"/>
                    <a:pt x="19189" y="4659"/>
                  </a:cubicBezTo>
                  <a:cubicBezTo>
                    <a:pt x="19484" y="4659"/>
                    <a:pt x="19780" y="4622"/>
                    <a:pt x="20076" y="4474"/>
                  </a:cubicBezTo>
                  <a:cubicBezTo>
                    <a:pt x="20298" y="4363"/>
                    <a:pt x="20520" y="4215"/>
                    <a:pt x="20741" y="3993"/>
                  </a:cubicBezTo>
                  <a:cubicBezTo>
                    <a:pt x="21203" y="3558"/>
                    <a:pt x="21682" y="2997"/>
                    <a:pt x="21945" y="2682"/>
                  </a:cubicBezTo>
                  <a:lnTo>
                    <a:pt x="21945" y="2682"/>
                  </a:lnTo>
                  <a:cubicBezTo>
                    <a:pt x="22093" y="2784"/>
                    <a:pt x="22295" y="2922"/>
                    <a:pt x="22516" y="3069"/>
                  </a:cubicBezTo>
                  <a:cubicBezTo>
                    <a:pt x="22738" y="3217"/>
                    <a:pt x="22997" y="3365"/>
                    <a:pt x="23255" y="3476"/>
                  </a:cubicBezTo>
                  <a:cubicBezTo>
                    <a:pt x="23477" y="3587"/>
                    <a:pt x="23699" y="3661"/>
                    <a:pt x="23921" y="3661"/>
                  </a:cubicBezTo>
                  <a:cubicBezTo>
                    <a:pt x="24069" y="3661"/>
                    <a:pt x="24217" y="3624"/>
                    <a:pt x="24328" y="3513"/>
                  </a:cubicBezTo>
                  <a:cubicBezTo>
                    <a:pt x="24439" y="3402"/>
                    <a:pt x="24512" y="3254"/>
                    <a:pt x="24476" y="3106"/>
                  </a:cubicBezTo>
                  <a:cubicBezTo>
                    <a:pt x="24476" y="3032"/>
                    <a:pt x="24476" y="2921"/>
                    <a:pt x="24439" y="2847"/>
                  </a:cubicBezTo>
                  <a:cubicBezTo>
                    <a:pt x="24254" y="2108"/>
                    <a:pt x="23736" y="1405"/>
                    <a:pt x="23071" y="888"/>
                  </a:cubicBezTo>
                  <a:cubicBezTo>
                    <a:pt x="22405" y="370"/>
                    <a:pt x="21592" y="1"/>
                    <a:pt x="2074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0"/>
            <p:cNvSpPr/>
            <p:nvPr/>
          </p:nvSpPr>
          <p:spPr>
            <a:xfrm>
              <a:off x="1660600" y="4206925"/>
              <a:ext cx="147900" cy="871025"/>
            </a:xfrm>
            <a:custGeom>
              <a:avLst/>
              <a:gdLst/>
              <a:ahLst/>
              <a:cxnLst/>
              <a:rect l="l" t="t" r="r" b="b"/>
              <a:pathLst>
                <a:path w="5916" h="34841" extrusionOk="0">
                  <a:moveTo>
                    <a:pt x="2514" y="0"/>
                  </a:moveTo>
                  <a:lnTo>
                    <a:pt x="0" y="555"/>
                  </a:lnTo>
                  <a:lnTo>
                    <a:pt x="4733" y="34346"/>
                  </a:lnTo>
                  <a:cubicBezTo>
                    <a:pt x="4765" y="34635"/>
                    <a:pt x="5021" y="34841"/>
                    <a:pt x="5306" y="34841"/>
                  </a:cubicBezTo>
                  <a:cubicBezTo>
                    <a:pt x="5348" y="34841"/>
                    <a:pt x="5392" y="34836"/>
                    <a:pt x="5435" y="34827"/>
                  </a:cubicBezTo>
                  <a:cubicBezTo>
                    <a:pt x="5731" y="34790"/>
                    <a:pt x="5916" y="34531"/>
                    <a:pt x="5879" y="34235"/>
                  </a:cubicBezTo>
                  <a:lnTo>
                    <a:pt x="2514"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0"/>
            <p:cNvSpPr/>
            <p:nvPr/>
          </p:nvSpPr>
          <p:spPr>
            <a:xfrm>
              <a:off x="1652275" y="4199525"/>
              <a:ext cx="162700" cy="886400"/>
            </a:xfrm>
            <a:custGeom>
              <a:avLst/>
              <a:gdLst/>
              <a:ahLst/>
              <a:cxnLst/>
              <a:rect l="l" t="t" r="r" b="b"/>
              <a:pathLst>
                <a:path w="6508" h="35456" extrusionOk="0">
                  <a:moveTo>
                    <a:pt x="2589" y="703"/>
                  </a:moveTo>
                  <a:lnTo>
                    <a:pt x="5912" y="34531"/>
                  </a:lnTo>
                  <a:lnTo>
                    <a:pt x="5879" y="34531"/>
                  </a:lnTo>
                  <a:lnTo>
                    <a:pt x="5916" y="34568"/>
                  </a:lnTo>
                  <a:cubicBezTo>
                    <a:pt x="5916" y="34716"/>
                    <a:pt x="5805" y="34790"/>
                    <a:pt x="5694" y="34827"/>
                  </a:cubicBezTo>
                  <a:lnTo>
                    <a:pt x="5620" y="34827"/>
                  </a:lnTo>
                  <a:cubicBezTo>
                    <a:pt x="5509" y="34827"/>
                    <a:pt x="5398" y="34753"/>
                    <a:pt x="5361" y="34605"/>
                  </a:cubicBezTo>
                  <a:lnTo>
                    <a:pt x="672" y="1118"/>
                  </a:lnTo>
                  <a:lnTo>
                    <a:pt x="672" y="1118"/>
                  </a:lnTo>
                  <a:lnTo>
                    <a:pt x="2589" y="703"/>
                  </a:lnTo>
                  <a:close/>
                  <a:moveTo>
                    <a:pt x="2773" y="0"/>
                  </a:moveTo>
                  <a:lnTo>
                    <a:pt x="259" y="555"/>
                  </a:lnTo>
                  <a:cubicBezTo>
                    <a:pt x="112" y="592"/>
                    <a:pt x="1" y="740"/>
                    <a:pt x="1" y="925"/>
                  </a:cubicBezTo>
                  <a:lnTo>
                    <a:pt x="4770" y="34716"/>
                  </a:lnTo>
                  <a:cubicBezTo>
                    <a:pt x="4844" y="35160"/>
                    <a:pt x="5214" y="35455"/>
                    <a:pt x="5620" y="35455"/>
                  </a:cubicBezTo>
                  <a:cubicBezTo>
                    <a:pt x="5694" y="35455"/>
                    <a:pt x="5768" y="35455"/>
                    <a:pt x="5842" y="35418"/>
                  </a:cubicBezTo>
                  <a:cubicBezTo>
                    <a:pt x="6249" y="35344"/>
                    <a:pt x="6507" y="34975"/>
                    <a:pt x="6507" y="34568"/>
                  </a:cubicBezTo>
                  <a:lnTo>
                    <a:pt x="6507" y="34494"/>
                  </a:lnTo>
                  <a:lnTo>
                    <a:pt x="3143" y="296"/>
                  </a:lnTo>
                  <a:cubicBezTo>
                    <a:pt x="3143" y="185"/>
                    <a:pt x="3106" y="111"/>
                    <a:pt x="3032" y="74"/>
                  </a:cubicBezTo>
                  <a:cubicBezTo>
                    <a:pt x="2958" y="0"/>
                    <a:pt x="2884" y="0"/>
                    <a:pt x="277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0"/>
            <p:cNvSpPr/>
            <p:nvPr/>
          </p:nvSpPr>
          <p:spPr>
            <a:xfrm>
              <a:off x="1118050" y="4228175"/>
              <a:ext cx="260675" cy="847075"/>
            </a:xfrm>
            <a:custGeom>
              <a:avLst/>
              <a:gdLst/>
              <a:ahLst/>
              <a:cxnLst/>
              <a:rect l="l" t="t" r="r" b="b"/>
              <a:pathLst>
                <a:path w="10427" h="33883" extrusionOk="0">
                  <a:moveTo>
                    <a:pt x="8023" y="1"/>
                  </a:moveTo>
                  <a:lnTo>
                    <a:pt x="75" y="33200"/>
                  </a:lnTo>
                  <a:cubicBezTo>
                    <a:pt x="1" y="33496"/>
                    <a:pt x="222" y="33829"/>
                    <a:pt x="555" y="33866"/>
                  </a:cubicBezTo>
                  <a:cubicBezTo>
                    <a:pt x="599" y="33877"/>
                    <a:pt x="643" y="33882"/>
                    <a:pt x="685" y="33882"/>
                  </a:cubicBezTo>
                  <a:cubicBezTo>
                    <a:pt x="924" y="33882"/>
                    <a:pt x="1121" y="33711"/>
                    <a:pt x="1184" y="33459"/>
                  </a:cubicBezTo>
                  <a:lnTo>
                    <a:pt x="10426" y="1258"/>
                  </a:lnTo>
                  <a:lnTo>
                    <a:pt x="8023"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0"/>
            <p:cNvSpPr/>
            <p:nvPr/>
          </p:nvSpPr>
          <p:spPr>
            <a:xfrm>
              <a:off x="1112500" y="4220175"/>
              <a:ext cx="274550" cy="862975"/>
            </a:xfrm>
            <a:custGeom>
              <a:avLst/>
              <a:gdLst/>
              <a:ahLst/>
              <a:cxnLst/>
              <a:rect l="l" t="t" r="r" b="b"/>
              <a:pathLst>
                <a:path w="10982" h="34519" extrusionOk="0">
                  <a:moveTo>
                    <a:pt x="8452" y="766"/>
                  </a:moveTo>
                  <a:lnTo>
                    <a:pt x="10279" y="1725"/>
                  </a:lnTo>
                  <a:lnTo>
                    <a:pt x="1110" y="33705"/>
                  </a:lnTo>
                  <a:cubicBezTo>
                    <a:pt x="1073" y="33816"/>
                    <a:pt x="962" y="33890"/>
                    <a:pt x="851" y="33890"/>
                  </a:cubicBezTo>
                  <a:lnTo>
                    <a:pt x="814" y="33890"/>
                  </a:lnTo>
                  <a:cubicBezTo>
                    <a:pt x="703" y="33890"/>
                    <a:pt x="592" y="33779"/>
                    <a:pt x="592" y="33631"/>
                  </a:cubicBezTo>
                  <a:lnTo>
                    <a:pt x="592" y="33594"/>
                  </a:lnTo>
                  <a:lnTo>
                    <a:pt x="8452" y="766"/>
                  </a:lnTo>
                  <a:close/>
                  <a:moveTo>
                    <a:pt x="8240" y="1"/>
                  </a:moveTo>
                  <a:cubicBezTo>
                    <a:pt x="8202" y="1"/>
                    <a:pt x="8165" y="9"/>
                    <a:pt x="8134" y="25"/>
                  </a:cubicBezTo>
                  <a:cubicBezTo>
                    <a:pt x="8060" y="62"/>
                    <a:pt x="7986" y="173"/>
                    <a:pt x="7950" y="247"/>
                  </a:cubicBezTo>
                  <a:lnTo>
                    <a:pt x="1" y="33446"/>
                  </a:lnTo>
                  <a:cubicBezTo>
                    <a:pt x="1" y="33483"/>
                    <a:pt x="1" y="33557"/>
                    <a:pt x="1" y="33631"/>
                  </a:cubicBezTo>
                  <a:cubicBezTo>
                    <a:pt x="1" y="34075"/>
                    <a:pt x="297" y="34445"/>
                    <a:pt x="740" y="34518"/>
                  </a:cubicBezTo>
                  <a:lnTo>
                    <a:pt x="851" y="34518"/>
                  </a:lnTo>
                  <a:cubicBezTo>
                    <a:pt x="1258" y="34518"/>
                    <a:pt x="1591" y="34260"/>
                    <a:pt x="1701" y="33890"/>
                  </a:cubicBezTo>
                  <a:lnTo>
                    <a:pt x="10944" y="1688"/>
                  </a:lnTo>
                  <a:cubicBezTo>
                    <a:pt x="10981" y="1541"/>
                    <a:pt x="10907" y="1393"/>
                    <a:pt x="10796" y="1319"/>
                  </a:cubicBezTo>
                  <a:lnTo>
                    <a:pt x="8393" y="62"/>
                  </a:lnTo>
                  <a:cubicBezTo>
                    <a:pt x="8350" y="18"/>
                    <a:pt x="8294" y="1"/>
                    <a:pt x="824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0"/>
            <p:cNvSpPr/>
            <p:nvPr/>
          </p:nvSpPr>
          <p:spPr>
            <a:xfrm>
              <a:off x="1551525" y="4218000"/>
              <a:ext cx="190425" cy="859700"/>
            </a:xfrm>
            <a:custGeom>
              <a:avLst/>
              <a:gdLst/>
              <a:ahLst/>
              <a:cxnLst/>
              <a:rect l="l" t="t" r="r" b="b"/>
              <a:pathLst>
                <a:path w="7617" h="34388" extrusionOk="0">
                  <a:moveTo>
                    <a:pt x="5140" y="1"/>
                  </a:moveTo>
                  <a:lnTo>
                    <a:pt x="75" y="33755"/>
                  </a:lnTo>
                  <a:cubicBezTo>
                    <a:pt x="1" y="34088"/>
                    <a:pt x="260" y="34384"/>
                    <a:pt x="592" y="34384"/>
                  </a:cubicBezTo>
                  <a:cubicBezTo>
                    <a:pt x="614" y="34386"/>
                    <a:pt x="636" y="34388"/>
                    <a:pt x="657" y="34388"/>
                  </a:cubicBezTo>
                  <a:cubicBezTo>
                    <a:pt x="925" y="34388"/>
                    <a:pt x="1150" y="34180"/>
                    <a:pt x="1184" y="33940"/>
                  </a:cubicBezTo>
                  <a:lnTo>
                    <a:pt x="7617" y="1073"/>
                  </a:lnTo>
                  <a:lnTo>
                    <a:pt x="5140"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0"/>
            <p:cNvSpPr/>
            <p:nvPr/>
          </p:nvSpPr>
          <p:spPr>
            <a:xfrm>
              <a:off x="1545075" y="4210000"/>
              <a:ext cx="205200" cy="875925"/>
            </a:xfrm>
            <a:custGeom>
              <a:avLst/>
              <a:gdLst/>
              <a:ahLst/>
              <a:cxnLst/>
              <a:rect l="l" t="t" r="r" b="b"/>
              <a:pathLst>
                <a:path w="8208" h="35037" extrusionOk="0">
                  <a:moveTo>
                    <a:pt x="5630" y="779"/>
                  </a:moveTo>
                  <a:lnTo>
                    <a:pt x="7505" y="1578"/>
                  </a:lnTo>
                  <a:lnTo>
                    <a:pt x="1146" y="34186"/>
                  </a:lnTo>
                  <a:cubicBezTo>
                    <a:pt x="1109" y="34334"/>
                    <a:pt x="998" y="34408"/>
                    <a:pt x="887" y="34408"/>
                  </a:cubicBezTo>
                  <a:cubicBezTo>
                    <a:pt x="739" y="34408"/>
                    <a:pt x="629" y="34297"/>
                    <a:pt x="629" y="34149"/>
                  </a:cubicBezTo>
                  <a:lnTo>
                    <a:pt x="629" y="34112"/>
                  </a:lnTo>
                  <a:lnTo>
                    <a:pt x="5630" y="779"/>
                  </a:lnTo>
                  <a:close/>
                  <a:moveTo>
                    <a:pt x="5385" y="1"/>
                  </a:moveTo>
                  <a:cubicBezTo>
                    <a:pt x="5330" y="1"/>
                    <a:pt x="5278" y="19"/>
                    <a:pt x="5213" y="62"/>
                  </a:cubicBezTo>
                  <a:cubicBezTo>
                    <a:pt x="5139" y="99"/>
                    <a:pt x="5102" y="173"/>
                    <a:pt x="5065" y="284"/>
                  </a:cubicBezTo>
                  <a:lnTo>
                    <a:pt x="0" y="34001"/>
                  </a:lnTo>
                  <a:lnTo>
                    <a:pt x="37" y="34001"/>
                  </a:lnTo>
                  <a:lnTo>
                    <a:pt x="0" y="34149"/>
                  </a:lnTo>
                  <a:cubicBezTo>
                    <a:pt x="0" y="34593"/>
                    <a:pt x="370" y="34999"/>
                    <a:pt x="850" y="35036"/>
                  </a:cubicBezTo>
                  <a:lnTo>
                    <a:pt x="887" y="35036"/>
                  </a:lnTo>
                  <a:cubicBezTo>
                    <a:pt x="1294" y="35036"/>
                    <a:pt x="1664" y="34741"/>
                    <a:pt x="1738" y="34334"/>
                  </a:cubicBezTo>
                  <a:lnTo>
                    <a:pt x="8171" y="1430"/>
                  </a:lnTo>
                  <a:cubicBezTo>
                    <a:pt x="8208" y="1282"/>
                    <a:pt x="8134" y="1134"/>
                    <a:pt x="7986" y="1097"/>
                  </a:cubicBezTo>
                  <a:lnTo>
                    <a:pt x="5509" y="25"/>
                  </a:lnTo>
                  <a:cubicBezTo>
                    <a:pt x="5463" y="10"/>
                    <a:pt x="5423" y="1"/>
                    <a:pt x="538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0"/>
            <p:cNvSpPr/>
            <p:nvPr/>
          </p:nvSpPr>
          <p:spPr>
            <a:xfrm>
              <a:off x="2127350" y="4206925"/>
              <a:ext cx="147900" cy="871025"/>
            </a:xfrm>
            <a:custGeom>
              <a:avLst/>
              <a:gdLst/>
              <a:ahLst/>
              <a:cxnLst/>
              <a:rect l="l" t="t" r="r" b="b"/>
              <a:pathLst>
                <a:path w="5916" h="34841" extrusionOk="0">
                  <a:moveTo>
                    <a:pt x="2515" y="0"/>
                  </a:moveTo>
                  <a:lnTo>
                    <a:pt x="1" y="555"/>
                  </a:lnTo>
                  <a:lnTo>
                    <a:pt x="4733" y="34346"/>
                  </a:lnTo>
                  <a:cubicBezTo>
                    <a:pt x="4797" y="34635"/>
                    <a:pt x="5029" y="34841"/>
                    <a:pt x="5307" y="34841"/>
                  </a:cubicBezTo>
                  <a:cubicBezTo>
                    <a:pt x="5349" y="34841"/>
                    <a:pt x="5392" y="34836"/>
                    <a:pt x="5435" y="34827"/>
                  </a:cubicBezTo>
                  <a:cubicBezTo>
                    <a:pt x="5731" y="34790"/>
                    <a:pt x="5916" y="34531"/>
                    <a:pt x="5879" y="34235"/>
                  </a:cubicBezTo>
                  <a:lnTo>
                    <a:pt x="251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0"/>
            <p:cNvSpPr/>
            <p:nvPr/>
          </p:nvSpPr>
          <p:spPr>
            <a:xfrm>
              <a:off x="2119025" y="4199525"/>
              <a:ext cx="162700" cy="886400"/>
            </a:xfrm>
            <a:custGeom>
              <a:avLst/>
              <a:gdLst/>
              <a:ahLst/>
              <a:cxnLst/>
              <a:rect l="l" t="t" r="r" b="b"/>
              <a:pathLst>
                <a:path w="6508" h="35456" extrusionOk="0">
                  <a:moveTo>
                    <a:pt x="2589" y="703"/>
                  </a:moveTo>
                  <a:lnTo>
                    <a:pt x="5916" y="34568"/>
                  </a:lnTo>
                  <a:cubicBezTo>
                    <a:pt x="5916" y="34716"/>
                    <a:pt x="5805" y="34790"/>
                    <a:pt x="5694" y="34827"/>
                  </a:cubicBezTo>
                  <a:lnTo>
                    <a:pt x="5657" y="34827"/>
                  </a:lnTo>
                  <a:cubicBezTo>
                    <a:pt x="5509" y="34827"/>
                    <a:pt x="5399" y="34753"/>
                    <a:pt x="5399" y="34605"/>
                  </a:cubicBezTo>
                  <a:lnTo>
                    <a:pt x="673" y="1125"/>
                  </a:lnTo>
                  <a:lnTo>
                    <a:pt x="673" y="1125"/>
                  </a:lnTo>
                  <a:lnTo>
                    <a:pt x="2589" y="703"/>
                  </a:lnTo>
                  <a:close/>
                  <a:moveTo>
                    <a:pt x="2811" y="0"/>
                  </a:moveTo>
                  <a:lnTo>
                    <a:pt x="260" y="555"/>
                  </a:lnTo>
                  <a:cubicBezTo>
                    <a:pt x="112" y="592"/>
                    <a:pt x="1" y="740"/>
                    <a:pt x="1" y="925"/>
                  </a:cubicBezTo>
                  <a:lnTo>
                    <a:pt x="4770" y="34716"/>
                  </a:lnTo>
                  <a:cubicBezTo>
                    <a:pt x="4844" y="35160"/>
                    <a:pt x="5214" y="35455"/>
                    <a:pt x="5657" y="35455"/>
                  </a:cubicBezTo>
                  <a:cubicBezTo>
                    <a:pt x="5694" y="35455"/>
                    <a:pt x="5768" y="35455"/>
                    <a:pt x="5842" y="35418"/>
                  </a:cubicBezTo>
                  <a:cubicBezTo>
                    <a:pt x="6249" y="35344"/>
                    <a:pt x="6508" y="34975"/>
                    <a:pt x="6508" y="34568"/>
                  </a:cubicBezTo>
                  <a:lnTo>
                    <a:pt x="6508" y="34494"/>
                  </a:lnTo>
                  <a:lnTo>
                    <a:pt x="3180" y="296"/>
                  </a:lnTo>
                  <a:cubicBezTo>
                    <a:pt x="3143" y="185"/>
                    <a:pt x="3106" y="111"/>
                    <a:pt x="3032" y="74"/>
                  </a:cubicBezTo>
                  <a:cubicBezTo>
                    <a:pt x="2958" y="0"/>
                    <a:pt x="2885" y="0"/>
                    <a:pt x="281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0"/>
            <p:cNvSpPr/>
            <p:nvPr/>
          </p:nvSpPr>
          <p:spPr>
            <a:xfrm>
              <a:off x="1121750" y="3236425"/>
              <a:ext cx="1197875" cy="1049075"/>
            </a:xfrm>
            <a:custGeom>
              <a:avLst/>
              <a:gdLst/>
              <a:ahLst/>
              <a:cxnLst/>
              <a:rect l="l" t="t" r="r" b="b"/>
              <a:pathLst>
                <a:path w="47915" h="41963" extrusionOk="0">
                  <a:moveTo>
                    <a:pt x="4067" y="1"/>
                  </a:moveTo>
                  <a:cubicBezTo>
                    <a:pt x="1775" y="1"/>
                    <a:pt x="1" y="2071"/>
                    <a:pt x="370" y="4327"/>
                  </a:cubicBezTo>
                  <a:lnTo>
                    <a:pt x="6138" y="41963"/>
                  </a:lnTo>
                  <a:lnTo>
                    <a:pt x="47286" y="41963"/>
                  </a:lnTo>
                  <a:cubicBezTo>
                    <a:pt x="47286" y="41963"/>
                    <a:pt x="47914" y="31130"/>
                    <a:pt x="46103" y="27285"/>
                  </a:cubicBezTo>
                  <a:cubicBezTo>
                    <a:pt x="45759" y="26556"/>
                    <a:pt x="44676" y="26262"/>
                    <a:pt x="43140" y="26262"/>
                  </a:cubicBezTo>
                  <a:cubicBezTo>
                    <a:pt x="36681" y="26262"/>
                    <a:pt x="22218" y="31467"/>
                    <a:pt x="21118" y="31467"/>
                  </a:cubicBezTo>
                  <a:cubicBezTo>
                    <a:pt x="21099" y="31467"/>
                    <a:pt x="21085" y="31466"/>
                    <a:pt x="21074" y="31463"/>
                  </a:cubicBezTo>
                  <a:cubicBezTo>
                    <a:pt x="20482" y="31315"/>
                    <a:pt x="21370" y="11906"/>
                    <a:pt x="22442" y="4290"/>
                  </a:cubicBezTo>
                  <a:cubicBezTo>
                    <a:pt x="22774" y="2034"/>
                    <a:pt x="21037" y="1"/>
                    <a:pt x="18745"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0"/>
            <p:cNvSpPr/>
            <p:nvPr/>
          </p:nvSpPr>
          <p:spPr>
            <a:xfrm>
              <a:off x="1121750" y="3229050"/>
              <a:ext cx="1192325" cy="1063850"/>
            </a:xfrm>
            <a:custGeom>
              <a:avLst/>
              <a:gdLst/>
              <a:ahLst/>
              <a:cxnLst/>
              <a:rect l="l" t="t" r="r" b="b"/>
              <a:pathLst>
                <a:path w="47693" h="42554" extrusionOk="0">
                  <a:moveTo>
                    <a:pt x="18745" y="592"/>
                  </a:moveTo>
                  <a:cubicBezTo>
                    <a:pt x="19706" y="592"/>
                    <a:pt x="20556" y="998"/>
                    <a:pt x="21185" y="1627"/>
                  </a:cubicBezTo>
                  <a:cubicBezTo>
                    <a:pt x="21813" y="2255"/>
                    <a:pt x="22183" y="3106"/>
                    <a:pt x="22183" y="4067"/>
                  </a:cubicBezTo>
                  <a:cubicBezTo>
                    <a:pt x="22183" y="4215"/>
                    <a:pt x="22183" y="4400"/>
                    <a:pt x="22146" y="4548"/>
                  </a:cubicBezTo>
                  <a:cubicBezTo>
                    <a:pt x="21296" y="10463"/>
                    <a:pt x="20556" y="23477"/>
                    <a:pt x="20556" y="29096"/>
                  </a:cubicBezTo>
                  <a:cubicBezTo>
                    <a:pt x="20556" y="29910"/>
                    <a:pt x="20593" y="30575"/>
                    <a:pt x="20630" y="31056"/>
                  </a:cubicBezTo>
                  <a:cubicBezTo>
                    <a:pt x="20630" y="31277"/>
                    <a:pt x="20667" y="31462"/>
                    <a:pt x="20704" y="31610"/>
                  </a:cubicBezTo>
                  <a:cubicBezTo>
                    <a:pt x="20704" y="31684"/>
                    <a:pt x="20704" y="31758"/>
                    <a:pt x="20741" y="31832"/>
                  </a:cubicBezTo>
                  <a:lnTo>
                    <a:pt x="20815" y="31943"/>
                  </a:lnTo>
                  <a:cubicBezTo>
                    <a:pt x="20852" y="31980"/>
                    <a:pt x="20889" y="32054"/>
                    <a:pt x="21000" y="32054"/>
                  </a:cubicBezTo>
                  <a:lnTo>
                    <a:pt x="21111" y="32091"/>
                  </a:lnTo>
                  <a:cubicBezTo>
                    <a:pt x="21222" y="32091"/>
                    <a:pt x="21370" y="32054"/>
                    <a:pt x="21517" y="32017"/>
                  </a:cubicBezTo>
                  <a:cubicBezTo>
                    <a:pt x="22183" y="31869"/>
                    <a:pt x="23477" y="31462"/>
                    <a:pt x="25141" y="30945"/>
                  </a:cubicBezTo>
                  <a:cubicBezTo>
                    <a:pt x="27655" y="30205"/>
                    <a:pt x="31019" y="29170"/>
                    <a:pt x="34346" y="28320"/>
                  </a:cubicBezTo>
                  <a:cubicBezTo>
                    <a:pt x="37637" y="27506"/>
                    <a:pt x="40927" y="26878"/>
                    <a:pt x="43145" y="26878"/>
                  </a:cubicBezTo>
                  <a:cubicBezTo>
                    <a:pt x="43885" y="26878"/>
                    <a:pt x="44513" y="26952"/>
                    <a:pt x="44957" y="27100"/>
                  </a:cubicBezTo>
                  <a:cubicBezTo>
                    <a:pt x="45437" y="27248"/>
                    <a:pt x="45696" y="27469"/>
                    <a:pt x="45807" y="27728"/>
                  </a:cubicBezTo>
                  <a:cubicBezTo>
                    <a:pt x="46325" y="28800"/>
                    <a:pt x="46657" y="30538"/>
                    <a:pt x="46842" y="32461"/>
                  </a:cubicBezTo>
                  <a:cubicBezTo>
                    <a:pt x="47027" y="34346"/>
                    <a:pt x="47101" y="36416"/>
                    <a:pt x="47101" y="38154"/>
                  </a:cubicBezTo>
                  <a:cubicBezTo>
                    <a:pt x="47101" y="39337"/>
                    <a:pt x="47064" y="40335"/>
                    <a:pt x="47027" y="41075"/>
                  </a:cubicBezTo>
                  <a:cubicBezTo>
                    <a:pt x="47027" y="41469"/>
                    <a:pt x="47017" y="41768"/>
                    <a:pt x="47007" y="41962"/>
                  </a:cubicBezTo>
                  <a:lnTo>
                    <a:pt x="6396" y="41962"/>
                  </a:lnTo>
                  <a:lnTo>
                    <a:pt x="666" y="4585"/>
                  </a:lnTo>
                  <a:cubicBezTo>
                    <a:pt x="629" y="4400"/>
                    <a:pt x="629" y="4215"/>
                    <a:pt x="629" y="4067"/>
                  </a:cubicBezTo>
                  <a:cubicBezTo>
                    <a:pt x="629" y="3106"/>
                    <a:pt x="999" y="2255"/>
                    <a:pt x="1627" y="1627"/>
                  </a:cubicBezTo>
                  <a:cubicBezTo>
                    <a:pt x="2256" y="998"/>
                    <a:pt x="3106" y="592"/>
                    <a:pt x="4067" y="592"/>
                  </a:cubicBezTo>
                  <a:close/>
                  <a:moveTo>
                    <a:pt x="4067" y="0"/>
                  </a:moveTo>
                  <a:cubicBezTo>
                    <a:pt x="1812" y="0"/>
                    <a:pt x="1" y="1849"/>
                    <a:pt x="1" y="4067"/>
                  </a:cubicBezTo>
                  <a:cubicBezTo>
                    <a:pt x="1" y="4252"/>
                    <a:pt x="38" y="4474"/>
                    <a:pt x="38" y="4696"/>
                  </a:cubicBezTo>
                  <a:lnTo>
                    <a:pt x="5842" y="42295"/>
                  </a:lnTo>
                  <a:cubicBezTo>
                    <a:pt x="5879" y="42443"/>
                    <a:pt x="5990" y="42554"/>
                    <a:pt x="6138" y="42554"/>
                  </a:cubicBezTo>
                  <a:lnTo>
                    <a:pt x="47286" y="42554"/>
                  </a:lnTo>
                  <a:cubicBezTo>
                    <a:pt x="47471" y="42554"/>
                    <a:pt x="47582" y="42443"/>
                    <a:pt x="47619" y="42258"/>
                  </a:cubicBezTo>
                  <a:cubicBezTo>
                    <a:pt x="47619" y="42258"/>
                    <a:pt x="47693" y="40520"/>
                    <a:pt x="47693" y="38154"/>
                  </a:cubicBezTo>
                  <a:cubicBezTo>
                    <a:pt x="47693" y="36416"/>
                    <a:pt x="47656" y="34309"/>
                    <a:pt x="47471" y="32387"/>
                  </a:cubicBezTo>
                  <a:cubicBezTo>
                    <a:pt x="47249" y="30464"/>
                    <a:pt x="46953" y="28653"/>
                    <a:pt x="46362" y="27433"/>
                  </a:cubicBezTo>
                  <a:cubicBezTo>
                    <a:pt x="46140" y="26989"/>
                    <a:pt x="45696" y="26693"/>
                    <a:pt x="45142" y="26508"/>
                  </a:cubicBezTo>
                  <a:cubicBezTo>
                    <a:pt x="44587" y="26323"/>
                    <a:pt x="43922" y="26249"/>
                    <a:pt x="43145" y="26249"/>
                  </a:cubicBezTo>
                  <a:cubicBezTo>
                    <a:pt x="39818" y="26249"/>
                    <a:pt x="34568" y="27580"/>
                    <a:pt x="30021" y="28874"/>
                  </a:cubicBezTo>
                  <a:cubicBezTo>
                    <a:pt x="27728" y="29503"/>
                    <a:pt x="25621" y="30168"/>
                    <a:pt x="23994" y="30649"/>
                  </a:cubicBezTo>
                  <a:cubicBezTo>
                    <a:pt x="23181" y="30908"/>
                    <a:pt x="22516" y="31093"/>
                    <a:pt x="21998" y="31240"/>
                  </a:cubicBezTo>
                  <a:cubicBezTo>
                    <a:pt x="21776" y="31314"/>
                    <a:pt x="21554" y="31388"/>
                    <a:pt x="21407" y="31425"/>
                  </a:cubicBezTo>
                  <a:cubicBezTo>
                    <a:pt x="21362" y="31436"/>
                    <a:pt x="21318" y="31444"/>
                    <a:pt x="21277" y="31450"/>
                  </a:cubicBezTo>
                  <a:lnTo>
                    <a:pt x="21277" y="31450"/>
                  </a:lnTo>
                  <a:cubicBezTo>
                    <a:pt x="21247" y="31286"/>
                    <a:pt x="21222" y="31024"/>
                    <a:pt x="21222" y="30686"/>
                  </a:cubicBezTo>
                  <a:cubicBezTo>
                    <a:pt x="21185" y="30242"/>
                    <a:pt x="21185" y="29725"/>
                    <a:pt x="21185" y="29096"/>
                  </a:cubicBezTo>
                  <a:cubicBezTo>
                    <a:pt x="21185" y="23514"/>
                    <a:pt x="21924" y="10500"/>
                    <a:pt x="22774" y="4659"/>
                  </a:cubicBezTo>
                  <a:cubicBezTo>
                    <a:pt x="22774" y="4437"/>
                    <a:pt x="22811" y="4252"/>
                    <a:pt x="22811" y="4067"/>
                  </a:cubicBezTo>
                  <a:cubicBezTo>
                    <a:pt x="22811" y="1849"/>
                    <a:pt x="21000" y="0"/>
                    <a:pt x="1874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0"/>
            <p:cNvSpPr/>
            <p:nvPr/>
          </p:nvSpPr>
          <p:spPr>
            <a:xfrm>
              <a:off x="1495150" y="3236425"/>
              <a:ext cx="824475" cy="1049075"/>
            </a:xfrm>
            <a:custGeom>
              <a:avLst/>
              <a:gdLst/>
              <a:ahLst/>
              <a:cxnLst/>
              <a:rect l="l" t="t" r="r" b="b"/>
              <a:pathLst>
                <a:path w="32979" h="41963" extrusionOk="0">
                  <a:moveTo>
                    <a:pt x="3920" y="1"/>
                  </a:moveTo>
                  <a:cubicBezTo>
                    <a:pt x="1701" y="75"/>
                    <a:pt x="1" y="2108"/>
                    <a:pt x="333" y="4327"/>
                  </a:cubicBezTo>
                  <a:lnTo>
                    <a:pt x="6138" y="41963"/>
                  </a:lnTo>
                  <a:lnTo>
                    <a:pt x="32350" y="41963"/>
                  </a:lnTo>
                  <a:cubicBezTo>
                    <a:pt x="32350" y="41963"/>
                    <a:pt x="32978" y="31130"/>
                    <a:pt x="31167" y="27285"/>
                  </a:cubicBezTo>
                  <a:cubicBezTo>
                    <a:pt x="30823" y="26556"/>
                    <a:pt x="29740" y="26262"/>
                    <a:pt x="28204" y="26262"/>
                  </a:cubicBezTo>
                  <a:cubicBezTo>
                    <a:pt x="21745" y="26262"/>
                    <a:pt x="7282" y="31467"/>
                    <a:pt x="6182" y="31467"/>
                  </a:cubicBezTo>
                  <a:cubicBezTo>
                    <a:pt x="6163" y="31467"/>
                    <a:pt x="6149" y="31466"/>
                    <a:pt x="6138" y="31463"/>
                  </a:cubicBezTo>
                  <a:cubicBezTo>
                    <a:pt x="5546" y="31315"/>
                    <a:pt x="6434" y="11906"/>
                    <a:pt x="7506" y="4290"/>
                  </a:cubicBezTo>
                  <a:cubicBezTo>
                    <a:pt x="7838" y="2071"/>
                    <a:pt x="6175" y="75"/>
                    <a:pt x="392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0"/>
            <p:cNvSpPr/>
            <p:nvPr/>
          </p:nvSpPr>
          <p:spPr>
            <a:xfrm>
              <a:off x="1495150" y="3229050"/>
              <a:ext cx="818925" cy="1063850"/>
            </a:xfrm>
            <a:custGeom>
              <a:avLst/>
              <a:gdLst/>
              <a:ahLst/>
              <a:cxnLst/>
              <a:rect l="l" t="t" r="r" b="b"/>
              <a:pathLst>
                <a:path w="32757" h="42554" extrusionOk="0">
                  <a:moveTo>
                    <a:pt x="3938" y="629"/>
                  </a:moveTo>
                  <a:cubicBezTo>
                    <a:pt x="5814" y="676"/>
                    <a:pt x="7247" y="2225"/>
                    <a:pt x="7247" y="4067"/>
                  </a:cubicBezTo>
                  <a:cubicBezTo>
                    <a:pt x="7247" y="4215"/>
                    <a:pt x="7247" y="4400"/>
                    <a:pt x="7210" y="4548"/>
                  </a:cubicBezTo>
                  <a:cubicBezTo>
                    <a:pt x="6360" y="10463"/>
                    <a:pt x="5620" y="23477"/>
                    <a:pt x="5620" y="29096"/>
                  </a:cubicBezTo>
                  <a:cubicBezTo>
                    <a:pt x="5620" y="29910"/>
                    <a:pt x="5657" y="30575"/>
                    <a:pt x="5694" y="31056"/>
                  </a:cubicBezTo>
                  <a:cubicBezTo>
                    <a:pt x="5694" y="31277"/>
                    <a:pt x="5731" y="31462"/>
                    <a:pt x="5768" y="31610"/>
                  </a:cubicBezTo>
                  <a:cubicBezTo>
                    <a:pt x="5768" y="31684"/>
                    <a:pt x="5768" y="31758"/>
                    <a:pt x="5805" y="31832"/>
                  </a:cubicBezTo>
                  <a:lnTo>
                    <a:pt x="5879" y="31943"/>
                  </a:lnTo>
                  <a:cubicBezTo>
                    <a:pt x="5916" y="31980"/>
                    <a:pt x="5953" y="32054"/>
                    <a:pt x="6064" y="32054"/>
                  </a:cubicBezTo>
                  <a:lnTo>
                    <a:pt x="6175" y="32091"/>
                  </a:lnTo>
                  <a:cubicBezTo>
                    <a:pt x="6286" y="32091"/>
                    <a:pt x="6434" y="32054"/>
                    <a:pt x="6581" y="32017"/>
                  </a:cubicBezTo>
                  <a:cubicBezTo>
                    <a:pt x="7247" y="31869"/>
                    <a:pt x="8541" y="31462"/>
                    <a:pt x="10205" y="30945"/>
                  </a:cubicBezTo>
                  <a:cubicBezTo>
                    <a:pt x="12719" y="30205"/>
                    <a:pt x="16083" y="29170"/>
                    <a:pt x="19410" y="28320"/>
                  </a:cubicBezTo>
                  <a:cubicBezTo>
                    <a:pt x="22701" y="27506"/>
                    <a:pt x="25991" y="26878"/>
                    <a:pt x="28209" y="26878"/>
                  </a:cubicBezTo>
                  <a:cubicBezTo>
                    <a:pt x="28949" y="26878"/>
                    <a:pt x="29577" y="26952"/>
                    <a:pt x="30021" y="27100"/>
                  </a:cubicBezTo>
                  <a:cubicBezTo>
                    <a:pt x="30501" y="27248"/>
                    <a:pt x="30760" y="27469"/>
                    <a:pt x="30871" y="27728"/>
                  </a:cubicBezTo>
                  <a:cubicBezTo>
                    <a:pt x="31389" y="28800"/>
                    <a:pt x="31721" y="30538"/>
                    <a:pt x="31906" y="32461"/>
                  </a:cubicBezTo>
                  <a:cubicBezTo>
                    <a:pt x="32091" y="34346"/>
                    <a:pt x="32165" y="36416"/>
                    <a:pt x="32165" y="38154"/>
                  </a:cubicBezTo>
                  <a:cubicBezTo>
                    <a:pt x="32165" y="39337"/>
                    <a:pt x="32128" y="40335"/>
                    <a:pt x="32091" y="41075"/>
                  </a:cubicBezTo>
                  <a:cubicBezTo>
                    <a:pt x="32091" y="41469"/>
                    <a:pt x="32081" y="41768"/>
                    <a:pt x="32071" y="41962"/>
                  </a:cubicBezTo>
                  <a:lnTo>
                    <a:pt x="6397" y="41962"/>
                  </a:lnTo>
                  <a:lnTo>
                    <a:pt x="666" y="4585"/>
                  </a:lnTo>
                  <a:cubicBezTo>
                    <a:pt x="629" y="4400"/>
                    <a:pt x="629" y="4215"/>
                    <a:pt x="629" y="4067"/>
                  </a:cubicBezTo>
                  <a:cubicBezTo>
                    <a:pt x="629" y="2225"/>
                    <a:pt x="2062" y="676"/>
                    <a:pt x="3938" y="629"/>
                  </a:cubicBezTo>
                  <a:close/>
                  <a:moveTo>
                    <a:pt x="3920" y="0"/>
                  </a:moveTo>
                  <a:cubicBezTo>
                    <a:pt x="1701" y="74"/>
                    <a:pt x="1" y="1886"/>
                    <a:pt x="1" y="4067"/>
                  </a:cubicBezTo>
                  <a:cubicBezTo>
                    <a:pt x="1" y="4252"/>
                    <a:pt x="1" y="4474"/>
                    <a:pt x="38" y="4696"/>
                  </a:cubicBezTo>
                  <a:lnTo>
                    <a:pt x="5842" y="42295"/>
                  </a:lnTo>
                  <a:cubicBezTo>
                    <a:pt x="5842" y="42443"/>
                    <a:pt x="5990" y="42554"/>
                    <a:pt x="6138" y="42554"/>
                  </a:cubicBezTo>
                  <a:lnTo>
                    <a:pt x="32350" y="42554"/>
                  </a:lnTo>
                  <a:cubicBezTo>
                    <a:pt x="32535" y="42554"/>
                    <a:pt x="32646" y="42443"/>
                    <a:pt x="32683" y="42258"/>
                  </a:cubicBezTo>
                  <a:cubicBezTo>
                    <a:pt x="32683" y="42258"/>
                    <a:pt x="32757" y="40520"/>
                    <a:pt x="32757" y="38154"/>
                  </a:cubicBezTo>
                  <a:cubicBezTo>
                    <a:pt x="32757" y="36416"/>
                    <a:pt x="32720" y="34309"/>
                    <a:pt x="32535" y="32387"/>
                  </a:cubicBezTo>
                  <a:cubicBezTo>
                    <a:pt x="32313" y="30464"/>
                    <a:pt x="32017" y="28653"/>
                    <a:pt x="31426" y="27433"/>
                  </a:cubicBezTo>
                  <a:cubicBezTo>
                    <a:pt x="31204" y="26989"/>
                    <a:pt x="30760" y="26693"/>
                    <a:pt x="30206" y="26508"/>
                  </a:cubicBezTo>
                  <a:cubicBezTo>
                    <a:pt x="29651" y="26323"/>
                    <a:pt x="28986" y="26249"/>
                    <a:pt x="28209" y="26249"/>
                  </a:cubicBezTo>
                  <a:cubicBezTo>
                    <a:pt x="24882" y="26249"/>
                    <a:pt x="19632" y="27580"/>
                    <a:pt x="15085" y="28874"/>
                  </a:cubicBezTo>
                  <a:cubicBezTo>
                    <a:pt x="12792" y="29503"/>
                    <a:pt x="10685" y="30168"/>
                    <a:pt x="9058" y="30649"/>
                  </a:cubicBezTo>
                  <a:cubicBezTo>
                    <a:pt x="8245" y="30908"/>
                    <a:pt x="7580" y="31093"/>
                    <a:pt x="7062" y="31240"/>
                  </a:cubicBezTo>
                  <a:cubicBezTo>
                    <a:pt x="6840" y="31314"/>
                    <a:pt x="6618" y="31388"/>
                    <a:pt x="6471" y="31425"/>
                  </a:cubicBezTo>
                  <a:cubicBezTo>
                    <a:pt x="6426" y="31436"/>
                    <a:pt x="6382" y="31444"/>
                    <a:pt x="6341" y="31450"/>
                  </a:cubicBezTo>
                  <a:lnTo>
                    <a:pt x="6341" y="31450"/>
                  </a:lnTo>
                  <a:cubicBezTo>
                    <a:pt x="6311" y="31286"/>
                    <a:pt x="6286" y="31024"/>
                    <a:pt x="6286" y="30686"/>
                  </a:cubicBezTo>
                  <a:cubicBezTo>
                    <a:pt x="6249" y="30242"/>
                    <a:pt x="6249" y="29725"/>
                    <a:pt x="6249" y="29096"/>
                  </a:cubicBezTo>
                  <a:cubicBezTo>
                    <a:pt x="6249" y="23514"/>
                    <a:pt x="6988" y="10500"/>
                    <a:pt x="7838" y="4659"/>
                  </a:cubicBezTo>
                  <a:cubicBezTo>
                    <a:pt x="7838" y="4437"/>
                    <a:pt x="7875" y="4252"/>
                    <a:pt x="7875" y="4067"/>
                  </a:cubicBezTo>
                  <a:cubicBezTo>
                    <a:pt x="7875" y="1886"/>
                    <a:pt x="6138" y="74"/>
                    <a:pt x="395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8" name="Google Shape;2868;p50"/>
          <p:cNvSpPr txBox="1">
            <a:spLocks noGrp="1"/>
          </p:cNvSpPr>
          <p:nvPr>
            <p:ph type="subTitle" idx="2"/>
          </p:nvPr>
        </p:nvSpPr>
        <p:spPr>
          <a:xfrm>
            <a:off x="3749040" y="1261658"/>
            <a:ext cx="163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77C6FC"/>
                </a:solidFill>
              </a:rPr>
              <a:t>PORQUE</a:t>
            </a:r>
            <a:endParaRPr dirty="0">
              <a:solidFill>
                <a:srgbClr val="77C6FC"/>
              </a:solidFill>
            </a:endParaRPr>
          </a:p>
        </p:txBody>
      </p:sp>
      <p:sp>
        <p:nvSpPr>
          <p:cNvPr id="2869" name="Google Shape;2869;p50"/>
          <p:cNvSpPr txBox="1">
            <a:spLocks noGrp="1"/>
          </p:cNvSpPr>
          <p:nvPr>
            <p:ph type="subTitle" idx="1"/>
          </p:nvPr>
        </p:nvSpPr>
        <p:spPr>
          <a:xfrm>
            <a:off x="6217920" y="1819656"/>
            <a:ext cx="163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77C6FC"/>
                </a:solidFill>
              </a:rPr>
              <a:t>PARA QUE</a:t>
            </a:r>
            <a:endParaRPr dirty="0">
              <a:solidFill>
                <a:srgbClr val="77C6FC"/>
              </a:solidFill>
            </a:endParaRPr>
          </a:p>
        </p:txBody>
      </p:sp>
      <p:sp>
        <p:nvSpPr>
          <p:cNvPr id="2870" name="Google Shape;2870;p50"/>
          <p:cNvSpPr txBox="1">
            <a:spLocks noGrp="1"/>
          </p:cNvSpPr>
          <p:nvPr>
            <p:ph type="subTitle" idx="3"/>
          </p:nvPr>
        </p:nvSpPr>
        <p:spPr>
          <a:xfrm>
            <a:off x="1289304" y="1819656"/>
            <a:ext cx="163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77C6FC"/>
                </a:solidFill>
              </a:rPr>
              <a:t>QUE</a:t>
            </a:r>
            <a:endParaRPr dirty="0">
              <a:solidFill>
                <a:srgbClr val="77C6FC"/>
              </a:solidFill>
            </a:endParaRPr>
          </a:p>
        </p:txBody>
      </p:sp>
      <p:sp>
        <p:nvSpPr>
          <p:cNvPr id="2871" name="Google Shape;2871;p50"/>
          <p:cNvSpPr txBox="1">
            <a:spLocks noGrp="1"/>
          </p:cNvSpPr>
          <p:nvPr>
            <p:ph type="subTitle" idx="4"/>
          </p:nvPr>
        </p:nvSpPr>
        <p:spPr>
          <a:xfrm>
            <a:off x="6217920" y="2139696"/>
            <a:ext cx="1636800" cy="8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595959"/>
                </a:solidFill>
                <a:latin typeface="Barlow Semi Condensed"/>
                <a:ea typeface="Barlow Semi Condensed"/>
                <a:cs typeface="Barlow Semi Condensed"/>
                <a:sym typeface="Barlow Semi Condensed"/>
              </a:rPr>
              <a:t>Para la organizacion.</a:t>
            </a:r>
            <a:endParaRPr dirty="0">
              <a:solidFill>
                <a:srgbClr val="595959"/>
              </a:solidFill>
              <a:latin typeface="Barlow Semi Condensed"/>
              <a:ea typeface="Barlow Semi Condensed"/>
              <a:cs typeface="Barlow Semi Condensed"/>
              <a:sym typeface="Barlow Semi Condensed"/>
            </a:endParaRPr>
          </a:p>
        </p:txBody>
      </p:sp>
      <p:sp>
        <p:nvSpPr>
          <p:cNvPr id="2872" name="Google Shape;2872;p50"/>
          <p:cNvSpPr txBox="1">
            <a:spLocks noGrp="1"/>
          </p:cNvSpPr>
          <p:nvPr>
            <p:ph type="subTitle" idx="5"/>
          </p:nvPr>
        </p:nvSpPr>
        <p:spPr>
          <a:xfrm>
            <a:off x="3749040" y="1581912"/>
            <a:ext cx="1636800" cy="8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595959"/>
                </a:solidFill>
                <a:latin typeface="Barlow Semi Condensed"/>
                <a:ea typeface="Barlow Semi Condensed"/>
                <a:cs typeface="Barlow Semi Condensed"/>
                <a:sym typeface="Barlow Semi Condensed"/>
              </a:rPr>
              <a:t>Hay mas de un solo proceso en ejecucion.</a:t>
            </a:r>
            <a:endParaRPr dirty="0">
              <a:solidFill>
                <a:srgbClr val="595959"/>
              </a:solidFill>
              <a:latin typeface="Barlow Semi Condensed"/>
              <a:ea typeface="Barlow Semi Condensed"/>
              <a:cs typeface="Barlow Semi Condensed"/>
              <a:sym typeface="Barlow Semi Condensed"/>
            </a:endParaRPr>
          </a:p>
        </p:txBody>
      </p:sp>
      <p:sp>
        <p:nvSpPr>
          <p:cNvPr id="2873" name="Google Shape;2873;p50"/>
          <p:cNvSpPr txBox="1">
            <a:spLocks noGrp="1"/>
          </p:cNvSpPr>
          <p:nvPr>
            <p:ph type="subTitle" idx="6"/>
          </p:nvPr>
        </p:nvSpPr>
        <p:spPr>
          <a:xfrm>
            <a:off x="1289304" y="2139696"/>
            <a:ext cx="1636800" cy="8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solidFill>
                  <a:srgbClr val="595959"/>
                </a:solidFill>
              </a:rPr>
              <a:t>S</a:t>
            </a:r>
            <a:r>
              <a:rPr lang="es-ES" dirty="0">
                <a:solidFill>
                  <a:srgbClr val="595959"/>
                </a:solidFill>
                <a:latin typeface="Barlow Semi Condensed"/>
                <a:ea typeface="Barlow Semi Condensed"/>
                <a:cs typeface="Barlow Semi Condensed"/>
                <a:sym typeface="Barlow Semi Condensed"/>
              </a:rPr>
              <a:t>e refiere a la habilidad.</a:t>
            </a:r>
            <a:endParaRPr dirty="0">
              <a:solidFill>
                <a:srgbClr val="595959"/>
              </a:solidFill>
              <a:latin typeface="Barlow Semi Condensed"/>
              <a:ea typeface="Barlow Semi Condensed"/>
              <a:cs typeface="Barlow Semi Condensed"/>
              <a:sym typeface="Barlow Semi Condensed"/>
            </a:endParaRPr>
          </a:p>
        </p:txBody>
      </p:sp>
      <p:grpSp>
        <p:nvGrpSpPr>
          <p:cNvPr id="2874" name="Google Shape;2874;p50"/>
          <p:cNvGrpSpPr/>
          <p:nvPr/>
        </p:nvGrpSpPr>
        <p:grpSpPr>
          <a:xfrm>
            <a:off x="2021644" y="1725712"/>
            <a:ext cx="175013" cy="27000"/>
            <a:chOff x="5662375" y="212375"/>
            <a:chExt cx="175013" cy="27000"/>
          </a:xfrm>
        </p:grpSpPr>
        <p:sp>
          <p:nvSpPr>
            <p:cNvPr id="2875" name="Google Shape;2875;p50"/>
            <p:cNvSpPr/>
            <p:nvPr/>
          </p:nvSpPr>
          <p:spPr>
            <a:xfrm>
              <a:off x="5662375"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0"/>
            <p:cNvSpPr/>
            <p:nvPr/>
          </p:nvSpPr>
          <p:spPr>
            <a:xfrm>
              <a:off x="5736381"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0"/>
            <p:cNvSpPr/>
            <p:nvPr/>
          </p:nvSpPr>
          <p:spPr>
            <a:xfrm>
              <a:off x="5810388"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8" name="Google Shape;2878;p50"/>
          <p:cNvGrpSpPr/>
          <p:nvPr/>
        </p:nvGrpSpPr>
        <p:grpSpPr>
          <a:xfrm>
            <a:off x="4484519" y="1167573"/>
            <a:ext cx="175013" cy="27000"/>
            <a:chOff x="5662375" y="212375"/>
            <a:chExt cx="175013" cy="27000"/>
          </a:xfrm>
        </p:grpSpPr>
        <p:sp>
          <p:nvSpPr>
            <p:cNvPr id="2879" name="Google Shape;2879;p50"/>
            <p:cNvSpPr/>
            <p:nvPr/>
          </p:nvSpPr>
          <p:spPr>
            <a:xfrm>
              <a:off x="5662375"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0"/>
            <p:cNvSpPr/>
            <p:nvPr/>
          </p:nvSpPr>
          <p:spPr>
            <a:xfrm>
              <a:off x="5736381"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0"/>
            <p:cNvSpPr/>
            <p:nvPr/>
          </p:nvSpPr>
          <p:spPr>
            <a:xfrm>
              <a:off x="5810388"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2" name="Google Shape;2882;p50"/>
          <p:cNvGrpSpPr/>
          <p:nvPr/>
        </p:nvGrpSpPr>
        <p:grpSpPr>
          <a:xfrm>
            <a:off x="6949194" y="1725699"/>
            <a:ext cx="175013" cy="27000"/>
            <a:chOff x="5662375" y="212375"/>
            <a:chExt cx="175013" cy="27000"/>
          </a:xfrm>
        </p:grpSpPr>
        <p:sp>
          <p:nvSpPr>
            <p:cNvPr id="2883" name="Google Shape;2883;p50"/>
            <p:cNvSpPr/>
            <p:nvPr/>
          </p:nvSpPr>
          <p:spPr>
            <a:xfrm>
              <a:off x="5662375"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0"/>
            <p:cNvSpPr/>
            <p:nvPr/>
          </p:nvSpPr>
          <p:spPr>
            <a:xfrm>
              <a:off x="5736381"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0"/>
            <p:cNvSpPr/>
            <p:nvPr/>
          </p:nvSpPr>
          <p:spPr>
            <a:xfrm>
              <a:off x="5810388" y="212375"/>
              <a:ext cx="27000" cy="27000"/>
            </a:xfrm>
            <a:prstGeom prst="ellipse">
              <a:avLst/>
            </a:pr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6" name="Google Shape;2886;p50"/>
          <p:cNvGrpSpPr/>
          <p:nvPr/>
        </p:nvGrpSpPr>
        <p:grpSpPr>
          <a:xfrm>
            <a:off x="5495189" y="2811226"/>
            <a:ext cx="203374" cy="179736"/>
            <a:chOff x="-3137650" y="2787000"/>
            <a:chExt cx="291450" cy="257575"/>
          </a:xfrm>
        </p:grpSpPr>
        <p:sp>
          <p:nvSpPr>
            <p:cNvPr id="2887" name="Google Shape;2887;p50"/>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0"/>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0"/>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0"/>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0"/>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0"/>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0"/>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0"/>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5" name="Google Shape;2895;p50"/>
          <p:cNvGrpSpPr/>
          <p:nvPr/>
        </p:nvGrpSpPr>
        <p:grpSpPr>
          <a:xfrm>
            <a:off x="3830965" y="2799136"/>
            <a:ext cx="203915" cy="203915"/>
            <a:chOff x="-6354300" y="2757075"/>
            <a:chExt cx="292225" cy="292225"/>
          </a:xfrm>
        </p:grpSpPr>
        <p:sp>
          <p:nvSpPr>
            <p:cNvPr id="2896" name="Google Shape;2896;p50"/>
            <p:cNvSpPr/>
            <p:nvPr/>
          </p:nvSpPr>
          <p:spPr>
            <a:xfrm>
              <a:off x="-6354300" y="2757075"/>
              <a:ext cx="292225" cy="292225"/>
            </a:xfrm>
            <a:custGeom>
              <a:avLst/>
              <a:gdLst/>
              <a:ahLst/>
              <a:cxnLst/>
              <a:rect l="l" t="t" r="r" b="b"/>
              <a:pathLst>
                <a:path w="11689" h="11689" extrusionOk="0">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0"/>
            <p:cNvSpPr/>
            <p:nvPr/>
          </p:nvSpPr>
          <p:spPr>
            <a:xfrm>
              <a:off x="-6268450" y="279015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0"/>
            <p:cNvSpPr/>
            <p:nvPr/>
          </p:nvSpPr>
          <p:spPr>
            <a:xfrm>
              <a:off x="-6268450" y="282560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0"/>
            <p:cNvSpPr/>
            <p:nvPr/>
          </p:nvSpPr>
          <p:spPr>
            <a:xfrm>
              <a:off x="-6268450" y="2860250"/>
              <a:ext cx="119750" cy="17350"/>
            </a:xfrm>
            <a:custGeom>
              <a:avLst/>
              <a:gdLst/>
              <a:ahLst/>
              <a:cxnLst/>
              <a:rect l="l" t="t" r="r" b="b"/>
              <a:pathLst>
                <a:path w="4790" h="694" extrusionOk="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0" name="Google Shape;2900;p50"/>
          <p:cNvGrpSpPr/>
          <p:nvPr/>
        </p:nvGrpSpPr>
        <p:grpSpPr>
          <a:xfrm>
            <a:off x="4917834" y="2603164"/>
            <a:ext cx="203374" cy="203915"/>
            <a:chOff x="-1700225" y="2768875"/>
            <a:chExt cx="291450" cy="292225"/>
          </a:xfrm>
        </p:grpSpPr>
        <p:sp>
          <p:nvSpPr>
            <p:cNvPr id="2901" name="Google Shape;2901;p50"/>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0"/>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0"/>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0"/>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0"/>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0"/>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74"/>
        <p:cNvGrpSpPr/>
        <p:nvPr/>
      </p:nvGrpSpPr>
      <p:grpSpPr>
        <a:xfrm>
          <a:off x="0" y="0"/>
          <a:ext cx="0" cy="0"/>
          <a:chOff x="0" y="0"/>
          <a:chExt cx="0" cy="0"/>
        </a:xfrm>
      </p:grpSpPr>
      <p:sp>
        <p:nvSpPr>
          <p:cNvPr id="2675" name="Google Shape;2675;p50"/>
          <p:cNvSpPr txBox="1">
            <a:spLocks noGrp="1"/>
          </p:cNvSpPr>
          <p:nvPr>
            <p:ph type="title"/>
          </p:nvPr>
        </p:nvSpPr>
        <p:spPr>
          <a:xfrm>
            <a:off x="2208175" y="338323"/>
            <a:ext cx="4727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CODIGO DE GITHUB</a:t>
            </a:r>
            <a:endParaRPr dirty="0"/>
          </a:p>
        </p:txBody>
      </p:sp>
      <p:grpSp>
        <p:nvGrpSpPr>
          <p:cNvPr id="2676" name="Google Shape;2676;p50"/>
          <p:cNvGrpSpPr/>
          <p:nvPr/>
        </p:nvGrpSpPr>
        <p:grpSpPr>
          <a:xfrm>
            <a:off x="1980375" y="1074788"/>
            <a:ext cx="5183250" cy="3541786"/>
            <a:chOff x="277900" y="420125"/>
            <a:chExt cx="6852525" cy="4682425"/>
          </a:xfrm>
        </p:grpSpPr>
        <p:sp>
          <p:nvSpPr>
            <p:cNvPr id="2677" name="Google Shape;2677;p50"/>
            <p:cNvSpPr/>
            <p:nvPr/>
          </p:nvSpPr>
          <p:spPr>
            <a:xfrm>
              <a:off x="277900" y="420125"/>
              <a:ext cx="6852525" cy="4609425"/>
            </a:xfrm>
            <a:custGeom>
              <a:avLst/>
              <a:gdLst/>
              <a:ahLst/>
              <a:cxnLst/>
              <a:rect l="l" t="t" r="r" b="b"/>
              <a:pathLst>
                <a:path w="274101" h="184377" extrusionOk="0">
                  <a:moveTo>
                    <a:pt x="136337" y="1"/>
                  </a:moveTo>
                  <a:cubicBezTo>
                    <a:pt x="108563" y="1"/>
                    <a:pt x="91709" y="26310"/>
                    <a:pt x="78045" y="41336"/>
                  </a:cubicBezTo>
                  <a:cubicBezTo>
                    <a:pt x="62518" y="58454"/>
                    <a:pt x="45178" y="46845"/>
                    <a:pt x="22479" y="65183"/>
                  </a:cubicBezTo>
                  <a:cubicBezTo>
                    <a:pt x="0" y="83335"/>
                    <a:pt x="19077" y="165447"/>
                    <a:pt x="35677" y="184376"/>
                  </a:cubicBezTo>
                  <a:lnTo>
                    <a:pt x="253434" y="184376"/>
                  </a:lnTo>
                  <a:cubicBezTo>
                    <a:pt x="255208" y="177574"/>
                    <a:pt x="261124" y="154837"/>
                    <a:pt x="265116" y="131804"/>
                  </a:cubicBezTo>
                  <a:cubicBezTo>
                    <a:pt x="269923" y="104298"/>
                    <a:pt x="274100" y="66403"/>
                    <a:pt x="254987" y="50505"/>
                  </a:cubicBezTo>
                  <a:cubicBezTo>
                    <a:pt x="249034" y="45561"/>
                    <a:pt x="242499" y="43992"/>
                    <a:pt x="235926" y="43992"/>
                  </a:cubicBezTo>
                  <a:cubicBezTo>
                    <a:pt x="230211" y="43992"/>
                    <a:pt x="224467" y="45178"/>
                    <a:pt x="219051" y="46365"/>
                  </a:cubicBezTo>
                  <a:cubicBezTo>
                    <a:pt x="213642" y="47537"/>
                    <a:pt x="208543" y="48726"/>
                    <a:pt x="204134" y="48726"/>
                  </a:cubicBezTo>
                  <a:cubicBezTo>
                    <a:pt x="201733" y="48726"/>
                    <a:pt x="199538" y="48373"/>
                    <a:pt x="197608" y="47474"/>
                  </a:cubicBezTo>
                  <a:cubicBezTo>
                    <a:pt x="184447" y="41336"/>
                    <a:pt x="183855" y="10799"/>
                    <a:pt x="148585" y="1630"/>
                  </a:cubicBezTo>
                  <a:cubicBezTo>
                    <a:pt x="144277" y="510"/>
                    <a:pt x="140202" y="1"/>
                    <a:pt x="13633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0"/>
            <p:cNvSpPr/>
            <p:nvPr/>
          </p:nvSpPr>
          <p:spPr>
            <a:xfrm>
              <a:off x="582900" y="420200"/>
              <a:ext cx="6424600" cy="4609350"/>
            </a:xfrm>
            <a:custGeom>
              <a:avLst/>
              <a:gdLst/>
              <a:ahLst/>
              <a:cxnLst/>
              <a:rect l="l" t="t" r="r" b="b"/>
              <a:pathLst>
                <a:path w="256984" h="184374" extrusionOk="0">
                  <a:moveTo>
                    <a:pt x="124148" y="0"/>
                  </a:moveTo>
                  <a:cubicBezTo>
                    <a:pt x="96383" y="0"/>
                    <a:pt x="79487" y="26323"/>
                    <a:pt x="65845" y="41333"/>
                  </a:cubicBezTo>
                  <a:cubicBezTo>
                    <a:pt x="50318" y="58451"/>
                    <a:pt x="32978" y="46842"/>
                    <a:pt x="10279" y="65180"/>
                  </a:cubicBezTo>
                  <a:cubicBezTo>
                    <a:pt x="2921" y="71095"/>
                    <a:pt x="38" y="83887"/>
                    <a:pt x="38" y="99082"/>
                  </a:cubicBezTo>
                  <a:cubicBezTo>
                    <a:pt x="1" y="130285"/>
                    <a:pt x="12312" y="171618"/>
                    <a:pt x="23477" y="184373"/>
                  </a:cubicBezTo>
                  <a:lnTo>
                    <a:pt x="241234" y="184373"/>
                  </a:lnTo>
                  <a:cubicBezTo>
                    <a:pt x="243008" y="177571"/>
                    <a:pt x="248924" y="154834"/>
                    <a:pt x="252916" y="131801"/>
                  </a:cubicBezTo>
                  <a:cubicBezTo>
                    <a:pt x="254987" y="119896"/>
                    <a:pt x="256946" y="106032"/>
                    <a:pt x="256983" y="92834"/>
                  </a:cubicBezTo>
                  <a:cubicBezTo>
                    <a:pt x="256983" y="75605"/>
                    <a:pt x="253619" y="59523"/>
                    <a:pt x="242787" y="50502"/>
                  </a:cubicBezTo>
                  <a:cubicBezTo>
                    <a:pt x="236834" y="45548"/>
                    <a:pt x="230290" y="43995"/>
                    <a:pt x="223710" y="43995"/>
                  </a:cubicBezTo>
                  <a:cubicBezTo>
                    <a:pt x="218016" y="43995"/>
                    <a:pt x="212286" y="45178"/>
                    <a:pt x="206851" y="46362"/>
                  </a:cubicBezTo>
                  <a:cubicBezTo>
                    <a:pt x="201453" y="47545"/>
                    <a:pt x="196388" y="48728"/>
                    <a:pt x="191989" y="48728"/>
                  </a:cubicBezTo>
                  <a:cubicBezTo>
                    <a:pt x="189549" y="48728"/>
                    <a:pt x="187331" y="48358"/>
                    <a:pt x="185408" y="47471"/>
                  </a:cubicBezTo>
                  <a:cubicBezTo>
                    <a:pt x="172247" y="41333"/>
                    <a:pt x="171655" y="10796"/>
                    <a:pt x="136385" y="1627"/>
                  </a:cubicBezTo>
                  <a:cubicBezTo>
                    <a:pt x="132097" y="481"/>
                    <a:pt x="127993" y="0"/>
                    <a:pt x="124148" y="0"/>
                  </a:cubicBezTo>
                  <a:close/>
                </a:path>
              </a:pathLst>
            </a:custGeom>
            <a:solidFill>
              <a:srgbClr val="D6E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0"/>
            <p:cNvSpPr/>
            <p:nvPr/>
          </p:nvSpPr>
          <p:spPr>
            <a:xfrm>
              <a:off x="702125" y="5036900"/>
              <a:ext cx="6191675" cy="65650"/>
            </a:xfrm>
            <a:custGeom>
              <a:avLst/>
              <a:gdLst/>
              <a:ahLst/>
              <a:cxnLst/>
              <a:rect l="l" t="t" r="r" b="b"/>
              <a:pathLst>
                <a:path w="247667" h="2626" extrusionOk="0">
                  <a:moveTo>
                    <a:pt x="1" y="1"/>
                  </a:moveTo>
                  <a:lnTo>
                    <a:pt x="1" y="2626"/>
                  </a:lnTo>
                  <a:lnTo>
                    <a:pt x="247667" y="2626"/>
                  </a:lnTo>
                  <a:lnTo>
                    <a:pt x="247667"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0"/>
            <p:cNvSpPr/>
            <p:nvPr/>
          </p:nvSpPr>
          <p:spPr>
            <a:xfrm>
              <a:off x="665175" y="3566050"/>
              <a:ext cx="125725" cy="97450"/>
            </a:xfrm>
            <a:custGeom>
              <a:avLst/>
              <a:gdLst/>
              <a:ahLst/>
              <a:cxnLst/>
              <a:rect l="l" t="t" r="r" b="b"/>
              <a:pathLst>
                <a:path w="5029" h="3898" extrusionOk="0">
                  <a:moveTo>
                    <a:pt x="1558" y="0"/>
                  </a:moveTo>
                  <a:cubicBezTo>
                    <a:pt x="1494" y="0"/>
                    <a:pt x="1431" y="5"/>
                    <a:pt x="1368" y="15"/>
                  </a:cubicBezTo>
                  <a:cubicBezTo>
                    <a:pt x="481" y="125"/>
                    <a:pt x="0" y="976"/>
                    <a:pt x="185" y="1789"/>
                  </a:cubicBezTo>
                  <a:cubicBezTo>
                    <a:pt x="407" y="2639"/>
                    <a:pt x="1257" y="3231"/>
                    <a:pt x="1996" y="3564"/>
                  </a:cubicBezTo>
                  <a:cubicBezTo>
                    <a:pt x="2705" y="3872"/>
                    <a:pt x="4312" y="3897"/>
                    <a:pt x="4828" y="3897"/>
                  </a:cubicBezTo>
                  <a:cubicBezTo>
                    <a:pt x="4932" y="3897"/>
                    <a:pt x="4991" y="3896"/>
                    <a:pt x="4991" y="3896"/>
                  </a:cubicBezTo>
                  <a:cubicBezTo>
                    <a:pt x="5028" y="3896"/>
                    <a:pt x="4547" y="2529"/>
                    <a:pt x="4510" y="2418"/>
                  </a:cubicBezTo>
                  <a:cubicBezTo>
                    <a:pt x="4055" y="1507"/>
                    <a:pt x="2705" y="0"/>
                    <a:pt x="155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0"/>
            <p:cNvSpPr/>
            <p:nvPr/>
          </p:nvSpPr>
          <p:spPr>
            <a:xfrm>
              <a:off x="667950" y="3411900"/>
              <a:ext cx="777325" cy="1632425"/>
            </a:xfrm>
            <a:custGeom>
              <a:avLst/>
              <a:gdLst/>
              <a:ahLst/>
              <a:cxnLst/>
              <a:rect l="l" t="t" r="r" b="b"/>
              <a:pathLst>
                <a:path w="31093" h="65297" extrusionOk="0">
                  <a:moveTo>
                    <a:pt x="14640" y="31764"/>
                  </a:moveTo>
                  <a:cubicBezTo>
                    <a:pt x="15232" y="32430"/>
                    <a:pt x="16822" y="33206"/>
                    <a:pt x="17043" y="33317"/>
                  </a:cubicBezTo>
                  <a:cubicBezTo>
                    <a:pt x="16822" y="33835"/>
                    <a:pt x="16600" y="34352"/>
                    <a:pt x="16378" y="34833"/>
                  </a:cubicBezTo>
                  <a:cubicBezTo>
                    <a:pt x="15676" y="36533"/>
                    <a:pt x="15010" y="37901"/>
                    <a:pt x="14529" y="38826"/>
                  </a:cubicBezTo>
                  <a:cubicBezTo>
                    <a:pt x="14419" y="39011"/>
                    <a:pt x="14345" y="39195"/>
                    <a:pt x="14234" y="39343"/>
                  </a:cubicBezTo>
                  <a:lnTo>
                    <a:pt x="14160" y="39343"/>
                  </a:lnTo>
                  <a:cubicBezTo>
                    <a:pt x="14160" y="39158"/>
                    <a:pt x="14123" y="38974"/>
                    <a:pt x="14086" y="38752"/>
                  </a:cubicBezTo>
                  <a:cubicBezTo>
                    <a:pt x="13938" y="37680"/>
                    <a:pt x="13716" y="36164"/>
                    <a:pt x="13346" y="34352"/>
                  </a:cubicBezTo>
                  <a:cubicBezTo>
                    <a:pt x="13235" y="33761"/>
                    <a:pt x="13125" y="33169"/>
                    <a:pt x="12977" y="32541"/>
                  </a:cubicBezTo>
                  <a:cubicBezTo>
                    <a:pt x="13125" y="32467"/>
                    <a:pt x="13901" y="32171"/>
                    <a:pt x="14640" y="31764"/>
                  </a:cubicBezTo>
                  <a:close/>
                  <a:moveTo>
                    <a:pt x="6531" y="0"/>
                  </a:moveTo>
                  <a:cubicBezTo>
                    <a:pt x="6326" y="0"/>
                    <a:pt x="6117" y="49"/>
                    <a:pt x="5915" y="154"/>
                  </a:cubicBezTo>
                  <a:cubicBezTo>
                    <a:pt x="4843" y="709"/>
                    <a:pt x="4547" y="2853"/>
                    <a:pt x="4732" y="3925"/>
                  </a:cubicBezTo>
                  <a:cubicBezTo>
                    <a:pt x="4769" y="4036"/>
                    <a:pt x="5176" y="5441"/>
                    <a:pt x="5176" y="5441"/>
                  </a:cubicBezTo>
                  <a:lnTo>
                    <a:pt x="5213" y="5404"/>
                  </a:lnTo>
                  <a:lnTo>
                    <a:pt x="5213" y="5404"/>
                  </a:lnTo>
                  <a:cubicBezTo>
                    <a:pt x="5139" y="5737"/>
                    <a:pt x="5102" y="6107"/>
                    <a:pt x="5065" y="6513"/>
                  </a:cubicBezTo>
                  <a:cubicBezTo>
                    <a:pt x="4991" y="7253"/>
                    <a:pt x="4917" y="8103"/>
                    <a:pt x="4880" y="9027"/>
                  </a:cubicBezTo>
                  <a:cubicBezTo>
                    <a:pt x="4880" y="9952"/>
                    <a:pt x="4880" y="10950"/>
                    <a:pt x="4954" y="11985"/>
                  </a:cubicBezTo>
                  <a:cubicBezTo>
                    <a:pt x="5065" y="13057"/>
                    <a:pt x="5213" y="14166"/>
                    <a:pt x="5509" y="15275"/>
                  </a:cubicBezTo>
                  <a:lnTo>
                    <a:pt x="5509" y="15312"/>
                  </a:lnTo>
                  <a:cubicBezTo>
                    <a:pt x="5324" y="15017"/>
                    <a:pt x="4769" y="14203"/>
                    <a:pt x="4732" y="14129"/>
                  </a:cubicBezTo>
                  <a:cubicBezTo>
                    <a:pt x="4142" y="13446"/>
                    <a:pt x="2744" y="12502"/>
                    <a:pt x="1654" y="12502"/>
                  </a:cubicBezTo>
                  <a:cubicBezTo>
                    <a:pt x="1446" y="12502"/>
                    <a:pt x="1250" y="12536"/>
                    <a:pt x="1072" y="12613"/>
                  </a:cubicBezTo>
                  <a:cubicBezTo>
                    <a:pt x="259" y="12946"/>
                    <a:pt x="0" y="13907"/>
                    <a:pt x="407" y="14647"/>
                  </a:cubicBezTo>
                  <a:cubicBezTo>
                    <a:pt x="850" y="15423"/>
                    <a:pt x="1812" y="15793"/>
                    <a:pt x="2625" y="15904"/>
                  </a:cubicBezTo>
                  <a:cubicBezTo>
                    <a:pt x="2705" y="15914"/>
                    <a:pt x="2794" y="15918"/>
                    <a:pt x="2889" y="15918"/>
                  </a:cubicBezTo>
                  <a:cubicBezTo>
                    <a:pt x="3840" y="15918"/>
                    <a:pt x="5414" y="15457"/>
                    <a:pt x="5583" y="15423"/>
                  </a:cubicBezTo>
                  <a:cubicBezTo>
                    <a:pt x="5878" y="16495"/>
                    <a:pt x="6248" y="17568"/>
                    <a:pt x="6729" y="18603"/>
                  </a:cubicBezTo>
                  <a:cubicBezTo>
                    <a:pt x="6987" y="19231"/>
                    <a:pt x="7246" y="19823"/>
                    <a:pt x="7542" y="20414"/>
                  </a:cubicBezTo>
                  <a:cubicBezTo>
                    <a:pt x="7357" y="20155"/>
                    <a:pt x="7209" y="19934"/>
                    <a:pt x="7209" y="19897"/>
                  </a:cubicBezTo>
                  <a:cubicBezTo>
                    <a:pt x="6584" y="19208"/>
                    <a:pt x="5164" y="18282"/>
                    <a:pt x="4070" y="18282"/>
                  </a:cubicBezTo>
                  <a:cubicBezTo>
                    <a:pt x="3871" y="18282"/>
                    <a:pt x="3683" y="18313"/>
                    <a:pt x="3512" y="18381"/>
                  </a:cubicBezTo>
                  <a:cubicBezTo>
                    <a:pt x="2736" y="18751"/>
                    <a:pt x="2477" y="19712"/>
                    <a:pt x="2884" y="20451"/>
                  </a:cubicBezTo>
                  <a:cubicBezTo>
                    <a:pt x="3290" y="21191"/>
                    <a:pt x="4289" y="21560"/>
                    <a:pt x="5102" y="21671"/>
                  </a:cubicBezTo>
                  <a:cubicBezTo>
                    <a:pt x="5187" y="21683"/>
                    <a:pt x="5282" y="21689"/>
                    <a:pt x="5385" y="21689"/>
                  </a:cubicBezTo>
                  <a:cubicBezTo>
                    <a:pt x="6221" y="21689"/>
                    <a:pt x="7554" y="21326"/>
                    <a:pt x="7949" y="21228"/>
                  </a:cubicBezTo>
                  <a:cubicBezTo>
                    <a:pt x="8060" y="21449"/>
                    <a:pt x="8171" y="21671"/>
                    <a:pt x="8281" y="21930"/>
                  </a:cubicBezTo>
                  <a:cubicBezTo>
                    <a:pt x="8836" y="23002"/>
                    <a:pt x="9391" y="24111"/>
                    <a:pt x="9908" y="25183"/>
                  </a:cubicBezTo>
                  <a:cubicBezTo>
                    <a:pt x="10093" y="25553"/>
                    <a:pt x="10241" y="25960"/>
                    <a:pt x="10426" y="26330"/>
                  </a:cubicBezTo>
                  <a:cubicBezTo>
                    <a:pt x="10241" y="26108"/>
                    <a:pt x="10130" y="25923"/>
                    <a:pt x="10093" y="25886"/>
                  </a:cubicBezTo>
                  <a:cubicBezTo>
                    <a:pt x="9499" y="25198"/>
                    <a:pt x="8084" y="24271"/>
                    <a:pt x="6990" y="24271"/>
                  </a:cubicBezTo>
                  <a:cubicBezTo>
                    <a:pt x="6792" y="24271"/>
                    <a:pt x="6604" y="24302"/>
                    <a:pt x="6433" y="24370"/>
                  </a:cubicBezTo>
                  <a:cubicBezTo>
                    <a:pt x="5620" y="24740"/>
                    <a:pt x="5398" y="25701"/>
                    <a:pt x="5804" y="26404"/>
                  </a:cubicBezTo>
                  <a:cubicBezTo>
                    <a:pt x="6211" y="27180"/>
                    <a:pt x="7209" y="27550"/>
                    <a:pt x="7986" y="27661"/>
                  </a:cubicBezTo>
                  <a:cubicBezTo>
                    <a:pt x="8077" y="27674"/>
                    <a:pt x="8179" y="27680"/>
                    <a:pt x="8289" y="27680"/>
                  </a:cubicBezTo>
                  <a:cubicBezTo>
                    <a:pt x="9106" y="27680"/>
                    <a:pt x="10339" y="27352"/>
                    <a:pt x="10795" y="27254"/>
                  </a:cubicBezTo>
                  <a:cubicBezTo>
                    <a:pt x="10943" y="27624"/>
                    <a:pt x="11091" y="28030"/>
                    <a:pt x="11239" y="28437"/>
                  </a:cubicBezTo>
                  <a:cubicBezTo>
                    <a:pt x="11313" y="28696"/>
                    <a:pt x="11424" y="28955"/>
                    <a:pt x="11498" y="29213"/>
                  </a:cubicBezTo>
                  <a:cubicBezTo>
                    <a:pt x="11572" y="29509"/>
                    <a:pt x="11646" y="29768"/>
                    <a:pt x="11720" y="30027"/>
                  </a:cubicBezTo>
                  <a:cubicBezTo>
                    <a:pt x="11831" y="30544"/>
                    <a:pt x="11978" y="31062"/>
                    <a:pt x="12089" y="31579"/>
                  </a:cubicBezTo>
                  <a:cubicBezTo>
                    <a:pt x="12163" y="31949"/>
                    <a:pt x="12237" y="32282"/>
                    <a:pt x="12274" y="32615"/>
                  </a:cubicBezTo>
                  <a:cubicBezTo>
                    <a:pt x="12126" y="32245"/>
                    <a:pt x="11757" y="31505"/>
                    <a:pt x="11720" y="31432"/>
                  </a:cubicBezTo>
                  <a:cubicBezTo>
                    <a:pt x="11183" y="30593"/>
                    <a:pt x="9793" y="29358"/>
                    <a:pt x="8657" y="29358"/>
                  </a:cubicBezTo>
                  <a:cubicBezTo>
                    <a:pt x="8541" y="29358"/>
                    <a:pt x="8428" y="29371"/>
                    <a:pt x="8318" y="29398"/>
                  </a:cubicBezTo>
                  <a:cubicBezTo>
                    <a:pt x="7468" y="29583"/>
                    <a:pt x="7098" y="30507"/>
                    <a:pt x="7394" y="31284"/>
                  </a:cubicBezTo>
                  <a:cubicBezTo>
                    <a:pt x="7690" y="32097"/>
                    <a:pt x="8614" y="32615"/>
                    <a:pt x="9354" y="32836"/>
                  </a:cubicBezTo>
                  <a:cubicBezTo>
                    <a:pt x="9658" y="32929"/>
                    <a:pt x="10095" y="32960"/>
                    <a:pt x="10542" y="32960"/>
                  </a:cubicBezTo>
                  <a:cubicBezTo>
                    <a:pt x="11345" y="32960"/>
                    <a:pt x="12182" y="32860"/>
                    <a:pt x="12348" y="32836"/>
                  </a:cubicBezTo>
                  <a:cubicBezTo>
                    <a:pt x="12459" y="33391"/>
                    <a:pt x="12570" y="33946"/>
                    <a:pt x="12644" y="34463"/>
                  </a:cubicBezTo>
                  <a:cubicBezTo>
                    <a:pt x="12977" y="36275"/>
                    <a:pt x="13162" y="37791"/>
                    <a:pt x="13272" y="38826"/>
                  </a:cubicBezTo>
                  <a:cubicBezTo>
                    <a:pt x="13309" y="39011"/>
                    <a:pt x="13309" y="39195"/>
                    <a:pt x="13346" y="39343"/>
                  </a:cubicBezTo>
                  <a:lnTo>
                    <a:pt x="9686" y="39343"/>
                  </a:lnTo>
                  <a:lnTo>
                    <a:pt x="11017" y="65297"/>
                  </a:lnTo>
                  <a:lnTo>
                    <a:pt x="17228" y="65297"/>
                  </a:lnTo>
                  <a:lnTo>
                    <a:pt x="18559" y="39343"/>
                  </a:lnTo>
                  <a:lnTo>
                    <a:pt x="15158" y="39343"/>
                  </a:lnTo>
                  <a:lnTo>
                    <a:pt x="15232" y="39195"/>
                  </a:lnTo>
                  <a:cubicBezTo>
                    <a:pt x="15712" y="38234"/>
                    <a:pt x="16341" y="36829"/>
                    <a:pt x="17043" y="35129"/>
                  </a:cubicBezTo>
                  <a:cubicBezTo>
                    <a:pt x="17265" y="34574"/>
                    <a:pt x="17487" y="34019"/>
                    <a:pt x="17746" y="33391"/>
                  </a:cubicBezTo>
                  <a:cubicBezTo>
                    <a:pt x="17924" y="33450"/>
                    <a:pt x="19154" y="33701"/>
                    <a:pt x="20090" y="33701"/>
                  </a:cubicBezTo>
                  <a:cubicBezTo>
                    <a:pt x="20318" y="33701"/>
                    <a:pt x="20529" y="33686"/>
                    <a:pt x="20704" y="33650"/>
                  </a:cubicBezTo>
                  <a:cubicBezTo>
                    <a:pt x="21480" y="33465"/>
                    <a:pt x="22441" y="33021"/>
                    <a:pt x="22774" y="32245"/>
                  </a:cubicBezTo>
                  <a:cubicBezTo>
                    <a:pt x="23144" y="31469"/>
                    <a:pt x="22811" y="30544"/>
                    <a:pt x="21997" y="30248"/>
                  </a:cubicBezTo>
                  <a:cubicBezTo>
                    <a:pt x="21860" y="30204"/>
                    <a:pt x="21713" y="30184"/>
                    <a:pt x="21561" y="30184"/>
                  </a:cubicBezTo>
                  <a:cubicBezTo>
                    <a:pt x="20442" y="30184"/>
                    <a:pt x="19001" y="31279"/>
                    <a:pt x="18448" y="32060"/>
                  </a:cubicBezTo>
                  <a:cubicBezTo>
                    <a:pt x="18411" y="32097"/>
                    <a:pt x="18079" y="32689"/>
                    <a:pt x="17857" y="33095"/>
                  </a:cubicBezTo>
                  <a:cubicBezTo>
                    <a:pt x="17931" y="32836"/>
                    <a:pt x="18042" y="32615"/>
                    <a:pt x="18116" y="32356"/>
                  </a:cubicBezTo>
                  <a:cubicBezTo>
                    <a:pt x="18300" y="31838"/>
                    <a:pt x="18485" y="31358"/>
                    <a:pt x="18670" y="30803"/>
                  </a:cubicBezTo>
                  <a:cubicBezTo>
                    <a:pt x="18744" y="30544"/>
                    <a:pt x="18818" y="30285"/>
                    <a:pt x="18892" y="29990"/>
                  </a:cubicBezTo>
                  <a:cubicBezTo>
                    <a:pt x="18966" y="29731"/>
                    <a:pt x="19040" y="29435"/>
                    <a:pt x="19114" y="29176"/>
                  </a:cubicBezTo>
                  <a:cubicBezTo>
                    <a:pt x="19262" y="28511"/>
                    <a:pt x="19410" y="27845"/>
                    <a:pt x="19520" y="27143"/>
                  </a:cubicBezTo>
                  <a:cubicBezTo>
                    <a:pt x="19949" y="27321"/>
                    <a:pt x="21412" y="27810"/>
                    <a:pt x="22244" y="27810"/>
                  </a:cubicBezTo>
                  <a:cubicBezTo>
                    <a:pt x="22274" y="27810"/>
                    <a:pt x="22302" y="27810"/>
                    <a:pt x="22330" y="27808"/>
                  </a:cubicBezTo>
                  <a:cubicBezTo>
                    <a:pt x="23107" y="27734"/>
                    <a:pt x="24142" y="27439"/>
                    <a:pt x="24585" y="26736"/>
                  </a:cubicBezTo>
                  <a:cubicBezTo>
                    <a:pt x="25066" y="26034"/>
                    <a:pt x="24881" y="25073"/>
                    <a:pt x="24105" y="24666"/>
                  </a:cubicBezTo>
                  <a:cubicBezTo>
                    <a:pt x="23888" y="24554"/>
                    <a:pt x="23637" y="24505"/>
                    <a:pt x="23368" y="24505"/>
                  </a:cubicBezTo>
                  <a:cubicBezTo>
                    <a:pt x="22303" y="24505"/>
                    <a:pt x="20953" y="25266"/>
                    <a:pt x="20334" y="25886"/>
                  </a:cubicBezTo>
                  <a:cubicBezTo>
                    <a:pt x="20297" y="25923"/>
                    <a:pt x="19816" y="26551"/>
                    <a:pt x="19557" y="26884"/>
                  </a:cubicBezTo>
                  <a:cubicBezTo>
                    <a:pt x="19594" y="26477"/>
                    <a:pt x="19668" y="26071"/>
                    <a:pt x="19742" y="25664"/>
                  </a:cubicBezTo>
                  <a:cubicBezTo>
                    <a:pt x="19890" y="24444"/>
                    <a:pt x="20001" y="23224"/>
                    <a:pt x="20112" y="22004"/>
                  </a:cubicBezTo>
                  <a:cubicBezTo>
                    <a:pt x="20149" y="21634"/>
                    <a:pt x="20186" y="21265"/>
                    <a:pt x="20223" y="20895"/>
                  </a:cubicBezTo>
                  <a:cubicBezTo>
                    <a:pt x="20367" y="20967"/>
                    <a:pt x="22121" y="21599"/>
                    <a:pt x="23067" y="21599"/>
                  </a:cubicBezTo>
                  <a:cubicBezTo>
                    <a:pt x="23093" y="21599"/>
                    <a:pt x="23119" y="21598"/>
                    <a:pt x="23144" y="21597"/>
                  </a:cubicBezTo>
                  <a:cubicBezTo>
                    <a:pt x="23920" y="21523"/>
                    <a:pt x="24955" y="21228"/>
                    <a:pt x="25399" y="20525"/>
                  </a:cubicBezTo>
                  <a:cubicBezTo>
                    <a:pt x="25879" y="19823"/>
                    <a:pt x="25695" y="18825"/>
                    <a:pt x="24918" y="18418"/>
                  </a:cubicBezTo>
                  <a:cubicBezTo>
                    <a:pt x="24707" y="18309"/>
                    <a:pt x="24463" y="18261"/>
                    <a:pt x="24201" y="18261"/>
                  </a:cubicBezTo>
                  <a:cubicBezTo>
                    <a:pt x="23133" y="18261"/>
                    <a:pt x="21771" y="19051"/>
                    <a:pt x="21147" y="19675"/>
                  </a:cubicBezTo>
                  <a:cubicBezTo>
                    <a:pt x="21110" y="19712"/>
                    <a:pt x="20408" y="20599"/>
                    <a:pt x="20223" y="20821"/>
                  </a:cubicBezTo>
                  <a:cubicBezTo>
                    <a:pt x="20334" y="20008"/>
                    <a:pt x="20408" y="19194"/>
                    <a:pt x="20556" y="18418"/>
                  </a:cubicBezTo>
                  <a:cubicBezTo>
                    <a:pt x="20704" y="17309"/>
                    <a:pt x="20925" y="16237"/>
                    <a:pt x="21221" y="15201"/>
                  </a:cubicBezTo>
                  <a:cubicBezTo>
                    <a:pt x="21293" y="15237"/>
                    <a:pt x="23120" y="15905"/>
                    <a:pt x="24069" y="15905"/>
                  </a:cubicBezTo>
                  <a:cubicBezTo>
                    <a:pt x="24094" y="15905"/>
                    <a:pt x="24118" y="15905"/>
                    <a:pt x="24142" y="15904"/>
                  </a:cubicBezTo>
                  <a:cubicBezTo>
                    <a:pt x="24955" y="15830"/>
                    <a:pt x="25990" y="15534"/>
                    <a:pt x="26434" y="14832"/>
                  </a:cubicBezTo>
                  <a:cubicBezTo>
                    <a:pt x="26915" y="14129"/>
                    <a:pt x="26730" y="13131"/>
                    <a:pt x="25953" y="12761"/>
                  </a:cubicBezTo>
                  <a:cubicBezTo>
                    <a:pt x="25732" y="12639"/>
                    <a:pt x="25474" y="12586"/>
                    <a:pt x="25198" y="12586"/>
                  </a:cubicBezTo>
                  <a:cubicBezTo>
                    <a:pt x="24136" y="12586"/>
                    <a:pt x="22798" y="13365"/>
                    <a:pt x="22182" y="13981"/>
                  </a:cubicBezTo>
                  <a:cubicBezTo>
                    <a:pt x="22145" y="14018"/>
                    <a:pt x="21369" y="14980"/>
                    <a:pt x="21258" y="15164"/>
                  </a:cubicBezTo>
                  <a:cubicBezTo>
                    <a:pt x="21258" y="15090"/>
                    <a:pt x="21295" y="15017"/>
                    <a:pt x="21295" y="14980"/>
                  </a:cubicBezTo>
                  <a:cubicBezTo>
                    <a:pt x="21628" y="13870"/>
                    <a:pt x="22071" y="12872"/>
                    <a:pt x="22552" y="11948"/>
                  </a:cubicBezTo>
                  <a:cubicBezTo>
                    <a:pt x="22848" y="11393"/>
                    <a:pt x="23144" y="10913"/>
                    <a:pt x="23439" y="10432"/>
                  </a:cubicBezTo>
                  <a:cubicBezTo>
                    <a:pt x="23772" y="10617"/>
                    <a:pt x="25362" y="11356"/>
                    <a:pt x="26212" y="11393"/>
                  </a:cubicBezTo>
                  <a:cubicBezTo>
                    <a:pt x="26274" y="11396"/>
                    <a:pt x="26337" y="11398"/>
                    <a:pt x="26402" y="11398"/>
                  </a:cubicBezTo>
                  <a:cubicBezTo>
                    <a:pt x="27150" y="11398"/>
                    <a:pt x="28068" y="11193"/>
                    <a:pt x="28578" y="10580"/>
                  </a:cubicBezTo>
                  <a:cubicBezTo>
                    <a:pt x="29096" y="9952"/>
                    <a:pt x="29059" y="8953"/>
                    <a:pt x="28319" y="8473"/>
                  </a:cubicBezTo>
                  <a:cubicBezTo>
                    <a:pt x="28057" y="8298"/>
                    <a:pt x="27723" y="8225"/>
                    <a:pt x="27357" y="8225"/>
                  </a:cubicBezTo>
                  <a:cubicBezTo>
                    <a:pt x="26333" y="8225"/>
                    <a:pt x="25064" y="8796"/>
                    <a:pt x="24438" y="9286"/>
                  </a:cubicBezTo>
                  <a:cubicBezTo>
                    <a:pt x="24401" y="9323"/>
                    <a:pt x="23957" y="9730"/>
                    <a:pt x="23661" y="10062"/>
                  </a:cubicBezTo>
                  <a:cubicBezTo>
                    <a:pt x="23809" y="9841"/>
                    <a:pt x="23957" y="9619"/>
                    <a:pt x="24068" y="9397"/>
                  </a:cubicBezTo>
                  <a:cubicBezTo>
                    <a:pt x="24585" y="8658"/>
                    <a:pt x="25103" y="7992"/>
                    <a:pt x="25547" y="7401"/>
                  </a:cubicBezTo>
                  <a:cubicBezTo>
                    <a:pt x="25805" y="7068"/>
                    <a:pt x="26064" y="6772"/>
                    <a:pt x="26286" y="6513"/>
                  </a:cubicBezTo>
                  <a:cubicBezTo>
                    <a:pt x="26730" y="6476"/>
                    <a:pt x="28430" y="6439"/>
                    <a:pt x="29170" y="6070"/>
                  </a:cubicBezTo>
                  <a:cubicBezTo>
                    <a:pt x="29909" y="5737"/>
                    <a:pt x="30760" y="5108"/>
                    <a:pt x="30907" y="4258"/>
                  </a:cubicBezTo>
                  <a:cubicBezTo>
                    <a:pt x="31092" y="3445"/>
                    <a:pt x="30575" y="2594"/>
                    <a:pt x="29724" y="2483"/>
                  </a:cubicBezTo>
                  <a:cubicBezTo>
                    <a:pt x="29685" y="2480"/>
                    <a:pt x="29646" y="2478"/>
                    <a:pt x="29607" y="2478"/>
                  </a:cubicBezTo>
                  <a:cubicBezTo>
                    <a:pt x="28415" y="2478"/>
                    <a:pt x="27085" y="4067"/>
                    <a:pt x="26656" y="4997"/>
                  </a:cubicBezTo>
                  <a:cubicBezTo>
                    <a:pt x="26619" y="5108"/>
                    <a:pt x="26175" y="6513"/>
                    <a:pt x="26175" y="6513"/>
                  </a:cubicBezTo>
                  <a:lnTo>
                    <a:pt x="26212" y="6513"/>
                  </a:lnTo>
                  <a:cubicBezTo>
                    <a:pt x="25990" y="6772"/>
                    <a:pt x="25732" y="7031"/>
                    <a:pt x="25473" y="7364"/>
                  </a:cubicBezTo>
                  <a:cubicBezTo>
                    <a:pt x="25029" y="7918"/>
                    <a:pt x="24511" y="8584"/>
                    <a:pt x="23957" y="9323"/>
                  </a:cubicBezTo>
                  <a:cubicBezTo>
                    <a:pt x="23439" y="10099"/>
                    <a:pt x="22885" y="10913"/>
                    <a:pt x="22404" y="11837"/>
                  </a:cubicBezTo>
                  <a:cubicBezTo>
                    <a:pt x="21887" y="12798"/>
                    <a:pt x="21406" y="13797"/>
                    <a:pt x="21036" y="14906"/>
                  </a:cubicBezTo>
                  <a:lnTo>
                    <a:pt x="21036" y="14943"/>
                  </a:lnTo>
                  <a:cubicBezTo>
                    <a:pt x="21036" y="14573"/>
                    <a:pt x="21036" y="13575"/>
                    <a:pt x="20999" y="13501"/>
                  </a:cubicBezTo>
                  <a:cubicBezTo>
                    <a:pt x="20888" y="12429"/>
                    <a:pt x="19964" y="10432"/>
                    <a:pt x="18781" y="10210"/>
                  </a:cubicBezTo>
                  <a:cubicBezTo>
                    <a:pt x="18701" y="10196"/>
                    <a:pt x="18622" y="10190"/>
                    <a:pt x="18544" y="10190"/>
                  </a:cubicBezTo>
                  <a:cubicBezTo>
                    <a:pt x="17797" y="10190"/>
                    <a:pt x="17184" y="10808"/>
                    <a:pt x="17117" y="11578"/>
                  </a:cubicBezTo>
                  <a:cubicBezTo>
                    <a:pt x="17043" y="12429"/>
                    <a:pt x="17672" y="13279"/>
                    <a:pt x="18263" y="13797"/>
                  </a:cubicBezTo>
                  <a:cubicBezTo>
                    <a:pt x="18966" y="14425"/>
                    <a:pt x="20851" y="15017"/>
                    <a:pt x="20999" y="15054"/>
                  </a:cubicBezTo>
                  <a:cubicBezTo>
                    <a:pt x="20667" y="16089"/>
                    <a:pt x="20408" y="17198"/>
                    <a:pt x="20186" y="18344"/>
                  </a:cubicBezTo>
                  <a:cubicBezTo>
                    <a:pt x="20075" y="19009"/>
                    <a:pt x="20001" y="19638"/>
                    <a:pt x="19890" y="20303"/>
                  </a:cubicBezTo>
                  <a:cubicBezTo>
                    <a:pt x="19890" y="20008"/>
                    <a:pt x="19890" y="19712"/>
                    <a:pt x="19890" y="19675"/>
                  </a:cubicBezTo>
                  <a:cubicBezTo>
                    <a:pt x="19742" y="18603"/>
                    <a:pt x="18855" y="16606"/>
                    <a:pt x="17672" y="16421"/>
                  </a:cubicBezTo>
                  <a:cubicBezTo>
                    <a:pt x="17571" y="16400"/>
                    <a:pt x="17472" y="16390"/>
                    <a:pt x="17377" y="16390"/>
                  </a:cubicBezTo>
                  <a:cubicBezTo>
                    <a:pt x="16633" y="16390"/>
                    <a:pt x="16074" y="16999"/>
                    <a:pt x="16008" y="17752"/>
                  </a:cubicBezTo>
                  <a:cubicBezTo>
                    <a:pt x="15934" y="18603"/>
                    <a:pt x="16563" y="19453"/>
                    <a:pt x="17154" y="20008"/>
                  </a:cubicBezTo>
                  <a:cubicBezTo>
                    <a:pt x="17746" y="20525"/>
                    <a:pt x="19373" y="21080"/>
                    <a:pt x="19779" y="21191"/>
                  </a:cubicBezTo>
                  <a:cubicBezTo>
                    <a:pt x="19742" y="21449"/>
                    <a:pt x="19705" y="21708"/>
                    <a:pt x="19705" y="21967"/>
                  </a:cubicBezTo>
                  <a:cubicBezTo>
                    <a:pt x="19557" y="23187"/>
                    <a:pt x="19410" y="24407"/>
                    <a:pt x="19225" y="25590"/>
                  </a:cubicBezTo>
                  <a:cubicBezTo>
                    <a:pt x="19188" y="25997"/>
                    <a:pt x="19077" y="26404"/>
                    <a:pt x="19003" y="26810"/>
                  </a:cubicBezTo>
                  <a:cubicBezTo>
                    <a:pt x="19003" y="26551"/>
                    <a:pt x="19003" y="26330"/>
                    <a:pt x="19003" y="26293"/>
                  </a:cubicBezTo>
                  <a:cubicBezTo>
                    <a:pt x="18855" y="25220"/>
                    <a:pt x="17968" y="23224"/>
                    <a:pt x="16785" y="23002"/>
                  </a:cubicBezTo>
                  <a:cubicBezTo>
                    <a:pt x="16704" y="22988"/>
                    <a:pt x="16625" y="22982"/>
                    <a:pt x="16547" y="22982"/>
                  </a:cubicBezTo>
                  <a:cubicBezTo>
                    <a:pt x="15800" y="22982"/>
                    <a:pt x="15188" y="23597"/>
                    <a:pt x="15121" y="24333"/>
                  </a:cubicBezTo>
                  <a:cubicBezTo>
                    <a:pt x="15047" y="25183"/>
                    <a:pt x="15676" y="26034"/>
                    <a:pt x="16267" y="26588"/>
                  </a:cubicBezTo>
                  <a:cubicBezTo>
                    <a:pt x="16859" y="27106"/>
                    <a:pt x="18337" y="27624"/>
                    <a:pt x="18818" y="27771"/>
                  </a:cubicBezTo>
                  <a:cubicBezTo>
                    <a:pt x="18744" y="28178"/>
                    <a:pt x="18670" y="28622"/>
                    <a:pt x="18559" y="29028"/>
                  </a:cubicBezTo>
                  <a:cubicBezTo>
                    <a:pt x="18485" y="29287"/>
                    <a:pt x="18411" y="29546"/>
                    <a:pt x="18337" y="29842"/>
                  </a:cubicBezTo>
                  <a:cubicBezTo>
                    <a:pt x="18226" y="30101"/>
                    <a:pt x="18153" y="30359"/>
                    <a:pt x="18079" y="30618"/>
                  </a:cubicBezTo>
                  <a:cubicBezTo>
                    <a:pt x="17894" y="31136"/>
                    <a:pt x="17709" y="31653"/>
                    <a:pt x="17524" y="32134"/>
                  </a:cubicBezTo>
                  <a:cubicBezTo>
                    <a:pt x="17376" y="32467"/>
                    <a:pt x="17265" y="32762"/>
                    <a:pt x="17117" y="33095"/>
                  </a:cubicBezTo>
                  <a:cubicBezTo>
                    <a:pt x="17191" y="32689"/>
                    <a:pt x="17302" y="31875"/>
                    <a:pt x="17302" y="31801"/>
                  </a:cubicBezTo>
                  <a:cubicBezTo>
                    <a:pt x="17302" y="31062"/>
                    <a:pt x="17080" y="29916"/>
                    <a:pt x="16563" y="29102"/>
                  </a:cubicBezTo>
                  <a:cubicBezTo>
                    <a:pt x="16563" y="28991"/>
                    <a:pt x="16563" y="28881"/>
                    <a:pt x="16526" y="28770"/>
                  </a:cubicBezTo>
                  <a:cubicBezTo>
                    <a:pt x="16430" y="28068"/>
                    <a:pt x="15840" y="27505"/>
                    <a:pt x="15134" y="27505"/>
                  </a:cubicBezTo>
                  <a:cubicBezTo>
                    <a:pt x="15021" y="27505"/>
                    <a:pt x="14905" y="27519"/>
                    <a:pt x="14788" y="27550"/>
                  </a:cubicBezTo>
                  <a:cubicBezTo>
                    <a:pt x="13605" y="27882"/>
                    <a:pt x="12866" y="29916"/>
                    <a:pt x="12829" y="30988"/>
                  </a:cubicBezTo>
                  <a:cubicBezTo>
                    <a:pt x="12829" y="31062"/>
                    <a:pt x="12866" y="31764"/>
                    <a:pt x="12903" y="32208"/>
                  </a:cubicBezTo>
                  <a:cubicBezTo>
                    <a:pt x="12829" y="31949"/>
                    <a:pt x="12792" y="31690"/>
                    <a:pt x="12718" y="31432"/>
                  </a:cubicBezTo>
                  <a:cubicBezTo>
                    <a:pt x="12607" y="30914"/>
                    <a:pt x="12459" y="30396"/>
                    <a:pt x="12311" y="29842"/>
                  </a:cubicBezTo>
                  <a:cubicBezTo>
                    <a:pt x="12237" y="29583"/>
                    <a:pt x="12126" y="29324"/>
                    <a:pt x="12052" y="29065"/>
                  </a:cubicBezTo>
                  <a:cubicBezTo>
                    <a:pt x="11978" y="28770"/>
                    <a:pt x="11868" y="28511"/>
                    <a:pt x="11794" y="28252"/>
                  </a:cubicBezTo>
                  <a:cubicBezTo>
                    <a:pt x="11535" y="27587"/>
                    <a:pt x="11276" y="26958"/>
                    <a:pt x="11017" y="26330"/>
                  </a:cubicBezTo>
                  <a:cubicBezTo>
                    <a:pt x="11461" y="26219"/>
                    <a:pt x="13051" y="25812"/>
                    <a:pt x="13716" y="25331"/>
                  </a:cubicBezTo>
                  <a:cubicBezTo>
                    <a:pt x="14345" y="24851"/>
                    <a:pt x="15010" y="24037"/>
                    <a:pt x="15010" y="23187"/>
                  </a:cubicBezTo>
                  <a:cubicBezTo>
                    <a:pt x="15010" y="22378"/>
                    <a:pt x="14408" y="21703"/>
                    <a:pt x="13585" y="21703"/>
                  </a:cubicBezTo>
                  <a:cubicBezTo>
                    <a:pt x="13543" y="21703"/>
                    <a:pt x="13500" y="21705"/>
                    <a:pt x="13457" y="21708"/>
                  </a:cubicBezTo>
                  <a:cubicBezTo>
                    <a:pt x="12274" y="21856"/>
                    <a:pt x="11202" y="23779"/>
                    <a:pt x="11017" y="24814"/>
                  </a:cubicBezTo>
                  <a:cubicBezTo>
                    <a:pt x="10980" y="24888"/>
                    <a:pt x="10906" y="25664"/>
                    <a:pt x="10869" y="26108"/>
                  </a:cubicBezTo>
                  <a:cubicBezTo>
                    <a:pt x="10721" y="25701"/>
                    <a:pt x="10537" y="25331"/>
                    <a:pt x="10352" y="24962"/>
                  </a:cubicBezTo>
                  <a:cubicBezTo>
                    <a:pt x="9834" y="23890"/>
                    <a:pt x="9243" y="22817"/>
                    <a:pt x="8651" y="21708"/>
                  </a:cubicBezTo>
                  <a:cubicBezTo>
                    <a:pt x="8503" y="21376"/>
                    <a:pt x="8318" y="21043"/>
                    <a:pt x="8134" y="20710"/>
                  </a:cubicBezTo>
                  <a:cubicBezTo>
                    <a:pt x="8318" y="20673"/>
                    <a:pt x="10241" y="20229"/>
                    <a:pt x="10943" y="19675"/>
                  </a:cubicBezTo>
                  <a:cubicBezTo>
                    <a:pt x="11572" y="19194"/>
                    <a:pt x="12274" y="18381"/>
                    <a:pt x="12274" y="17531"/>
                  </a:cubicBezTo>
                  <a:cubicBezTo>
                    <a:pt x="12274" y="16772"/>
                    <a:pt x="11663" y="16078"/>
                    <a:pt x="10891" y="16078"/>
                  </a:cubicBezTo>
                  <a:cubicBezTo>
                    <a:pt x="10835" y="16078"/>
                    <a:pt x="10779" y="16081"/>
                    <a:pt x="10721" y="16089"/>
                  </a:cubicBezTo>
                  <a:cubicBezTo>
                    <a:pt x="9501" y="16200"/>
                    <a:pt x="8466" y="18122"/>
                    <a:pt x="8244" y="19194"/>
                  </a:cubicBezTo>
                  <a:cubicBezTo>
                    <a:pt x="8244" y="19268"/>
                    <a:pt x="8134" y="20377"/>
                    <a:pt x="8134" y="20673"/>
                  </a:cubicBezTo>
                  <a:cubicBezTo>
                    <a:pt x="7727" y="19934"/>
                    <a:pt x="7357" y="19194"/>
                    <a:pt x="7024" y="18455"/>
                  </a:cubicBezTo>
                  <a:cubicBezTo>
                    <a:pt x="6581" y="17457"/>
                    <a:pt x="6174" y="16421"/>
                    <a:pt x="5841" y="15423"/>
                  </a:cubicBezTo>
                  <a:cubicBezTo>
                    <a:pt x="5915" y="15386"/>
                    <a:pt x="7912" y="14943"/>
                    <a:pt x="8651" y="14388"/>
                  </a:cubicBezTo>
                  <a:cubicBezTo>
                    <a:pt x="9317" y="13870"/>
                    <a:pt x="9982" y="13094"/>
                    <a:pt x="9982" y="12244"/>
                  </a:cubicBezTo>
                  <a:cubicBezTo>
                    <a:pt x="9982" y="11451"/>
                    <a:pt x="9403" y="10754"/>
                    <a:pt x="8605" y="10754"/>
                  </a:cubicBezTo>
                  <a:cubicBezTo>
                    <a:pt x="8548" y="10754"/>
                    <a:pt x="8489" y="10757"/>
                    <a:pt x="8429" y="10765"/>
                  </a:cubicBezTo>
                  <a:cubicBezTo>
                    <a:pt x="7209" y="10876"/>
                    <a:pt x="6174" y="12798"/>
                    <a:pt x="5952" y="13870"/>
                  </a:cubicBezTo>
                  <a:cubicBezTo>
                    <a:pt x="5952" y="13944"/>
                    <a:pt x="5841" y="15164"/>
                    <a:pt x="5841" y="15386"/>
                  </a:cubicBezTo>
                  <a:cubicBezTo>
                    <a:pt x="5804" y="15312"/>
                    <a:pt x="5804" y="15238"/>
                    <a:pt x="5767" y="15201"/>
                  </a:cubicBezTo>
                  <a:cubicBezTo>
                    <a:pt x="5435" y="14092"/>
                    <a:pt x="5287" y="13020"/>
                    <a:pt x="5176" y="11985"/>
                  </a:cubicBezTo>
                  <a:cubicBezTo>
                    <a:pt x="5102" y="11356"/>
                    <a:pt x="5065" y="10802"/>
                    <a:pt x="5028" y="10210"/>
                  </a:cubicBezTo>
                  <a:cubicBezTo>
                    <a:pt x="5435" y="10173"/>
                    <a:pt x="7172" y="9952"/>
                    <a:pt x="7875" y="9508"/>
                  </a:cubicBezTo>
                  <a:cubicBezTo>
                    <a:pt x="8577" y="9101"/>
                    <a:pt x="9354" y="8362"/>
                    <a:pt x="9427" y="7511"/>
                  </a:cubicBezTo>
                  <a:cubicBezTo>
                    <a:pt x="9501" y="6698"/>
                    <a:pt x="8910" y="5885"/>
                    <a:pt x="8060" y="5885"/>
                  </a:cubicBezTo>
                  <a:cubicBezTo>
                    <a:pt x="6840" y="5885"/>
                    <a:pt x="5583" y="7696"/>
                    <a:pt x="5250" y="8695"/>
                  </a:cubicBezTo>
                  <a:cubicBezTo>
                    <a:pt x="5250" y="8768"/>
                    <a:pt x="5102" y="9360"/>
                    <a:pt x="5028" y="9804"/>
                  </a:cubicBezTo>
                  <a:cubicBezTo>
                    <a:pt x="5028" y="9545"/>
                    <a:pt x="5028" y="9286"/>
                    <a:pt x="5028" y="9027"/>
                  </a:cubicBezTo>
                  <a:cubicBezTo>
                    <a:pt x="5028" y="8103"/>
                    <a:pt x="5102" y="7253"/>
                    <a:pt x="5139" y="6513"/>
                  </a:cubicBezTo>
                  <a:cubicBezTo>
                    <a:pt x="5176" y="6107"/>
                    <a:pt x="5213" y="5737"/>
                    <a:pt x="5250" y="5367"/>
                  </a:cubicBezTo>
                  <a:cubicBezTo>
                    <a:pt x="5620" y="5145"/>
                    <a:pt x="7024" y="4147"/>
                    <a:pt x="7431" y="3445"/>
                  </a:cubicBezTo>
                  <a:cubicBezTo>
                    <a:pt x="7875" y="2742"/>
                    <a:pt x="8207" y="1744"/>
                    <a:pt x="7912" y="968"/>
                  </a:cubicBezTo>
                  <a:cubicBezTo>
                    <a:pt x="7665" y="393"/>
                    <a:pt x="7115" y="0"/>
                    <a:pt x="653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0"/>
            <p:cNvSpPr/>
            <p:nvPr/>
          </p:nvSpPr>
          <p:spPr>
            <a:xfrm>
              <a:off x="1174425" y="3532200"/>
              <a:ext cx="91525" cy="134975"/>
            </a:xfrm>
            <a:custGeom>
              <a:avLst/>
              <a:gdLst/>
              <a:ahLst/>
              <a:cxnLst/>
              <a:rect l="l" t="t" r="r" b="b"/>
              <a:pathLst>
                <a:path w="3661" h="5399" extrusionOk="0">
                  <a:moveTo>
                    <a:pt x="1633" y="1"/>
                  </a:moveTo>
                  <a:cubicBezTo>
                    <a:pt x="1052" y="1"/>
                    <a:pt x="518" y="417"/>
                    <a:pt x="297" y="999"/>
                  </a:cubicBezTo>
                  <a:cubicBezTo>
                    <a:pt x="1" y="1812"/>
                    <a:pt x="371" y="2773"/>
                    <a:pt x="814" y="3476"/>
                  </a:cubicBezTo>
                  <a:cubicBezTo>
                    <a:pt x="1332" y="4252"/>
                    <a:pt x="3106" y="5398"/>
                    <a:pt x="3106" y="5398"/>
                  </a:cubicBezTo>
                  <a:cubicBezTo>
                    <a:pt x="3143" y="5398"/>
                    <a:pt x="3513" y="3993"/>
                    <a:pt x="3513" y="3883"/>
                  </a:cubicBezTo>
                  <a:cubicBezTo>
                    <a:pt x="3661" y="2810"/>
                    <a:pt x="3328" y="666"/>
                    <a:pt x="2219" y="149"/>
                  </a:cubicBezTo>
                  <a:cubicBezTo>
                    <a:pt x="2025" y="47"/>
                    <a:pt x="1826" y="1"/>
                    <a:pt x="163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0"/>
            <p:cNvSpPr/>
            <p:nvPr/>
          </p:nvSpPr>
          <p:spPr>
            <a:xfrm>
              <a:off x="4182000" y="4206925"/>
              <a:ext cx="147900" cy="871025"/>
            </a:xfrm>
            <a:custGeom>
              <a:avLst/>
              <a:gdLst/>
              <a:ahLst/>
              <a:cxnLst/>
              <a:rect l="l" t="t" r="r" b="b"/>
              <a:pathLst>
                <a:path w="5916" h="34841" extrusionOk="0">
                  <a:moveTo>
                    <a:pt x="2551" y="0"/>
                  </a:moveTo>
                  <a:lnTo>
                    <a:pt x="0" y="555"/>
                  </a:lnTo>
                  <a:lnTo>
                    <a:pt x="4769" y="34346"/>
                  </a:lnTo>
                  <a:cubicBezTo>
                    <a:pt x="4802" y="34635"/>
                    <a:pt x="5057" y="34841"/>
                    <a:pt x="5342" y="34841"/>
                  </a:cubicBezTo>
                  <a:cubicBezTo>
                    <a:pt x="5385" y="34841"/>
                    <a:pt x="5428" y="34836"/>
                    <a:pt x="5472" y="34827"/>
                  </a:cubicBezTo>
                  <a:cubicBezTo>
                    <a:pt x="5731" y="34790"/>
                    <a:pt x="5915" y="34531"/>
                    <a:pt x="5878" y="34235"/>
                  </a:cubicBezTo>
                  <a:lnTo>
                    <a:pt x="2551"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0"/>
            <p:cNvSpPr/>
            <p:nvPr/>
          </p:nvSpPr>
          <p:spPr>
            <a:xfrm>
              <a:off x="4173675" y="4199525"/>
              <a:ext cx="163625" cy="886400"/>
            </a:xfrm>
            <a:custGeom>
              <a:avLst/>
              <a:gdLst/>
              <a:ahLst/>
              <a:cxnLst/>
              <a:rect l="l" t="t" r="r" b="b"/>
              <a:pathLst>
                <a:path w="6545" h="35456" extrusionOk="0">
                  <a:moveTo>
                    <a:pt x="2588" y="703"/>
                  </a:moveTo>
                  <a:lnTo>
                    <a:pt x="5916" y="34568"/>
                  </a:lnTo>
                  <a:cubicBezTo>
                    <a:pt x="5916" y="34716"/>
                    <a:pt x="5842" y="34790"/>
                    <a:pt x="5731" y="34827"/>
                  </a:cubicBezTo>
                  <a:lnTo>
                    <a:pt x="5657" y="34827"/>
                  </a:lnTo>
                  <a:cubicBezTo>
                    <a:pt x="5546" y="34827"/>
                    <a:pt x="5398" y="34753"/>
                    <a:pt x="5398" y="34605"/>
                  </a:cubicBezTo>
                  <a:lnTo>
                    <a:pt x="673" y="1125"/>
                  </a:lnTo>
                  <a:lnTo>
                    <a:pt x="673" y="1125"/>
                  </a:lnTo>
                  <a:lnTo>
                    <a:pt x="2588" y="703"/>
                  </a:lnTo>
                  <a:close/>
                  <a:moveTo>
                    <a:pt x="2810" y="0"/>
                  </a:moveTo>
                  <a:lnTo>
                    <a:pt x="259" y="555"/>
                  </a:lnTo>
                  <a:cubicBezTo>
                    <a:pt x="111" y="592"/>
                    <a:pt x="0" y="740"/>
                    <a:pt x="37" y="925"/>
                  </a:cubicBezTo>
                  <a:lnTo>
                    <a:pt x="4770" y="34716"/>
                  </a:lnTo>
                  <a:cubicBezTo>
                    <a:pt x="4844" y="35160"/>
                    <a:pt x="5213" y="35455"/>
                    <a:pt x="5657" y="35455"/>
                  </a:cubicBezTo>
                  <a:cubicBezTo>
                    <a:pt x="5731" y="35455"/>
                    <a:pt x="5805" y="35455"/>
                    <a:pt x="5842" y="35418"/>
                  </a:cubicBezTo>
                  <a:cubicBezTo>
                    <a:pt x="6248" y="35344"/>
                    <a:pt x="6544" y="34975"/>
                    <a:pt x="6544" y="34568"/>
                  </a:cubicBezTo>
                  <a:lnTo>
                    <a:pt x="6544" y="34494"/>
                  </a:lnTo>
                  <a:lnTo>
                    <a:pt x="3180" y="296"/>
                  </a:lnTo>
                  <a:cubicBezTo>
                    <a:pt x="3180" y="185"/>
                    <a:pt x="3143" y="111"/>
                    <a:pt x="3069" y="74"/>
                  </a:cubicBezTo>
                  <a:cubicBezTo>
                    <a:pt x="2995" y="0"/>
                    <a:pt x="2884" y="0"/>
                    <a:pt x="281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0"/>
            <p:cNvSpPr/>
            <p:nvPr/>
          </p:nvSpPr>
          <p:spPr>
            <a:xfrm>
              <a:off x="3355700" y="4206925"/>
              <a:ext cx="147900" cy="871025"/>
            </a:xfrm>
            <a:custGeom>
              <a:avLst/>
              <a:gdLst/>
              <a:ahLst/>
              <a:cxnLst/>
              <a:rect l="l" t="t" r="r" b="b"/>
              <a:pathLst>
                <a:path w="5916" h="34841" extrusionOk="0">
                  <a:moveTo>
                    <a:pt x="3365" y="0"/>
                  </a:moveTo>
                  <a:lnTo>
                    <a:pt x="37" y="34235"/>
                  </a:lnTo>
                  <a:cubicBezTo>
                    <a:pt x="0" y="34531"/>
                    <a:pt x="185" y="34790"/>
                    <a:pt x="481" y="34827"/>
                  </a:cubicBezTo>
                  <a:cubicBezTo>
                    <a:pt x="520" y="34836"/>
                    <a:pt x="559" y="34841"/>
                    <a:pt x="598" y="34841"/>
                  </a:cubicBezTo>
                  <a:cubicBezTo>
                    <a:pt x="859" y="34841"/>
                    <a:pt x="1114" y="34635"/>
                    <a:pt x="1147" y="34346"/>
                  </a:cubicBezTo>
                  <a:lnTo>
                    <a:pt x="5916" y="555"/>
                  </a:lnTo>
                  <a:lnTo>
                    <a:pt x="336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0"/>
            <p:cNvSpPr/>
            <p:nvPr/>
          </p:nvSpPr>
          <p:spPr>
            <a:xfrm>
              <a:off x="3348300" y="4199525"/>
              <a:ext cx="163625" cy="886400"/>
            </a:xfrm>
            <a:custGeom>
              <a:avLst/>
              <a:gdLst/>
              <a:ahLst/>
              <a:cxnLst/>
              <a:rect l="l" t="t" r="r" b="b"/>
              <a:pathLst>
                <a:path w="6545" h="35456" extrusionOk="0">
                  <a:moveTo>
                    <a:pt x="3957" y="703"/>
                  </a:moveTo>
                  <a:lnTo>
                    <a:pt x="5872" y="1125"/>
                  </a:lnTo>
                  <a:lnTo>
                    <a:pt x="5872" y="1125"/>
                  </a:lnTo>
                  <a:lnTo>
                    <a:pt x="1147" y="34605"/>
                  </a:lnTo>
                  <a:cubicBezTo>
                    <a:pt x="1147" y="34753"/>
                    <a:pt x="1036" y="34827"/>
                    <a:pt x="888" y="34827"/>
                  </a:cubicBezTo>
                  <a:lnTo>
                    <a:pt x="851" y="34827"/>
                  </a:lnTo>
                  <a:cubicBezTo>
                    <a:pt x="703" y="34790"/>
                    <a:pt x="629" y="34716"/>
                    <a:pt x="629" y="34568"/>
                  </a:cubicBezTo>
                  <a:lnTo>
                    <a:pt x="3957" y="703"/>
                  </a:lnTo>
                  <a:close/>
                  <a:moveTo>
                    <a:pt x="3735" y="0"/>
                  </a:moveTo>
                  <a:cubicBezTo>
                    <a:pt x="3661" y="0"/>
                    <a:pt x="3550" y="0"/>
                    <a:pt x="3513" y="74"/>
                  </a:cubicBezTo>
                  <a:cubicBezTo>
                    <a:pt x="3439" y="111"/>
                    <a:pt x="3365" y="185"/>
                    <a:pt x="3365" y="296"/>
                  </a:cubicBezTo>
                  <a:lnTo>
                    <a:pt x="38" y="34494"/>
                  </a:lnTo>
                  <a:lnTo>
                    <a:pt x="1" y="34568"/>
                  </a:lnTo>
                  <a:cubicBezTo>
                    <a:pt x="1" y="34975"/>
                    <a:pt x="296" y="35344"/>
                    <a:pt x="703" y="35418"/>
                  </a:cubicBezTo>
                  <a:cubicBezTo>
                    <a:pt x="777" y="35455"/>
                    <a:pt x="814" y="35455"/>
                    <a:pt x="888" y="35455"/>
                  </a:cubicBezTo>
                  <a:cubicBezTo>
                    <a:pt x="1332" y="35455"/>
                    <a:pt x="1701" y="35160"/>
                    <a:pt x="1775" y="34716"/>
                  </a:cubicBezTo>
                  <a:lnTo>
                    <a:pt x="6508" y="925"/>
                  </a:lnTo>
                  <a:cubicBezTo>
                    <a:pt x="6544" y="740"/>
                    <a:pt x="6434" y="592"/>
                    <a:pt x="6286" y="555"/>
                  </a:cubicBezTo>
                  <a:lnTo>
                    <a:pt x="373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0"/>
            <p:cNvSpPr/>
            <p:nvPr/>
          </p:nvSpPr>
          <p:spPr>
            <a:xfrm>
              <a:off x="3415775" y="3231825"/>
              <a:ext cx="889175" cy="1075875"/>
            </a:xfrm>
            <a:custGeom>
              <a:avLst/>
              <a:gdLst/>
              <a:ahLst/>
              <a:cxnLst/>
              <a:rect l="l" t="t" r="r" b="b"/>
              <a:pathLst>
                <a:path w="35567" h="43035" extrusionOk="0">
                  <a:moveTo>
                    <a:pt x="4178" y="0"/>
                  </a:moveTo>
                  <a:cubicBezTo>
                    <a:pt x="1849" y="0"/>
                    <a:pt x="1" y="1923"/>
                    <a:pt x="111" y="4215"/>
                  </a:cubicBezTo>
                  <a:lnTo>
                    <a:pt x="1738" y="43034"/>
                  </a:lnTo>
                  <a:lnTo>
                    <a:pt x="32387" y="43034"/>
                  </a:lnTo>
                  <a:lnTo>
                    <a:pt x="35381" y="4363"/>
                  </a:lnTo>
                  <a:cubicBezTo>
                    <a:pt x="35566" y="1997"/>
                    <a:pt x="33718" y="0"/>
                    <a:pt x="3135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0"/>
            <p:cNvSpPr/>
            <p:nvPr/>
          </p:nvSpPr>
          <p:spPr>
            <a:xfrm>
              <a:off x="3410225" y="3223500"/>
              <a:ext cx="898425" cy="1091575"/>
            </a:xfrm>
            <a:custGeom>
              <a:avLst/>
              <a:gdLst/>
              <a:ahLst/>
              <a:cxnLst/>
              <a:rect l="l" t="t" r="r" b="b"/>
              <a:pathLst>
                <a:path w="35937" h="43663" extrusionOk="0">
                  <a:moveTo>
                    <a:pt x="31574" y="629"/>
                  </a:moveTo>
                  <a:cubicBezTo>
                    <a:pt x="32609" y="629"/>
                    <a:pt x="33533" y="1073"/>
                    <a:pt x="34235" y="1738"/>
                  </a:cubicBezTo>
                  <a:cubicBezTo>
                    <a:pt x="34901" y="2440"/>
                    <a:pt x="35308" y="3365"/>
                    <a:pt x="35308" y="4400"/>
                  </a:cubicBezTo>
                  <a:cubicBezTo>
                    <a:pt x="35308" y="4474"/>
                    <a:pt x="35308" y="4585"/>
                    <a:pt x="35308" y="4696"/>
                  </a:cubicBezTo>
                  <a:lnTo>
                    <a:pt x="32313" y="43034"/>
                  </a:lnTo>
                  <a:lnTo>
                    <a:pt x="2244" y="43034"/>
                  </a:lnTo>
                  <a:lnTo>
                    <a:pt x="629" y="4548"/>
                  </a:lnTo>
                  <a:cubicBezTo>
                    <a:pt x="629" y="4511"/>
                    <a:pt x="629" y="4437"/>
                    <a:pt x="629" y="4400"/>
                  </a:cubicBezTo>
                  <a:cubicBezTo>
                    <a:pt x="629" y="3365"/>
                    <a:pt x="1036" y="2404"/>
                    <a:pt x="1738" y="1738"/>
                  </a:cubicBezTo>
                  <a:cubicBezTo>
                    <a:pt x="2404" y="1073"/>
                    <a:pt x="3328" y="629"/>
                    <a:pt x="4400" y="629"/>
                  </a:cubicBezTo>
                  <a:close/>
                  <a:moveTo>
                    <a:pt x="4400" y="0"/>
                  </a:moveTo>
                  <a:cubicBezTo>
                    <a:pt x="1960" y="0"/>
                    <a:pt x="1" y="1997"/>
                    <a:pt x="1" y="4400"/>
                  </a:cubicBezTo>
                  <a:cubicBezTo>
                    <a:pt x="1" y="4437"/>
                    <a:pt x="1" y="4511"/>
                    <a:pt x="1" y="4585"/>
                  </a:cubicBezTo>
                  <a:lnTo>
                    <a:pt x="1627" y="43367"/>
                  </a:lnTo>
                  <a:cubicBezTo>
                    <a:pt x="1664" y="43552"/>
                    <a:pt x="1775" y="43663"/>
                    <a:pt x="1960" y="43663"/>
                  </a:cubicBezTo>
                  <a:lnTo>
                    <a:pt x="32609" y="43663"/>
                  </a:lnTo>
                  <a:cubicBezTo>
                    <a:pt x="32757" y="43663"/>
                    <a:pt x="32905" y="43552"/>
                    <a:pt x="32905" y="43367"/>
                  </a:cubicBezTo>
                  <a:lnTo>
                    <a:pt x="35936" y="4733"/>
                  </a:lnTo>
                  <a:cubicBezTo>
                    <a:pt x="35936" y="4622"/>
                    <a:pt x="35936" y="4511"/>
                    <a:pt x="35936" y="4400"/>
                  </a:cubicBezTo>
                  <a:cubicBezTo>
                    <a:pt x="35936" y="1997"/>
                    <a:pt x="34014" y="0"/>
                    <a:pt x="3157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0"/>
            <p:cNvSpPr/>
            <p:nvPr/>
          </p:nvSpPr>
          <p:spPr>
            <a:xfrm>
              <a:off x="3388050" y="4095075"/>
              <a:ext cx="902100" cy="212625"/>
            </a:xfrm>
            <a:custGeom>
              <a:avLst/>
              <a:gdLst/>
              <a:ahLst/>
              <a:cxnLst/>
              <a:rect l="l" t="t" r="r" b="b"/>
              <a:pathLst>
                <a:path w="36084" h="8505" extrusionOk="0">
                  <a:moveTo>
                    <a:pt x="0" y="1"/>
                  </a:moveTo>
                  <a:lnTo>
                    <a:pt x="0" y="8504"/>
                  </a:lnTo>
                  <a:lnTo>
                    <a:pt x="36084" y="8504"/>
                  </a:lnTo>
                  <a:lnTo>
                    <a:pt x="36084"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0"/>
            <p:cNvSpPr/>
            <p:nvPr/>
          </p:nvSpPr>
          <p:spPr>
            <a:xfrm>
              <a:off x="3380650" y="4086775"/>
              <a:ext cx="916900" cy="228300"/>
            </a:xfrm>
            <a:custGeom>
              <a:avLst/>
              <a:gdLst/>
              <a:ahLst/>
              <a:cxnLst/>
              <a:rect l="l" t="t" r="r" b="b"/>
              <a:pathLst>
                <a:path w="36676" h="9132" extrusionOk="0">
                  <a:moveTo>
                    <a:pt x="36047" y="629"/>
                  </a:moveTo>
                  <a:lnTo>
                    <a:pt x="36047" y="8503"/>
                  </a:lnTo>
                  <a:lnTo>
                    <a:pt x="592" y="8503"/>
                  </a:lnTo>
                  <a:lnTo>
                    <a:pt x="592" y="629"/>
                  </a:lnTo>
                  <a:close/>
                  <a:moveTo>
                    <a:pt x="296" y="0"/>
                  </a:moveTo>
                  <a:cubicBezTo>
                    <a:pt x="222" y="0"/>
                    <a:pt x="149" y="37"/>
                    <a:pt x="75" y="111"/>
                  </a:cubicBezTo>
                  <a:cubicBezTo>
                    <a:pt x="1" y="148"/>
                    <a:pt x="1" y="259"/>
                    <a:pt x="1" y="333"/>
                  </a:cubicBezTo>
                  <a:lnTo>
                    <a:pt x="1" y="8836"/>
                  </a:lnTo>
                  <a:cubicBezTo>
                    <a:pt x="1" y="8910"/>
                    <a:pt x="1" y="8984"/>
                    <a:pt x="75" y="9058"/>
                  </a:cubicBezTo>
                  <a:cubicBezTo>
                    <a:pt x="149" y="9095"/>
                    <a:pt x="222" y="9132"/>
                    <a:pt x="296" y="9132"/>
                  </a:cubicBezTo>
                  <a:lnTo>
                    <a:pt x="36380" y="9132"/>
                  </a:lnTo>
                  <a:cubicBezTo>
                    <a:pt x="36454" y="9132"/>
                    <a:pt x="36528" y="9095"/>
                    <a:pt x="36602" y="9058"/>
                  </a:cubicBezTo>
                  <a:cubicBezTo>
                    <a:pt x="36639" y="8984"/>
                    <a:pt x="36675" y="8910"/>
                    <a:pt x="36675" y="8836"/>
                  </a:cubicBezTo>
                  <a:lnTo>
                    <a:pt x="36675" y="333"/>
                  </a:lnTo>
                  <a:cubicBezTo>
                    <a:pt x="36675" y="259"/>
                    <a:pt x="36639" y="148"/>
                    <a:pt x="36602" y="111"/>
                  </a:cubicBezTo>
                  <a:cubicBezTo>
                    <a:pt x="36528" y="37"/>
                    <a:pt x="36454" y="0"/>
                    <a:pt x="3638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0"/>
            <p:cNvSpPr/>
            <p:nvPr/>
          </p:nvSpPr>
          <p:spPr>
            <a:xfrm>
              <a:off x="3342750" y="3850150"/>
              <a:ext cx="116500" cy="457550"/>
            </a:xfrm>
            <a:custGeom>
              <a:avLst/>
              <a:gdLst/>
              <a:ahLst/>
              <a:cxnLst/>
              <a:rect l="l" t="t" r="r" b="b"/>
              <a:pathLst>
                <a:path w="4660" h="18302" extrusionOk="0">
                  <a:moveTo>
                    <a:pt x="2330" y="1"/>
                  </a:moveTo>
                  <a:cubicBezTo>
                    <a:pt x="1036" y="1"/>
                    <a:pt x="1" y="1036"/>
                    <a:pt x="1" y="2330"/>
                  </a:cubicBezTo>
                  <a:lnTo>
                    <a:pt x="1923" y="18301"/>
                  </a:lnTo>
                  <a:lnTo>
                    <a:pt x="4659" y="18301"/>
                  </a:lnTo>
                  <a:lnTo>
                    <a:pt x="4659" y="2330"/>
                  </a:lnTo>
                  <a:cubicBezTo>
                    <a:pt x="4659" y="1036"/>
                    <a:pt x="3624" y="1"/>
                    <a:pt x="233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0"/>
            <p:cNvSpPr/>
            <p:nvPr/>
          </p:nvSpPr>
          <p:spPr>
            <a:xfrm>
              <a:off x="3335375" y="3842750"/>
              <a:ext cx="131250" cy="472325"/>
            </a:xfrm>
            <a:custGeom>
              <a:avLst/>
              <a:gdLst/>
              <a:ahLst/>
              <a:cxnLst/>
              <a:rect l="l" t="t" r="r" b="b"/>
              <a:pathLst>
                <a:path w="5250" h="18893" extrusionOk="0">
                  <a:moveTo>
                    <a:pt x="2625" y="592"/>
                  </a:moveTo>
                  <a:cubicBezTo>
                    <a:pt x="3734" y="592"/>
                    <a:pt x="4621" y="1517"/>
                    <a:pt x="4621" y="2626"/>
                  </a:cubicBezTo>
                  <a:lnTo>
                    <a:pt x="4621" y="18264"/>
                  </a:lnTo>
                  <a:lnTo>
                    <a:pt x="2477" y="18264"/>
                  </a:lnTo>
                  <a:lnTo>
                    <a:pt x="593" y="2598"/>
                  </a:lnTo>
                  <a:lnTo>
                    <a:pt x="593" y="2598"/>
                  </a:lnTo>
                  <a:cubicBezTo>
                    <a:pt x="643" y="1501"/>
                    <a:pt x="1525" y="592"/>
                    <a:pt x="2625" y="592"/>
                  </a:cubicBezTo>
                  <a:close/>
                  <a:moveTo>
                    <a:pt x="2625" y="1"/>
                  </a:moveTo>
                  <a:cubicBezTo>
                    <a:pt x="1183" y="1"/>
                    <a:pt x="0" y="1147"/>
                    <a:pt x="0" y="2626"/>
                  </a:cubicBezTo>
                  <a:lnTo>
                    <a:pt x="0" y="2663"/>
                  </a:lnTo>
                  <a:lnTo>
                    <a:pt x="1923" y="18634"/>
                  </a:lnTo>
                  <a:cubicBezTo>
                    <a:pt x="1923" y="18782"/>
                    <a:pt x="2070" y="18893"/>
                    <a:pt x="2218" y="18893"/>
                  </a:cubicBezTo>
                  <a:lnTo>
                    <a:pt x="4954" y="18893"/>
                  </a:lnTo>
                  <a:cubicBezTo>
                    <a:pt x="5028" y="18893"/>
                    <a:pt x="5102" y="18856"/>
                    <a:pt x="5176" y="18819"/>
                  </a:cubicBezTo>
                  <a:cubicBezTo>
                    <a:pt x="5213" y="18745"/>
                    <a:pt x="5250" y="18671"/>
                    <a:pt x="5250" y="18597"/>
                  </a:cubicBezTo>
                  <a:lnTo>
                    <a:pt x="5250" y="2626"/>
                  </a:lnTo>
                  <a:cubicBezTo>
                    <a:pt x="5250" y="1147"/>
                    <a:pt x="4067" y="1"/>
                    <a:pt x="262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0"/>
            <p:cNvSpPr/>
            <p:nvPr/>
          </p:nvSpPr>
          <p:spPr>
            <a:xfrm>
              <a:off x="4225425" y="3850150"/>
              <a:ext cx="116500" cy="457550"/>
            </a:xfrm>
            <a:custGeom>
              <a:avLst/>
              <a:gdLst/>
              <a:ahLst/>
              <a:cxnLst/>
              <a:rect l="l" t="t" r="r" b="b"/>
              <a:pathLst>
                <a:path w="4660" h="18302" extrusionOk="0">
                  <a:moveTo>
                    <a:pt x="2330" y="1"/>
                  </a:moveTo>
                  <a:cubicBezTo>
                    <a:pt x="1036" y="1"/>
                    <a:pt x="1" y="1036"/>
                    <a:pt x="1" y="2330"/>
                  </a:cubicBezTo>
                  <a:lnTo>
                    <a:pt x="1" y="18301"/>
                  </a:lnTo>
                  <a:lnTo>
                    <a:pt x="2737" y="18301"/>
                  </a:lnTo>
                  <a:lnTo>
                    <a:pt x="4659" y="2330"/>
                  </a:lnTo>
                  <a:cubicBezTo>
                    <a:pt x="4659" y="1036"/>
                    <a:pt x="3587" y="1"/>
                    <a:pt x="233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0"/>
            <p:cNvSpPr/>
            <p:nvPr/>
          </p:nvSpPr>
          <p:spPr>
            <a:xfrm>
              <a:off x="4218050" y="3842750"/>
              <a:ext cx="131250" cy="472325"/>
            </a:xfrm>
            <a:custGeom>
              <a:avLst/>
              <a:gdLst/>
              <a:ahLst/>
              <a:cxnLst/>
              <a:rect l="l" t="t" r="r" b="b"/>
              <a:pathLst>
                <a:path w="5250" h="18893" extrusionOk="0">
                  <a:moveTo>
                    <a:pt x="2625" y="592"/>
                  </a:moveTo>
                  <a:cubicBezTo>
                    <a:pt x="3723" y="592"/>
                    <a:pt x="4603" y="1497"/>
                    <a:pt x="4621" y="2591"/>
                  </a:cubicBezTo>
                  <a:lnTo>
                    <a:pt x="4621" y="2591"/>
                  </a:lnTo>
                  <a:lnTo>
                    <a:pt x="2736" y="18264"/>
                  </a:lnTo>
                  <a:lnTo>
                    <a:pt x="592" y="18264"/>
                  </a:lnTo>
                  <a:lnTo>
                    <a:pt x="592" y="2626"/>
                  </a:lnTo>
                  <a:cubicBezTo>
                    <a:pt x="592" y="1517"/>
                    <a:pt x="1516" y="592"/>
                    <a:pt x="2625" y="592"/>
                  </a:cubicBezTo>
                  <a:close/>
                  <a:moveTo>
                    <a:pt x="2625" y="1"/>
                  </a:moveTo>
                  <a:cubicBezTo>
                    <a:pt x="1183" y="1"/>
                    <a:pt x="0" y="1147"/>
                    <a:pt x="0" y="2626"/>
                  </a:cubicBezTo>
                  <a:lnTo>
                    <a:pt x="0" y="18597"/>
                  </a:lnTo>
                  <a:cubicBezTo>
                    <a:pt x="0" y="18671"/>
                    <a:pt x="37" y="18745"/>
                    <a:pt x="74" y="18819"/>
                  </a:cubicBezTo>
                  <a:cubicBezTo>
                    <a:pt x="148" y="18856"/>
                    <a:pt x="222" y="18893"/>
                    <a:pt x="296" y="18893"/>
                  </a:cubicBezTo>
                  <a:lnTo>
                    <a:pt x="3032" y="18893"/>
                  </a:lnTo>
                  <a:cubicBezTo>
                    <a:pt x="3179" y="18893"/>
                    <a:pt x="3327" y="18782"/>
                    <a:pt x="3327" y="18634"/>
                  </a:cubicBezTo>
                  <a:lnTo>
                    <a:pt x="5250" y="2663"/>
                  </a:lnTo>
                  <a:lnTo>
                    <a:pt x="5250" y="2626"/>
                  </a:lnTo>
                  <a:cubicBezTo>
                    <a:pt x="5250" y="1147"/>
                    <a:pt x="4067" y="1"/>
                    <a:pt x="262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0"/>
            <p:cNvSpPr/>
            <p:nvPr/>
          </p:nvSpPr>
          <p:spPr>
            <a:xfrm>
              <a:off x="3548875" y="3556225"/>
              <a:ext cx="574000" cy="329075"/>
            </a:xfrm>
            <a:custGeom>
              <a:avLst/>
              <a:gdLst/>
              <a:ahLst/>
              <a:cxnLst/>
              <a:rect l="l" t="t" r="r" b="b"/>
              <a:pathLst>
                <a:path w="22960" h="13163" extrusionOk="0">
                  <a:moveTo>
                    <a:pt x="0" y="1"/>
                  </a:moveTo>
                  <a:lnTo>
                    <a:pt x="1294" y="13162"/>
                  </a:lnTo>
                  <a:lnTo>
                    <a:pt x="21665" y="13162"/>
                  </a:lnTo>
                  <a:lnTo>
                    <a:pt x="229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0"/>
            <p:cNvSpPr/>
            <p:nvPr/>
          </p:nvSpPr>
          <p:spPr>
            <a:xfrm>
              <a:off x="3541475" y="3548850"/>
              <a:ext cx="588775" cy="343850"/>
            </a:xfrm>
            <a:custGeom>
              <a:avLst/>
              <a:gdLst/>
              <a:ahLst/>
              <a:cxnLst/>
              <a:rect l="l" t="t" r="r" b="b"/>
              <a:pathLst>
                <a:path w="23551" h="13754" extrusionOk="0">
                  <a:moveTo>
                    <a:pt x="22885" y="592"/>
                  </a:moveTo>
                  <a:lnTo>
                    <a:pt x="21665" y="13125"/>
                  </a:lnTo>
                  <a:lnTo>
                    <a:pt x="1886" y="13125"/>
                  </a:lnTo>
                  <a:lnTo>
                    <a:pt x="626" y="592"/>
                  </a:lnTo>
                  <a:close/>
                  <a:moveTo>
                    <a:pt x="296" y="0"/>
                  </a:moveTo>
                  <a:cubicBezTo>
                    <a:pt x="222" y="0"/>
                    <a:pt x="148" y="37"/>
                    <a:pt x="74" y="74"/>
                  </a:cubicBezTo>
                  <a:cubicBezTo>
                    <a:pt x="1" y="148"/>
                    <a:pt x="1" y="259"/>
                    <a:pt x="1" y="333"/>
                  </a:cubicBezTo>
                  <a:lnTo>
                    <a:pt x="1295" y="13457"/>
                  </a:lnTo>
                  <a:cubicBezTo>
                    <a:pt x="1295" y="13642"/>
                    <a:pt x="1442" y="13753"/>
                    <a:pt x="1590" y="13753"/>
                  </a:cubicBezTo>
                  <a:lnTo>
                    <a:pt x="21961" y="13753"/>
                  </a:lnTo>
                  <a:cubicBezTo>
                    <a:pt x="22109" y="13753"/>
                    <a:pt x="22257" y="13642"/>
                    <a:pt x="22257" y="13457"/>
                  </a:cubicBezTo>
                  <a:lnTo>
                    <a:pt x="23551" y="333"/>
                  </a:lnTo>
                  <a:cubicBezTo>
                    <a:pt x="23551" y="259"/>
                    <a:pt x="23514" y="148"/>
                    <a:pt x="23477" y="74"/>
                  </a:cubicBezTo>
                  <a:cubicBezTo>
                    <a:pt x="23403" y="37"/>
                    <a:pt x="23329" y="0"/>
                    <a:pt x="2325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0"/>
            <p:cNvSpPr/>
            <p:nvPr/>
          </p:nvSpPr>
          <p:spPr>
            <a:xfrm>
              <a:off x="3337225" y="3015525"/>
              <a:ext cx="1061075" cy="603575"/>
            </a:xfrm>
            <a:custGeom>
              <a:avLst/>
              <a:gdLst/>
              <a:ahLst/>
              <a:cxnLst/>
              <a:rect l="l" t="t" r="r" b="b"/>
              <a:pathLst>
                <a:path w="42443" h="24143" extrusionOk="0">
                  <a:moveTo>
                    <a:pt x="22552" y="1"/>
                  </a:moveTo>
                  <a:lnTo>
                    <a:pt x="16748" y="112"/>
                  </a:lnTo>
                  <a:lnTo>
                    <a:pt x="5878" y="6212"/>
                  </a:lnTo>
                  <a:lnTo>
                    <a:pt x="0" y="24143"/>
                  </a:lnTo>
                  <a:lnTo>
                    <a:pt x="42442" y="24143"/>
                  </a:lnTo>
                  <a:cubicBezTo>
                    <a:pt x="42442" y="24143"/>
                    <a:pt x="35640" y="6693"/>
                    <a:pt x="34309" y="5805"/>
                  </a:cubicBezTo>
                  <a:cubicBezTo>
                    <a:pt x="32978" y="4881"/>
                    <a:pt x="22552" y="1"/>
                    <a:pt x="225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0"/>
            <p:cNvSpPr/>
            <p:nvPr/>
          </p:nvSpPr>
          <p:spPr>
            <a:xfrm>
              <a:off x="3328900" y="3008150"/>
              <a:ext cx="1076800" cy="619275"/>
            </a:xfrm>
            <a:custGeom>
              <a:avLst/>
              <a:gdLst/>
              <a:ahLst/>
              <a:cxnLst/>
              <a:rect l="l" t="t" r="r" b="b"/>
              <a:pathLst>
                <a:path w="43072" h="24771" extrusionOk="0">
                  <a:moveTo>
                    <a:pt x="22743" y="594"/>
                  </a:moveTo>
                  <a:cubicBezTo>
                    <a:pt x="22812" y="625"/>
                    <a:pt x="23458" y="914"/>
                    <a:pt x="24401" y="1368"/>
                  </a:cubicBezTo>
                  <a:cubicBezTo>
                    <a:pt x="25880" y="2071"/>
                    <a:pt x="28172" y="3143"/>
                    <a:pt x="30205" y="4141"/>
                  </a:cubicBezTo>
                  <a:cubicBezTo>
                    <a:pt x="31203" y="4622"/>
                    <a:pt x="32165" y="5102"/>
                    <a:pt x="32941" y="5472"/>
                  </a:cubicBezTo>
                  <a:cubicBezTo>
                    <a:pt x="33681" y="5879"/>
                    <a:pt x="34235" y="6174"/>
                    <a:pt x="34457" y="6322"/>
                  </a:cubicBezTo>
                  <a:cubicBezTo>
                    <a:pt x="34494" y="6359"/>
                    <a:pt x="34605" y="6433"/>
                    <a:pt x="34716" y="6618"/>
                  </a:cubicBezTo>
                  <a:cubicBezTo>
                    <a:pt x="35122" y="7246"/>
                    <a:pt x="35862" y="8688"/>
                    <a:pt x="36675" y="10500"/>
                  </a:cubicBezTo>
                  <a:cubicBezTo>
                    <a:pt x="37895" y="13236"/>
                    <a:pt x="39337" y="16748"/>
                    <a:pt x="40483" y="19558"/>
                  </a:cubicBezTo>
                  <a:cubicBezTo>
                    <a:pt x="41075" y="21000"/>
                    <a:pt x="41555" y="22257"/>
                    <a:pt x="41925" y="23144"/>
                  </a:cubicBezTo>
                  <a:cubicBezTo>
                    <a:pt x="42082" y="23563"/>
                    <a:pt x="42215" y="23900"/>
                    <a:pt x="42311" y="24142"/>
                  </a:cubicBezTo>
                  <a:lnTo>
                    <a:pt x="777" y="24142"/>
                  </a:lnTo>
                  <a:lnTo>
                    <a:pt x="6470" y="6692"/>
                  </a:lnTo>
                  <a:lnTo>
                    <a:pt x="17166" y="701"/>
                  </a:lnTo>
                  <a:lnTo>
                    <a:pt x="17166" y="701"/>
                  </a:lnTo>
                  <a:lnTo>
                    <a:pt x="22743" y="594"/>
                  </a:lnTo>
                  <a:close/>
                  <a:moveTo>
                    <a:pt x="22848" y="0"/>
                  </a:moveTo>
                  <a:lnTo>
                    <a:pt x="17081" y="74"/>
                  </a:lnTo>
                  <a:lnTo>
                    <a:pt x="16933" y="148"/>
                  </a:lnTo>
                  <a:lnTo>
                    <a:pt x="6063" y="6211"/>
                  </a:lnTo>
                  <a:cubicBezTo>
                    <a:pt x="5990" y="6248"/>
                    <a:pt x="5953" y="6322"/>
                    <a:pt x="5916" y="6396"/>
                  </a:cubicBezTo>
                  <a:lnTo>
                    <a:pt x="37" y="24364"/>
                  </a:lnTo>
                  <a:cubicBezTo>
                    <a:pt x="0" y="24438"/>
                    <a:pt x="37" y="24549"/>
                    <a:pt x="74" y="24623"/>
                  </a:cubicBezTo>
                  <a:cubicBezTo>
                    <a:pt x="148" y="24734"/>
                    <a:pt x="222" y="24771"/>
                    <a:pt x="333" y="24771"/>
                  </a:cubicBezTo>
                  <a:lnTo>
                    <a:pt x="42775" y="24771"/>
                  </a:lnTo>
                  <a:cubicBezTo>
                    <a:pt x="42849" y="24771"/>
                    <a:pt x="42960" y="24697"/>
                    <a:pt x="43034" y="24623"/>
                  </a:cubicBezTo>
                  <a:cubicBezTo>
                    <a:pt x="43071" y="24549"/>
                    <a:pt x="43071" y="24438"/>
                    <a:pt x="43034" y="24327"/>
                  </a:cubicBezTo>
                  <a:cubicBezTo>
                    <a:pt x="43034" y="24327"/>
                    <a:pt x="41333" y="19964"/>
                    <a:pt x="39485" y="15491"/>
                  </a:cubicBezTo>
                  <a:cubicBezTo>
                    <a:pt x="38561" y="13236"/>
                    <a:pt x="37562" y="10981"/>
                    <a:pt x="36749" y="9206"/>
                  </a:cubicBezTo>
                  <a:cubicBezTo>
                    <a:pt x="36342" y="8319"/>
                    <a:pt x="35973" y="7579"/>
                    <a:pt x="35640" y="6988"/>
                  </a:cubicBezTo>
                  <a:cubicBezTo>
                    <a:pt x="35492" y="6692"/>
                    <a:pt x="35344" y="6470"/>
                    <a:pt x="35196" y="6285"/>
                  </a:cubicBezTo>
                  <a:cubicBezTo>
                    <a:pt x="35085" y="6063"/>
                    <a:pt x="34974" y="5953"/>
                    <a:pt x="34827" y="5842"/>
                  </a:cubicBezTo>
                  <a:cubicBezTo>
                    <a:pt x="34642" y="5694"/>
                    <a:pt x="34309" y="5509"/>
                    <a:pt x="33902" y="5287"/>
                  </a:cubicBezTo>
                  <a:cubicBezTo>
                    <a:pt x="31019" y="3734"/>
                    <a:pt x="22996" y="37"/>
                    <a:pt x="22996" y="37"/>
                  </a:cubicBezTo>
                  <a:lnTo>
                    <a:pt x="22848"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0"/>
            <p:cNvSpPr/>
            <p:nvPr/>
          </p:nvSpPr>
          <p:spPr>
            <a:xfrm>
              <a:off x="3938900" y="2856775"/>
              <a:ext cx="52725" cy="82300"/>
            </a:xfrm>
            <a:custGeom>
              <a:avLst/>
              <a:gdLst/>
              <a:ahLst/>
              <a:cxnLst/>
              <a:rect l="l" t="t" r="r" b="b"/>
              <a:pathLst>
                <a:path w="2109" h="3292" extrusionOk="0">
                  <a:moveTo>
                    <a:pt x="1480" y="0"/>
                  </a:moveTo>
                  <a:cubicBezTo>
                    <a:pt x="1085" y="0"/>
                    <a:pt x="592" y="362"/>
                    <a:pt x="592" y="362"/>
                  </a:cubicBezTo>
                  <a:lnTo>
                    <a:pt x="518" y="768"/>
                  </a:lnTo>
                  <a:lnTo>
                    <a:pt x="1" y="2913"/>
                  </a:lnTo>
                  <a:cubicBezTo>
                    <a:pt x="1" y="2913"/>
                    <a:pt x="332" y="3291"/>
                    <a:pt x="824" y="3291"/>
                  </a:cubicBezTo>
                  <a:cubicBezTo>
                    <a:pt x="947" y="3291"/>
                    <a:pt x="1080" y="3268"/>
                    <a:pt x="1221" y="3208"/>
                  </a:cubicBezTo>
                  <a:cubicBezTo>
                    <a:pt x="1923" y="2913"/>
                    <a:pt x="2108" y="1175"/>
                    <a:pt x="1923" y="362"/>
                  </a:cubicBezTo>
                  <a:cubicBezTo>
                    <a:pt x="1849" y="91"/>
                    <a:pt x="1677" y="0"/>
                    <a:pt x="14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0"/>
            <p:cNvSpPr/>
            <p:nvPr/>
          </p:nvSpPr>
          <p:spPr>
            <a:xfrm>
              <a:off x="3930600" y="2849175"/>
              <a:ext cx="65650" cy="98000"/>
            </a:xfrm>
            <a:custGeom>
              <a:avLst/>
              <a:gdLst/>
              <a:ahLst/>
              <a:cxnLst/>
              <a:rect l="l" t="t" r="r" b="b"/>
              <a:pathLst>
                <a:path w="2626" h="3920" extrusionOk="0">
                  <a:moveTo>
                    <a:pt x="1886" y="629"/>
                  </a:moveTo>
                  <a:cubicBezTo>
                    <a:pt x="1923" y="629"/>
                    <a:pt x="1923" y="666"/>
                    <a:pt x="1960" y="740"/>
                  </a:cubicBezTo>
                  <a:cubicBezTo>
                    <a:pt x="1997" y="888"/>
                    <a:pt x="2034" y="1146"/>
                    <a:pt x="2034" y="1405"/>
                  </a:cubicBezTo>
                  <a:cubicBezTo>
                    <a:pt x="2034" y="1775"/>
                    <a:pt x="1960" y="2219"/>
                    <a:pt x="1849" y="2588"/>
                  </a:cubicBezTo>
                  <a:cubicBezTo>
                    <a:pt x="1738" y="2958"/>
                    <a:pt x="1553" y="3180"/>
                    <a:pt x="1405" y="3217"/>
                  </a:cubicBezTo>
                  <a:cubicBezTo>
                    <a:pt x="1331" y="3291"/>
                    <a:pt x="1220" y="3291"/>
                    <a:pt x="1146" y="3291"/>
                  </a:cubicBezTo>
                  <a:cubicBezTo>
                    <a:pt x="961" y="3291"/>
                    <a:pt x="850" y="3217"/>
                    <a:pt x="740" y="3143"/>
                  </a:cubicBezTo>
                  <a:lnTo>
                    <a:pt x="676" y="3095"/>
                  </a:lnTo>
                  <a:lnTo>
                    <a:pt x="676" y="3095"/>
                  </a:lnTo>
                  <a:lnTo>
                    <a:pt x="1146" y="1146"/>
                  </a:lnTo>
                  <a:lnTo>
                    <a:pt x="1194" y="886"/>
                  </a:lnTo>
                  <a:lnTo>
                    <a:pt x="1194" y="886"/>
                  </a:lnTo>
                  <a:cubicBezTo>
                    <a:pt x="1248" y="846"/>
                    <a:pt x="1335" y="793"/>
                    <a:pt x="1442" y="740"/>
                  </a:cubicBezTo>
                  <a:cubicBezTo>
                    <a:pt x="1553" y="666"/>
                    <a:pt x="1738" y="629"/>
                    <a:pt x="1812" y="629"/>
                  </a:cubicBezTo>
                  <a:close/>
                  <a:moveTo>
                    <a:pt x="1812" y="0"/>
                  </a:moveTo>
                  <a:cubicBezTo>
                    <a:pt x="1516" y="0"/>
                    <a:pt x="1294" y="111"/>
                    <a:pt x="1072" y="222"/>
                  </a:cubicBezTo>
                  <a:cubicBezTo>
                    <a:pt x="887" y="333"/>
                    <a:pt x="777" y="407"/>
                    <a:pt x="740" y="407"/>
                  </a:cubicBezTo>
                  <a:cubicBezTo>
                    <a:pt x="703" y="481"/>
                    <a:pt x="666" y="518"/>
                    <a:pt x="629" y="592"/>
                  </a:cubicBezTo>
                  <a:lnTo>
                    <a:pt x="518" y="998"/>
                  </a:lnTo>
                  <a:lnTo>
                    <a:pt x="37" y="3143"/>
                  </a:lnTo>
                  <a:cubicBezTo>
                    <a:pt x="0" y="3217"/>
                    <a:pt x="37" y="3328"/>
                    <a:pt x="74" y="3402"/>
                  </a:cubicBezTo>
                  <a:cubicBezTo>
                    <a:pt x="111" y="3402"/>
                    <a:pt x="185" y="3549"/>
                    <a:pt x="370" y="3660"/>
                  </a:cubicBezTo>
                  <a:cubicBezTo>
                    <a:pt x="555" y="3771"/>
                    <a:pt x="814" y="3919"/>
                    <a:pt x="1146" y="3919"/>
                  </a:cubicBezTo>
                  <a:cubicBezTo>
                    <a:pt x="1294" y="3919"/>
                    <a:pt x="1479" y="3882"/>
                    <a:pt x="1664" y="3808"/>
                  </a:cubicBezTo>
                  <a:cubicBezTo>
                    <a:pt x="2071" y="3623"/>
                    <a:pt x="2292" y="3217"/>
                    <a:pt x="2440" y="2773"/>
                  </a:cubicBezTo>
                  <a:cubicBezTo>
                    <a:pt x="2588" y="2329"/>
                    <a:pt x="2625" y="1849"/>
                    <a:pt x="2625" y="1405"/>
                  </a:cubicBezTo>
                  <a:cubicBezTo>
                    <a:pt x="2625" y="1109"/>
                    <a:pt x="2625" y="814"/>
                    <a:pt x="2551" y="592"/>
                  </a:cubicBezTo>
                  <a:cubicBezTo>
                    <a:pt x="2514" y="407"/>
                    <a:pt x="2403" y="259"/>
                    <a:pt x="2255" y="148"/>
                  </a:cubicBezTo>
                  <a:cubicBezTo>
                    <a:pt x="2144" y="37"/>
                    <a:pt x="1960" y="0"/>
                    <a:pt x="181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0"/>
            <p:cNvSpPr/>
            <p:nvPr/>
          </p:nvSpPr>
          <p:spPr>
            <a:xfrm>
              <a:off x="3667175" y="2856775"/>
              <a:ext cx="53625" cy="82300"/>
            </a:xfrm>
            <a:custGeom>
              <a:avLst/>
              <a:gdLst/>
              <a:ahLst/>
              <a:cxnLst/>
              <a:rect l="l" t="t" r="r" b="b"/>
              <a:pathLst>
                <a:path w="2145" h="3292" extrusionOk="0">
                  <a:moveTo>
                    <a:pt x="640" y="0"/>
                  </a:moveTo>
                  <a:cubicBezTo>
                    <a:pt x="448" y="0"/>
                    <a:pt x="284" y="91"/>
                    <a:pt x="222" y="362"/>
                  </a:cubicBezTo>
                  <a:cubicBezTo>
                    <a:pt x="1" y="1175"/>
                    <a:pt x="222" y="2913"/>
                    <a:pt x="925" y="3208"/>
                  </a:cubicBezTo>
                  <a:cubicBezTo>
                    <a:pt x="1065" y="3268"/>
                    <a:pt x="1198" y="3291"/>
                    <a:pt x="1321" y="3291"/>
                  </a:cubicBezTo>
                  <a:cubicBezTo>
                    <a:pt x="1814" y="3291"/>
                    <a:pt x="2145" y="2913"/>
                    <a:pt x="2145" y="2913"/>
                  </a:cubicBezTo>
                  <a:lnTo>
                    <a:pt x="1627" y="768"/>
                  </a:lnTo>
                  <a:lnTo>
                    <a:pt x="1516" y="362"/>
                  </a:lnTo>
                  <a:cubicBezTo>
                    <a:pt x="1516" y="362"/>
                    <a:pt x="1023" y="0"/>
                    <a:pt x="6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0"/>
            <p:cNvSpPr/>
            <p:nvPr/>
          </p:nvSpPr>
          <p:spPr>
            <a:xfrm>
              <a:off x="3662550" y="2849175"/>
              <a:ext cx="65650" cy="98000"/>
            </a:xfrm>
            <a:custGeom>
              <a:avLst/>
              <a:gdLst/>
              <a:ahLst/>
              <a:cxnLst/>
              <a:rect l="l" t="t" r="r" b="b"/>
              <a:pathLst>
                <a:path w="2626" h="3920" extrusionOk="0">
                  <a:moveTo>
                    <a:pt x="814" y="629"/>
                  </a:moveTo>
                  <a:cubicBezTo>
                    <a:pt x="925" y="629"/>
                    <a:pt x="1110" y="666"/>
                    <a:pt x="1258" y="777"/>
                  </a:cubicBezTo>
                  <a:cubicBezTo>
                    <a:pt x="1332" y="814"/>
                    <a:pt x="1406" y="851"/>
                    <a:pt x="1443" y="888"/>
                  </a:cubicBezTo>
                  <a:lnTo>
                    <a:pt x="1446" y="890"/>
                  </a:lnTo>
                  <a:lnTo>
                    <a:pt x="1516" y="1146"/>
                  </a:lnTo>
                  <a:lnTo>
                    <a:pt x="1987" y="3094"/>
                  </a:lnTo>
                  <a:lnTo>
                    <a:pt x="1987" y="3094"/>
                  </a:lnTo>
                  <a:cubicBezTo>
                    <a:pt x="1959" y="3113"/>
                    <a:pt x="1925" y="3130"/>
                    <a:pt x="1886" y="3143"/>
                  </a:cubicBezTo>
                  <a:cubicBezTo>
                    <a:pt x="1775" y="3217"/>
                    <a:pt x="1664" y="3291"/>
                    <a:pt x="1516" y="3291"/>
                  </a:cubicBezTo>
                  <a:cubicBezTo>
                    <a:pt x="1406" y="3291"/>
                    <a:pt x="1332" y="3291"/>
                    <a:pt x="1221" y="3217"/>
                  </a:cubicBezTo>
                  <a:cubicBezTo>
                    <a:pt x="1110" y="3180"/>
                    <a:pt x="925" y="2958"/>
                    <a:pt x="814" y="2588"/>
                  </a:cubicBezTo>
                  <a:cubicBezTo>
                    <a:pt x="666" y="2219"/>
                    <a:pt x="629" y="1775"/>
                    <a:pt x="629" y="1405"/>
                  </a:cubicBezTo>
                  <a:cubicBezTo>
                    <a:pt x="629" y="1146"/>
                    <a:pt x="629" y="925"/>
                    <a:pt x="703" y="740"/>
                  </a:cubicBezTo>
                  <a:cubicBezTo>
                    <a:pt x="703" y="666"/>
                    <a:pt x="740" y="629"/>
                    <a:pt x="740" y="629"/>
                  </a:cubicBezTo>
                  <a:close/>
                  <a:moveTo>
                    <a:pt x="814" y="0"/>
                  </a:moveTo>
                  <a:cubicBezTo>
                    <a:pt x="666" y="0"/>
                    <a:pt x="518" y="37"/>
                    <a:pt x="370" y="148"/>
                  </a:cubicBezTo>
                  <a:cubicBezTo>
                    <a:pt x="223" y="259"/>
                    <a:pt x="149" y="407"/>
                    <a:pt x="75" y="592"/>
                  </a:cubicBezTo>
                  <a:cubicBezTo>
                    <a:pt x="38" y="814"/>
                    <a:pt x="1" y="1109"/>
                    <a:pt x="1" y="1405"/>
                  </a:cubicBezTo>
                  <a:cubicBezTo>
                    <a:pt x="1" y="1849"/>
                    <a:pt x="75" y="2329"/>
                    <a:pt x="223" y="2773"/>
                  </a:cubicBezTo>
                  <a:cubicBezTo>
                    <a:pt x="370" y="3217"/>
                    <a:pt x="555" y="3623"/>
                    <a:pt x="962" y="3808"/>
                  </a:cubicBezTo>
                  <a:cubicBezTo>
                    <a:pt x="1147" y="3882"/>
                    <a:pt x="1332" y="3919"/>
                    <a:pt x="1516" y="3919"/>
                  </a:cubicBezTo>
                  <a:cubicBezTo>
                    <a:pt x="1812" y="3919"/>
                    <a:pt x="2108" y="3771"/>
                    <a:pt x="2256" y="3660"/>
                  </a:cubicBezTo>
                  <a:cubicBezTo>
                    <a:pt x="2441" y="3549"/>
                    <a:pt x="2552" y="3402"/>
                    <a:pt x="2552" y="3402"/>
                  </a:cubicBezTo>
                  <a:cubicBezTo>
                    <a:pt x="2626" y="3328"/>
                    <a:pt x="2626" y="3217"/>
                    <a:pt x="2626" y="3143"/>
                  </a:cubicBezTo>
                  <a:lnTo>
                    <a:pt x="2108" y="998"/>
                  </a:lnTo>
                  <a:lnTo>
                    <a:pt x="1997" y="592"/>
                  </a:lnTo>
                  <a:cubicBezTo>
                    <a:pt x="1997" y="518"/>
                    <a:pt x="1960" y="481"/>
                    <a:pt x="1886" y="407"/>
                  </a:cubicBezTo>
                  <a:cubicBezTo>
                    <a:pt x="1886" y="407"/>
                    <a:pt x="1738" y="333"/>
                    <a:pt x="1553" y="222"/>
                  </a:cubicBezTo>
                  <a:cubicBezTo>
                    <a:pt x="1369" y="111"/>
                    <a:pt x="1110" y="0"/>
                    <a:pt x="81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0"/>
            <p:cNvSpPr/>
            <p:nvPr/>
          </p:nvSpPr>
          <p:spPr>
            <a:xfrm>
              <a:off x="3694900" y="2954900"/>
              <a:ext cx="289325" cy="233500"/>
            </a:xfrm>
            <a:custGeom>
              <a:avLst/>
              <a:gdLst/>
              <a:ahLst/>
              <a:cxnLst/>
              <a:rect l="l" t="t" r="r" b="b"/>
              <a:pathLst>
                <a:path w="11573" h="9340" extrusionOk="0">
                  <a:moveTo>
                    <a:pt x="5371" y="0"/>
                  </a:moveTo>
                  <a:cubicBezTo>
                    <a:pt x="4082" y="0"/>
                    <a:pt x="2795" y="308"/>
                    <a:pt x="2034" y="1021"/>
                  </a:cubicBezTo>
                  <a:cubicBezTo>
                    <a:pt x="2034" y="1021"/>
                    <a:pt x="1110" y="1724"/>
                    <a:pt x="925" y="2426"/>
                  </a:cubicBezTo>
                  <a:cubicBezTo>
                    <a:pt x="703" y="3128"/>
                    <a:pt x="1" y="8933"/>
                    <a:pt x="1" y="8933"/>
                  </a:cubicBezTo>
                  <a:cubicBezTo>
                    <a:pt x="1" y="8933"/>
                    <a:pt x="3883" y="6382"/>
                    <a:pt x="4992" y="6197"/>
                  </a:cubicBezTo>
                  <a:cubicBezTo>
                    <a:pt x="5027" y="6190"/>
                    <a:pt x="5067" y="6187"/>
                    <a:pt x="5111" y="6187"/>
                  </a:cubicBezTo>
                  <a:cubicBezTo>
                    <a:pt x="6444" y="6187"/>
                    <a:pt x="11572" y="9340"/>
                    <a:pt x="11572" y="9340"/>
                  </a:cubicBezTo>
                  <a:cubicBezTo>
                    <a:pt x="11572" y="9340"/>
                    <a:pt x="10278" y="2722"/>
                    <a:pt x="9243" y="1317"/>
                  </a:cubicBezTo>
                  <a:cubicBezTo>
                    <a:pt x="8682" y="507"/>
                    <a:pt x="7025" y="0"/>
                    <a:pt x="53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0"/>
            <p:cNvSpPr/>
            <p:nvPr/>
          </p:nvSpPr>
          <p:spPr>
            <a:xfrm>
              <a:off x="3687500" y="2947150"/>
              <a:ext cx="305050" cy="249100"/>
            </a:xfrm>
            <a:custGeom>
              <a:avLst/>
              <a:gdLst/>
              <a:ahLst/>
              <a:cxnLst/>
              <a:rect l="l" t="t" r="r" b="b"/>
              <a:pathLst>
                <a:path w="12202" h="9964" extrusionOk="0">
                  <a:moveTo>
                    <a:pt x="2146" y="1074"/>
                  </a:moveTo>
                  <a:lnTo>
                    <a:pt x="2146" y="1074"/>
                  </a:lnTo>
                  <a:cubicBezTo>
                    <a:pt x="2146" y="1074"/>
                    <a:pt x="2146" y="1074"/>
                    <a:pt x="2146" y="1074"/>
                  </a:cubicBezTo>
                  <a:lnTo>
                    <a:pt x="2146" y="1074"/>
                  </a:lnTo>
                  <a:lnTo>
                    <a:pt x="2146" y="1074"/>
                  </a:lnTo>
                  <a:close/>
                  <a:moveTo>
                    <a:pt x="5620" y="629"/>
                  </a:moveTo>
                  <a:cubicBezTo>
                    <a:pt x="6434" y="629"/>
                    <a:pt x="7247" y="740"/>
                    <a:pt x="7913" y="961"/>
                  </a:cubicBezTo>
                  <a:cubicBezTo>
                    <a:pt x="8578" y="1183"/>
                    <a:pt x="9059" y="1479"/>
                    <a:pt x="9281" y="1812"/>
                  </a:cubicBezTo>
                  <a:cubicBezTo>
                    <a:pt x="9502" y="2107"/>
                    <a:pt x="9798" y="2773"/>
                    <a:pt x="10057" y="3586"/>
                  </a:cubicBezTo>
                  <a:cubicBezTo>
                    <a:pt x="10427" y="4769"/>
                    <a:pt x="10833" y="6322"/>
                    <a:pt x="11092" y="7542"/>
                  </a:cubicBezTo>
                  <a:cubicBezTo>
                    <a:pt x="11233" y="8141"/>
                    <a:pt x="11340" y="8639"/>
                    <a:pt x="11446" y="9037"/>
                  </a:cubicBezTo>
                  <a:lnTo>
                    <a:pt x="11446" y="9037"/>
                  </a:lnTo>
                  <a:cubicBezTo>
                    <a:pt x="10926" y="8727"/>
                    <a:pt x="10129" y="8258"/>
                    <a:pt x="9281" y="7801"/>
                  </a:cubicBezTo>
                  <a:cubicBezTo>
                    <a:pt x="8541" y="7394"/>
                    <a:pt x="7765" y="6988"/>
                    <a:pt x="7099" y="6692"/>
                  </a:cubicBezTo>
                  <a:cubicBezTo>
                    <a:pt x="6730" y="6544"/>
                    <a:pt x="6434" y="6433"/>
                    <a:pt x="6138" y="6322"/>
                  </a:cubicBezTo>
                  <a:cubicBezTo>
                    <a:pt x="5842" y="6248"/>
                    <a:pt x="5620" y="6174"/>
                    <a:pt x="5399" y="6174"/>
                  </a:cubicBezTo>
                  <a:lnTo>
                    <a:pt x="5214" y="6174"/>
                  </a:lnTo>
                  <a:cubicBezTo>
                    <a:pt x="4881" y="6248"/>
                    <a:pt x="4437" y="6470"/>
                    <a:pt x="3883" y="6729"/>
                  </a:cubicBezTo>
                  <a:cubicBezTo>
                    <a:pt x="2781" y="7293"/>
                    <a:pt x="1413" y="8158"/>
                    <a:pt x="676" y="8637"/>
                  </a:cubicBezTo>
                  <a:lnTo>
                    <a:pt x="676" y="8637"/>
                  </a:lnTo>
                  <a:cubicBezTo>
                    <a:pt x="751" y="8071"/>
                    <a:pt x="869" y="7197"/>
                    <a:pt x="999" y="6285"/>
                  </a:cubicBezTo>
                  <a:cubicBezTo>
                    <a:pt x="1110" y="5509"/>
                    <a:pt x="1184" y="4732"/>
                    <a:pt x="1295" y="4104"/>
                  </a:cubicBezTo>
                  <a:cubicBezTo>
                    <a:pt x="1332" y="3771"/>
                    <a:pt x="1369" y="3512"/>
                    <a:pt x="1406" y="3291"/>
                  </a:cubicBezTo>
                  <a:cubicBezTo>
                    <a:pt x="1480" y="3069"/>
                    <a:pt x="1480" y="2884"/>
                    <a:pt x="1517" y="2810"/>
                  </a:cubicBezTo>
                  <a:cubicBezTo>
                    <a:pt x="1591" y="2551"/>
                    <a:pt x="1849" y="2218"/>
                    <a:pt x="2071" y="1960"/>
                  </a:cubicBezTo>
                  <a:cubicBezTo>
                    <a:pt x="2182" y="1849"/>
                    <a:pt x="2293" y="1738"/>
                    <a:pt x="2404" y="1664"/>
                  </a:cubicBezTo>
                  <a:lnTo>
                    <a:pt x="2478" y="1590"/>
                  </a:lnTo>
                  <a:lnTo>
                    <a:pt x="2515" y="1553"/>
                  </a:lnTo>
                  <a:lnTo>
                    <a:pt x="2552" y="1553"/>
                  </a:lnTo>
                  <a:cubicBezTo>
                    <a:pt x="3180" y="924"/>
                    <a:pt x="4400" y="629"/>
                    <a:pt x="5620" y="629"/>
                  </a:cubicBezTo>
                  <a:close/>
                  <a:moveTo>
                    <a:pt x="5620" y="0"/>
                  </a:moveTo>
                  <a:cubicBezTo>
                    <a:pt x="4309" y="0"/>
                    <a:pt x="2998" y="287"/>
                    <a:pt x="2146" y="1074"/>
                  </a:cubicBezTo>
                  <a:lnTo>
                    <a:pt x="2145" y="1072"/>
                  </a:lnTo>
                  <a:cubicBezTo>
                    <a:pt x="2145" y="1072"/>
                    <a:pt x="1886" y="1257"/>
                    <a:pt x="1628" y="1553"/>
                  </a:cubicBezTo>
                  <a:cubicBezTo>
                    <a:pt x="1369" y="1849"/>
                    <a:pt x="1036" y="2218"/>
                    <a:pt x="925" y="2662"/>
                  </a:cubicBezTo>
                  <a:cubicBezTo>
                    <a:pt x="888" y="2773"/>
                    <a:pt x="851" y="2921"/>
                    <a:pt x="814" y="3180"/>
                  </a:cubicBezTo>
                  <a:cubicBezTo>
                    <a:pt x="555" y="4769"/>
                    <a:pt x="1" y="9206"/>
                    <a:pt x="1" y="9206"/>
                  </a:cubicBezTo>
                  <a:cubicBezTo>
                    <a:pt x="1" y="9317"/>
                    <a:pt x="38" y="9428"/>
                    <a:pt x="149" y="9502"/>
                  </a:cubicBezTo>
                  <a:cubicBezTo>
                    <a:pt x="204" y="9539"/>
                    <a:pt x="260" y="9557"/>
                    <a:pt x="315" y="9557"/>
                  </a:cubicBezTo>
                  <a:cubicBezTo>
                    <a:pt x="371" y="9557"/>
                    <a:pt x="426" y="9539"/>
                    <a:pt x="482" y="9502"/>
                  </a:cubicBezTo>
                  <a:cubicBezTo>
                    <a:pt x="482" y="9502"/>
                    <a:pt x="703" y="9317"/>
                    <a:pt x="1073" y="9095"/>
                  </a:cubicBezTo>
                  <a:cubicBezTo>
                    <a:pt x="1665" y="8725"/>
                    <a:pt x="2515" y="8208"/>
                    <a:pt x="3365" y="7727"/>
                  </a:cubicBezTo>
                  <a:cubicBezTo>
                    <a:pt x="3772" y="7468"/>
                    <a:pt x="4179" y="7283"/>
                    <a:pt x="4548" y="7099"/>
                  </a:cubicBezTo>
                  <a:cubicBezTo>
                    <a:pt x="4881" y="6951"/>
                    <a:pt x="5177" y="6840"/>
                    <a:pt x="5325" y="6803"/>
                  </a:cubicBezTo>
                  <a:lnTo>
                    <a:pt x="5399" y="6803"/>
                  </a:lnTo>
                  <a:cubicBezTo>
                    <a:pt x="5510" y="6803"/>
                    <a:pt x="5694" y="6840"/>
                    <a:pt x="5953" y="6914"/>
                  </a:cubicBezTo>
                  <a:cubicBezTo>
                    <a:pt x="6840" y="7209"/>
                    <a:pt x="8319" y="7949"/>
                    <a:pt x="9502" y="8614"/>
                  </a:cubicBezTo>
                  <a:cubicBezTo>
                    <a:pt x="10131" y="8947"/>
                    <a:pt x="10685" y="9280"/>
                    <a:pt x="11055" y="9502"/>
                  </a:cubicBezTo>
                  <a:cubicBezTo>
                    <a:pt x="11462" y="9760"/>
                    <a:pt x="11721" y="9908"/>
                    <a:pt x="11721" y="9908"/>
                  </a:cubicBezTo>
                  <a:cubicBezTo>
                    <a:pt x="11776" y="9945"/>
                    <a:pt x="11831" y="9964"/>
                    <a:pt x="11887" y="9964"/>
                  </a:cubicBezTo>
                  <a:cubicBezTo>
                    <a:pt x="11942" y="9964"/>
                    <a:pt x="11998" y="9945"/>
                    <a:pt x="12053" y="9908"/>
                  </a:cubicBezTo>
                  <a:cubicBezTo>
                    <a:pt x="12164" y="9834"/>
                    <a:pt x="12201" y="9686"/>
                    <a:pt x="12164" y="9576"/>
                  </a:cubicBezTo>
                  <a:cubicBezTo>
                    <a:pt x="12164" y="9576"/>
                    <a:pt x="11831" y="7912"/>
                    <a:pt x="11388" y="6100"/>
                  </a:cubicBezTo>
                  <a:cubicBezTo>
                    <a:pt x="11166" y="5176"/>
                    <a:pt x="10907" y="4215"/>
                    <a:pt x="10611" y="3364"/>
                  </a:cubicBezTo>
                  <a:cubicBezTo>
                    <a:pt x="10353" y="2551"/>
                    <a:pt x="10094" y="1849"/>
                    <a:pt x="9798" y="1442"/>
                  </a:cubicBezTo>
                  <a:cubicBezTo>
                    <a:pt x="9428" y="961"/>
                    <a:pt x="8837" y="629"/>
                    <a:pt x="8097" y="370"/>
                  </a:cubicBezTo>
                  <a:cubicBezTo>
                    <a:pt x="7358" y="148"/>
                    <a:pt x="6508" y="0"/>
                    <a:pt x="562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0"/>
            <p:cNvSpPr/>
            <p:nvPr/>
          </p:nvSpPr>
          <p:spPr>
            <a:xfrm>
              <a:off x="3761450" y="3038650"/>
              <a:ext cx="139600" cy="207225"/>
            </a:xfrm>
            <a:custGeom>
              <a:avLst/>
              <a:gdLst/>
              <a:ahLst/>
              <a:cxnLst/>
              <a:rect l="l" t="t" r="r" b="b"/>
              <a:pathLst>
                <a:path w="5584" h="8289" extrusionOk="0">
                  <a:moveTo>
                    <a:pt x="1" y="0"/>
                  </a:moveTo>
                  <a:cubicBezTo>
                    <a:pt x="1" y="1"/>
                    <a:pt x="2454" y="8289"/>
                    <a:pt x="2871" y="8289"/>
                  </a:cubicBezTo>
                  <a:cubicBezTo>
                    <a:pt x="2894" y="8289"/>
                    <a:pt x="2911" y="8263"/>
                    <a:pt x="2921" y="8208"/>
                  </a:cubicBezTo>
                  <a:cubicBezTo>
                    <a:pt x="3143" y="7210"/>
                    <a:pt x="5583" y="296"/>
                    <a:pt x="5583" y="296"/>
                  </a:cubicBezTo>
                  <a:lnTo>
                    <a:pt x="5583" y="296"/>
                  </a:lnTo>
                  <a:cubicBezTo>
                    <a:pt x="5583" y="296"/>
                    <a:pt x="4263" y="413"/>
                    <a:pt x="2886" y="413"/>
                  </a:cubicBezTo>
                  <a:cubicBezTo>
                    <a:pt x="1696" y="413"/>
                    <a:pt x="463" y="326"/>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0"/>
            <p:cNvSpPr/>
            <p:nvPr/>
          </p:nvSpPr>
          <p:spPr>
            <a:xfrm>
              <a:off x="3753125" y="3030800"/>
              <a:ext cx="155300" cy="223225"/>
            </a:xfrm>
            <a:custGeom>
              <a:avLst/>
              <a:gdLst/>
              <a:ahLst/>
              <a:cxnLst/>
              <a:rect l="l" t="t" r="r" b="b"/>
              <a:pathLst>
                <a:path w="6212" h="8929" extrusionOk="0">
                  <a:moveTo>
                    <a:pt x="793" y="828"/>
                  </a:moveTo>
                  <a:cubicBezTo>
                    <a:pt x="999" y="876"/>
                    <a:pt x="1228" y="909"/>
                    <a:pt x="1480" y="943"/>
                  </a:cubicBezTo>
                  <a:cubicBezTo>
                    <a:pt x="1997" y="1017"/>
                    <a:pt x="2626" y="1017"/>
                    <a:pt x="3217" y="1017"/>
                  </a:cubicBezTo>
                  <a:cubicBezTo>
                    <a:pt x="4113" y="1017"/>
                    <a:pt x="4963" y="972"/>
                    <a:pt x="5462" y="939"/>
                  </a:cubicBezTo>
                  <a:lnTo>
                    <a:pt x="5462" y="939"/>
                  </a:lnTo>
                  <a:cubicBezTo>
                    <a:pt x="5236" y="1571"/>
                    <a:pt x="4800" y="2801"/>
                    <a:pt x="4363" y="4085"/>
                  </a:cubicBezTo>
                  <a:cubicBezTo>
                    <a:pt x="4031" y="5010"/>
                    <a:pt x="3735" y="5971"/>
                    <a:pt x="3476" y="6784"/>
                  </a:cubicBezTo>
                  <a:cubicBezTo>
                    <a:pt x="3336" y="7205"/>
                    <a:pt x="3217" y="7583"/>
                    <a:pt x="3126" y="7888"/>
                  </a:cubicBezTo>
                  <a:lnTo>
                    <a:pt x="3126" y="7888"/>
                  </a:lnTo>
                  <a:cubicBezTo>
                    <a:pt x="3107" y="7843"/>
                    <a:pt x="3088" y="7796"/>
                    <a:pt x="3069" y="7745"/>
                  </a:cubicBezTo>
                  <a:cubicBezTo>
                    <a:pt x="2663" y="6747"/>
                    <a:pt x="2034" y="4862"/>
                    <a:pt x="1517" y="3235"/>
                  </a:cubicBezTo>
                  <a:cubicBezTo>
                    <a:pt x="1295" y="2422"/>
                    <a:pt x="1036" y="1645"/>
                    <a:pt x="888" y="1128"/>
                  </a:cubicBezTo>
                  <a:cubicBezTo>
                    <a:pt x="852" y="1020"/>
                    <a:pt x="821" y="920"/>
                    <a:pt x="793" y="828"/>
                  </a:cubicBezTo>
                  <a:close/>
                  <a:moveTo>
                    <a:pt x="315" y="0"/>
                  </a:moveTo>
                  <a:cubicBezTo>
                    <a:pt x="260" y="0"/>
                    <a:pt x="204" y="18"/>
                    <a:pt x="149" y="55"/>
                  </a:cubicBezTo>
                  <a:cubicBezTo>
                    <a:pt x="38" y="129"/>
                    <a:pt x="1" y="277"/>
                    <a:pt x="38" y="388"/>
                  </a:cubicBezTo>
                  <a:cubicBezTo>
                    <a:pt x="38" y="388"/>
                    <a:pt x="629" y="2459"/>
                    <a:pt x="1295" y="4566"/>
                  </a:cubicBezTo>
                  <a:cubicBezTo>
                    <a:pt x="1628" y="5601"/>
                    <a:pt x="1997" y="6636"/>
                    <a:pt x="2293" y="7413"/>
                  </a:cubicBezTo>
                  <a:cubicBezTo>
                    <a:pt x="2441" y="7819"/>
                    <a:pt x="2552" y="8152"/>
                    <a:pt x="2700" y="8374"/>
                  </a:cubicBezTo>
                  <a:cubicBezTo>
                    <a:pt x="2737" y="8522"/>
                    <a:pt x="2811" y="8596"/>
                    <a:pt x="2848" y="8670"/>
                  </a:cubicBezTo>
                  <a:lnTo>
                    <a:pt x="2958" y="8818"/>
                  </a:lnTo>
                  <a:cubicBezTo>
                    <a:pt x="2995" y="8854"/>
                    <a:pt x="3069" y="8891"/>
                    <a:pt x="3217" y="8928"/>
                  </a:cubicBezTo>
                  <a:cubicBezTo>
                    <a:pt x="3254" y="8928"/>
                    <a:pt x="3328" y="8891"/>
                    <a:pt x="3402" y="8854"/>
                  </a:cubicBezTo>
                  <a:cubicBezTo>
                    <a:pt x="3476" y="8818"/>
                    <a:pt x="3513" y="8744"/>
                    <a:pt x="3513" y="8707"/>
                  </a:cubicBezTo>
                  <a:lnTo>
                    <a:pt x="3550" y="8596"/>
                  </a:lnTo>
                  <a:cubicBezTo>
                    <a:pt x="3624" y="8374"/>
                    <a:pt x="3809" y="7745"/>
                    <a:pt x="4068" y="6969"/>
                  </a:cubicBezTo>
                  <a:cubicBezTo>
                    <a:pt x="4437" y="5786"/>
                    <a:pt x="4955" y="4233"/>
                    <a:pt x="5399" y="2939"/>
                  </a:cubicBezTo>
                  <a:cubicBezTo>
                    <a:pt x="5842" y="1682"/>
                    <a:pt x="6175" y="721"/>
                    <a:pt x="6175" y="721"/>
                  </a:cubicBezTo>
                  <a:cubicBezTo>
                    <a:pt x="6212" y="610"/>
                    <a:pt x="6212" y="499"/>
                    <a:pt x="6138" y="425"/>
                  </a:cubicBezTo>
                  <a:cubicBezTo>
                    <a:pt x="6078" y="365"/>
                    <a:pt x="6017" y="304"/>
                    <a:pt x="5937" y="304"/>
                  </a:cubicBezTo>
                  <a:cubicBezTo>
                    <a:pt x="5919" y="304"/>
                    <a:pt x="5899" y="307"/>
                    <a:pt x="5879" y="314"/>
                  </a:cubicBezTo>
                  <a:cubicBezTo>
                    <a:pt x="5879" y="314"/>
                    <a:pt x="5546" y="314"/>
                    <a:pt x="5066" y="351"/>
                  </a:cubicBezTo>
                  <a:cubicBezTo>
                    <a:pt x="4585" y="388"/>
                    <a:pt x="3920" y="425"/>
                    <a:pt x="3217" y="425"/>
                  </a:cubicBezTo>
                  <a:cubicBezTo>
                    <a:pt x="2663" y="425"/>
                    <a:pt x="2034" y="388"/>
                    <a:pt x="1554" y="351"/>
                  </a:cubicBezTo>
                  <a:cubicBezTo>
                    <a:pt x="1036" y="277"/>
                    <a:pt x="629" y="166"/>
                    <a:pt x="481" y="55"/>
                  </a:cubicBezTo>
                  <a:cubicBezTo>
                    <a:pt x="426" y="18"/>
                    <a:pt x="371" y="0"/>
                    <a:pt x="31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0"/>
            <p:cNvSpPr/>
            <p:nvPr/>
          </p:nvSpPr>
          <p:spPr>
            <a:xfrm>
              <a:off x="3715250" y="2777775"/>
              <a:ext cx="241250" cy="327075"/>
            </a:xfrm>
            <a:custGeom>
              <a:avLst/>
              <a:gdLst/>
              <a:ahLst/>
              <a:cxnLst/>
              <a:rect l="l" t="t" r="r" b="b"/>
              <a:pathLst>
                <a:path w="9650" h="13083" extrusionOk="0">
                  <a:moveTo>
                    <a:pt x="7210" y="0"/>
                  </a:moveTo>
                  <a:cubicBezTo>
                    <a:pt x="6721" y="0"/>
                    <a:pt x="6145" y="80"/>
                    <a:pt x="5472" y="268"/>
                  </a:cubicBezTo>
                  <a:cubicBezTo>
                    <a:pt x="2329" y="1193"/>
                    <a:pt x="111" y="2597"/>
                    <a:pt x="0" y="4631"/>
                  </a:cubicBezTo>
                  <a:cubicBezTo>
                    <a:pt x="0" y="4631"/>
                    <a:pt x="629" y="7995"/>
                    <a:pt x="1109" y="9326"/>
                  </a:cubicBezTo>
                  <a:cubicBezTo>
                    <a:pt x="1600" y="10555"/>
                    <a:pt x="3291" y="13082"/>
                    <a:pt x="4663" y="13082"/>
                  </a:cubicBezTo>
                  <a:cubicBezTo>
                    <a:pt x="4737" y="13082"/>
                    <a:pt x="4809" y="13075"/>
                    <a:pt x="4880" y="13060"/>
                  </a:cubicBezTo>
                  <a:cubicBezTo>
                    <a:pt x="6285" y="12764"/>
                    <a:pt x="8651" y="9807"/>
                    <a:pt x="8947" y="8698"/>
                  </a:cubicBezTo>
                  <a:cubicBezTo>
                    <a:pt x="9243" y="7589"/>
                    <a:pt x="9649" y="2930"/>
                    <a:pt x="9649" y="1895"/>
                  </a:cubicBezTo>
                  <a:cubicBezTo>
                    <a:pt x="9649" y="1108"/>
                    <a:pt x="9029" y="0"/>
                    <a:pt x="72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0"/>
            <p:cNvSpPr/>
            <p:nvPr/>
          </p:nvSpPr>
          <p:spPr>
            <a:xfrm>
              <a:off x="3707850" y="2769675"/>
              <a:ext cx="256050" cy="342925"/>
            </a:xfrm>
            <a:custGeom>
              <a:avLst/>
              <a:gdLst/>
              <a:ahLst/>
              <a:cxnLst/>
              <a:rect l="l" t="t" r="r" b="b"/>
              <a:pathLst>
                <a:path w="10242" h="13717" extrusionOk="0">
                  <a:moveTo>
                    <a:pt x="7542" y="629"/>
                  </a:moveTo>
                  <a:cubicBezTo>
                    <a:pt x="8356" y="629"/>
                    <a:pt x="8873" y="888"/>
                    <a:pt x="9206" y="1184"/>
                  </a:cubicBezTo>
                  <a:cubicBezTo>
                    <a:pt x="9502" y="1517"/>
                    <a:pt x="9650" y="1923"/>
                    <a:pt x="9650" y="2219"/>
                  </a:cubicBezTo>
                  <a:cubicBezTo>
                    <a:pt x="9650" y="2700"/>
                    <a:pt x="9539" y="4142"/>
                    <a:pt x="9391" y="5546"/>
                  </a:cubicBezTo>
                  <a:cubicBezTo>
                    <a:pt x="9317" y="6286"/>
                    <a:pt x="9243" y="6988"/>
                    <a:pt x="9169" y="7580"/>
                  </a:cubicBezTo>
                  <a:cubicBezTo>
                    <a:pt x="9095" y="8208"/>
                    <a:pt x="9021" y="8689"/>
                    <a:pt x="8947" y="8948"/>
                  </a:cubicBezTo>
                  <a:cubicBezTo>
                    <a:pt x="8873" y="9170"/>
                    <a:pt x="8688" y="9539"/>
                    <a:pt x="8430" y="9983"/>
                  </a:cubicBezTo>
                  <a:cubicBezTo>
                    <a:pt x="7986" y="10611"/>
                    <a:pt x="7394" y="11351"/>
                    <a:pt x="6803" y="11942"/>
                  </a:cubicBezTo>
                  <a:cubicBezTo>
                    <a:pt x="6174" y="12571"/>
                    <a:pt x="5509" y="13014"/>
                    <a:pt x="5102" y="13088"/>
                  </a:cubicBezTo>
                  <a:lnTo>
                    <a:pt x="4954" y="13088"/>
                  </a:lnTo>
                  <a:cubicBezTo>
                    <a:pt x="4928" y="13092"/>
                    <a:pt x="4901" y="13094"/>
                    <a:pt x="4873" y="13094"/>
                  </a:cubicBezTo>
                  <a:cubicBezTo>
                    <a:pt x="4634" y="13094"/>
                    <a:pt x="4365" y="12955"/>
                    <a:pt x="4067" y="12756"/>
                  </a:cubicBezTo>
                  <a:cubicBezTo>
                    <a:pt x="3586" y="12386"/>
                    <a:pt x="3069" y="11831"/>
                    <a:pt x="2625" y="11203"/>
                  </a:cubicBezTo>
                  <a:cubicBezTo>
                    <a:pt x="2218" y="10611"/>
                    <a:pt x="1886" y="9946"/>
                    <a:pt x="1701" y="9539"/>
                  </a:cubicBezTo>
                  <a:cubicBezTo>
                    <a:pt x="1479" y="8911"/>
                    <a:pt x="1183" y="7728"/>
                    <a:pt x="961" y="6729"/>
                  </a:cubicBezTo>
                  <a:cubicBezTo>
                    <a:pt x="851" y="6249"/>
                    <a:pt x="777" y="5768"/>
                    <a:pt x="703" y="5435"/>
                  </a:cubicBezTo>
                  <a:cubicBezTo>
                    <a:pt x="656" y="5224"/>
                    <a:pt x="624" y="5072"/>
                    <a:pt x="606" y="4989"/>
                  </a:cubicBezTo>
                  <a:lnTo>
                    <a:pt x="606" y="4989"/>
                  </a:lnTo>
                  <a:lnTo>
                    <a:pt x="629" y="4992"/>
                  </a:lnTo>
                  <a:cubicBezTo>
                    <a:pt x="666" y="4068"/>
                    <a:pt x="1183" y="3291"/>
                    <a:pt x="2071" y="2626"/>
                  </a:cubicBezTo>
                  <a:cubicBezTo>
                    <a:pt x="2995" y="1923"/>
                    <a:pt x="4326" y="1332"/>
                    <a:pt x="5879" y="888"/>
                  </a:cubicBezTo>
                  <a:cubicBezTo>
                    <a:pt x="6507" y="703"/>
                    <a:pt x="7062" y="629"/>
                    <a:pt x="7542" y="629"/>
                  </a:cubicBezTo>
                  <a:close/>
                  <a:moveTo>
                    <a:pt x="7542" y="1"/>
                  </a:moveTo>
                  <a:cubicBezTo>
                    <a:pt x="6988" y="1"/>
                    <a:pt x="6396" y="112"/>
                    <a:pt x="5694" y="297"/>
                  </a:cubicBezTo>
                  <a:cubicBezTo>
                    <a:pt x="4104" y="777"/>
                    <a:pt x="2736" y="1369"/>
                    <a:pt x="1701" y="2108"/>
                  </a:cubicBezTo>
                  <a:cubicBezTo>
                    <a:pt x="703" y="2885"/>
                    <a:pt x="37" y="3809"/>
                    <a:pt x="0" y="4955"/>
                  </a:cubicBezTo>
                  <a:lnTo>
                    <a:pt x="0" y="5029"/>
                  </a:lnTo>
                  <a:cubicBezTo>
                    <a:pt x="0" y="5029"/>
                    <a:pt x="148" y="5879"/>
                    <a:pt x="370" y="6877"/>
                  </a:cubicBezTo>
                  <a:cubicBezTo>
                    <a:pt x="592" y="7876"/>
                    <a:pt x="851" y="9059"/>
                    <a:pt x="1146" y="9761"/>
                  </a:cubicBezTo>
                  <a:cubicBezTo>
                    <a:pt x="1405" y="10427"/>
                    <a:pt x="1923" y="11388"/>
                    <a:pt x="2625" y="12201"/>
                  </a:cubicBezTo>
                  <a:cubicBezTo>
                    <a:pt x="2958" y="12608"/>
                    <a:pt x="3328" y="12978"/>
                    <a:pt x="3697" y="13236"/>
                  </a:cubicBezTo>
                  <a:cubicBezTo>
                    <a:pt x="4104" y="13532"/>
                    <a:pt x="4511" y="13717"/>
                    <a:pt x="4954" y="13717"/>
                  </a:cubicBezTo>
                  <a:cubicBezTo>
                    <a:pt x="5028" y="13717"/>
                    <a:pt x="5139" y="13717"/>
                    <a:pt x="5250" y="13680"/>
                  </a:cubicBezTo>
                  <a:cubicBezTo>
                    <a:pt x="5694" y="13606"/>
                    <a:pt x="6100" y="13347"/>
                    <a:pt x="6544" y="12978"/>
                  </a:cubicBezTo>
                  <a:cubicBezTo>
                    <a:pt x="7210" y="12460"/>
                    <a:pt x="7875" y="11721"/>
                    <a:pt x="8430" y="11018"/>
                  </a:cubicBezTo>
                  <a:cubicBezTo>
                    <a:pt x="8984" y="10279"/>
                    <a:pt x="9391" y="9613"/>
                    <a:pt x="9539" y="9096"/>
                  </a:cubicBezTo>
                  <a:cubicBezTo>
                    <a:pt x="9613" y="8800"/>
                    <a:pt x="9687" y="8282"/>
                    <a:pt x="9797" y="7691"/>
                  </a:cubicBezTo>
                  <a:cubicBezTo>
                    <a:pt x="10019" y="5842"/>
                    <a:pt x="10241" y="3032"/>
                    <a:pt x="10241" y="2219"/>
                  </a:cubicBezTo>
                  <a:cubicBezTo>
                    <a:pt x="10241" y="1738"/>
                    <a:pt x="10056" y="1184"/>
                    <a:pt x="9613" y="740"/>
                  </a:cubicBezTo>
                  <a:cubicBezTo>
                    <a:pt x="9169" y="297"/>
                    <a:pt x="8503" y="1"/>
                    <a:pt x="754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0"/>
            <p:cNvSpPr/>
            <p:nvPr/>
          </p:nvSpPr>
          <p:spPr>
            <a:xfrm>
              <a:off x="3659775" y="2613900"/>
              <a:ext cx="321675" cy="302000"/>
            </a:xfrm>
            <a:custGeom>
              <a:avLst/>
              <a:gdLst/>
              <a:ahLst/>
              <a:cxnLst/>
              <a:rect l="l" t="t" r="r" b="b"/>
              <a:pathLst>
                <a:path w="12867" h="12080" extrusionOk="0">
                  <a:moveTo>
                    <a:pt x="8223" y="1"/>
                  </a:moveTo>
                  <a:cubicBezTo>
                    <a:pt x="6105" y="1"/>
                    <a:pt x="3346" y="637"/>
                    <a:pt x="1923" y="1758"/>
                  </a:cubicBezTo>
                  <a:cubicBezTo>
                    <a:pt x="1" y="3274"/>
                    <a:pt x="407" y="7119"/>
                    <a:pt x="592" y="8857"/>
                  </a:cubicBezTo>
                  <a:cubicBezTo>
                    <a:pt x="758" y="10153"/>
                    <a:pt x="1294" y="10318"/>
                    <a:pt x="1555" y="10318"/>
                  </a:cubicBezTo>
                  <a:cubicBezTo>
                    <a:pt x="1644" y="10318"/>
                    <a:pt x="1701" y="10299"/>
                    <a:pt x="1701" y="10299"/>
                  </a:cubicBezTo>
                  <a:lnTo>
                    <a:pt x="1701" y="10299"/>
                  </a:lnTo>
                  <a:cubicBezTo>
                    <a:pt x="1701" y="10299"/>
                    <a:pt x="1295" y="11001"/>
                    <a:pt x="1221" y="11519"/>
                  </a:cubicBezTo>
                  <a:cubicBezTo>
                    <a:pt x="1163" y="11769"/>
                    <a:pt x="1737" y="12079"/>
                    <a:pt x="2660" y="12079"/>
                  </a:cubicBezTo>
                  <a:cubicBezTo>
                    <a:pt x="3510" y="12079"/>
                    <a:pt x="4656" y="11816"/>
                    <a:pt x="5879" y="11001"/>
                  </a:cubicBezTo>
                  <a:cubicBezTo>
                    <a:pt x="8430" y="9263"/>
                    <a:pt x="9946" y="7858"/>
                    <a:pt x="9946" y="7858"/>
                  </a:cubicBezTo>
                  <a:cubicBezTo>
                    <a:pt x="9946" y="7858"/>
                    <a:pt x="10242" y="8265"/>
                    <a:pt x="10057" y="9152"/>
                  </a:cubicBezTo>
                  <a:cubicBezTo>
                    <a:pt x="9895" y="9825"/>
                    <a:pt x="10282" y="10282"/>
                    <a:pt x="10931" y="10282"/>
                  </a:cubicBezTo>
                  <a:cubicBezTo>
                    <a:pt x="11175" y="10282"/>
                    <a:pt x="11455" y="10218"/>
                    <a:pt x="11757" y="10077"/>
                  </a:cubicBezTo>
                  <a:cubicBezTo>
                    <a:pt x="12867" y="9559"/>
                    <a:pt x="12460" y="8968"/>
                    <a:pt x="12460" y="8968"/>
                  </a:cubicBezTo>
                  <a:cubicBezTo>
                    <a:pt x="12460" y="8968"/>
                    <a:pt x="12867" y="6343"/>
                    <a:pt x="12867" y="5012"/>
                  </a:cubicBezTo>
                  <a:cubicBezTo>
                    <a:pt x="12867" y="3681"/>
                    <a:pt x="12053" y="834"/>
                    <a:pt x="10131" y="243"/>
                  </a:cubicBezTo>
                  <a:cubicBezTo>
                    <a:pt x="9631" y="79"/>
                    <a:pt x="8966" y="1"/>
                    <a:pt x="822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0"/>
            <p:cNvSpPr/>
            <p:nvPr/>
          </p:nvSpPr>
          <p:spPr>
            <a:xfrm>
              <a:off x="3662550" y="2606075"/>
              <a:ext cx="327225" cy="317975"/>
            </a:xfrm>
            <a:custGeom>
              <a:avLst/>
              <a:gdLst/>
              <a:ahLst/>
              <a:cxnLst/>
              <a:rect l="l" t="t" r="r" b="b"/>
              <a:pathLst>
                <a:path w="13089" h="12719" extrusionOk="0">
                  <a:moveTo>
                    <a:pt x="8134" y="629"/>
                  </a:moveTo>
                  <a:cubicBezTo>
                    <a:pt x="8837" y="629"/>
                    <a:pt x="9502" y="703"/>
                    <a:pt x="9946" y="851"/>
                  </a:cubicBezTo>
                  <a:cubicBezTo>
                    <a:pt x="10796" y="1110"/>
                    <a:pt x="11425" y="1886"/>
                    <a:pt x="11831" y="2811"/>
                  </a:cubicBezTo>
                  <a:cubicBezTo>
                    <a:pt x="12275" y="3698"/>
                    <a:pt x="12460" y="4733"/>
                    <a:pt x="12460" y="5325"/>
                  </a:cubicBezTo>
                  <a:cubicBezTo>
                    <a:pt x="12460" y="5953"/>
                    <a:pt x="12349" y="6951"/>
                    <a:pt x="12275" y="7765"/>
                  </a:cubicBezTo>
                  <a:cubicBezTo>
                    <a:pt x="12164" y="8578"/>
                    <a:pt x="12053" y="9244"/>
                    <a:pt x="12053" y="9244"/>
                  </a:cubicBezTo>
                  <a:cubicBezTo>
                    <a:pt x="12053" y="9305"/>
                    <a:pt x="12053" y="9366"/>
                    <a:pt x="12095" y="9427"/>
                  </a:cubicBezTo>
                  <a:lnTo>
                    <a:pt x="12095" y="9427"/>
                  </a:lnTo>
                  <a:lnTo>
                    <a:pt x="12090" y="9429"/>
                  </a:lnTo>
                  <a:lnTo>
                    <a:pt x="12127" y="9539"/>
                  </a:lnTo>
                  <a:cubicBezTo>
                    <a:pt x="12127" y="9613"/>
                    <a:pt x="12127" y="9650"/>
                    <a:pt x="12053" y="9761"/>
                  </a:cubicBezTo>
                  <a:cubicBezTo>
                    <a:pt x="11979" y="9835"/>
                    <a:pt x="11831" y="9983"/>
                    <a:pt x="11536" y="10131"/>
                  </a:cubicBezTo>
                  <a:cubicBezTo>
                    <a:pt x="11240" y="10242"/>
                    <a:pt x="11018" y="10279"/>
                    <a:pt x="10833" y="10279"/>
                  </a:cubicBezTo>
                  <a:cubicBezTo>
                    <a:pt x="10611" y="10279"/>
                    <a:pt x="10463" y="10205"/>
                    <a:pt x="10352" y="10131"/>
                  </a:cubicBezTo>
                  <a:cubicBezTo>
                    <a:pt x="10279" y="10057"/>
                    <a:pt x="10205" y="9946"/>
                    <a:pt x="10205" y="9761"/>
                  </a:cubicBezTo>
                  <a:cubicBezTo>
                    <a:pt x="10205" y="9687"/>
                    <a:pt x="10205" y="9613"/>
                    <a:pt x="10242" y="9539"/>
                  </a:cubicBezTo>
                  <a:cubicBezTo>
                    <a:pt x="10279" y="9281"/>
                    <a:pt x="10315" y="9096"/>
                    <a:pt x="10315" y="8874"/>
                  </a:cubicBezTo>
                  <a:cubicBezTo>
                    <a:pt x="10315" y="8319"/>
                    <a:pt x="10094" y="8024"/>
                    <a:pt x="10057" y="7987"/>
                  </a:cubicBezTo>
                  <a:cubicBezTo>
                    <a:pt x="10020" y="7913"/>
                    <a:pt x="9946" y="7876"/>
                    <a:pt x="9872" y="7839"/>
                  </a:cubicBezTo>
                  <a:cubicBezTo>
                    <a:pt x="9761" y="7839"/>
                    <a:pt x="9687" y="7876"/>
                    <a:pt x="9613" y="7950"/>
                  </a:cubicBezTo>
                  <a:lnTo>
                    <a:pt x="9539" y="7987"/>
                  </a:lnTo>
                  <a:cubicBezTo>
                    <a:pt x="9243" y="8282"/>
                    <a:pt x="7801" y="9539"/>
                    <a:pt x="5583" y="11055"/>
                  </a:cubicBezTo>
                  <a:cubicBezTo>
                    <a:pt x="4437" y="11832"/>
                    <a:pt x="3365" y="12090"/>
                    <a:pt x="2552" y="12090"/>
                  </a:cubicBezTo>
                  <a:cubicBezTo>
                    <a:pt x="2145" y="12090"/>
                    <a:pt x="1812" y="12016"/>
                    <a:pt x="1627" y="11943"/>
                  </a:cubicBezTo>
                  <a:cubicBezTo>
                    <a:pt x="1524" y="11908"/>
                    <a:pt x="1452" y="11841"/>
                    <a:pt x="1413" y="11833"/>
                  </a:cubicBezTo>
                  <a:lnTo>
                    <a:pt x="1413" y="11833"/>
                  </a:lnTo>
                  <a:cubicBezTo>
                    <a:pt x="1456" y="11647"/>
                    <a:pt x="1560" y="11372"/>
                    <a:pt x="1664" y="11129"/>
                  </a:cubicBezTo>
                  <a:cubicBezTo>
                    <a:pt x="1738" y="11018"/>
                    <a:pt x="1775" y="10944"/>
                    <a:pt x="1812" y="10870"/>
                  </a:cubicBezTo>
                  <a:cubicBezTo>
                    <a:pt x="1849" y="10796"/>
                    <a:pt x="1886" y="10759"/>
                    <a:pt x="1886" y="10759"/>
                  </a:cubicBezTo>
                  <a:cubicBezTo>
                    <a:pt x="1923" y="10649"/>
                    <a:pt x="1923" y="10501"/>
                    <a:pt x="1849" y="10390"/>
                  </a:cubicBezTo>
                  <a:cubicBezTo>
                    <a:pt x="1795" y="10336"/>
                    <a:pt x="1701" y="10301"/>
                    <a:pt x="1611" y="10301"/>
                  </a:cubicBezTo>
                  <a:cubicBezTo>
                    <a:pt x="1579" y="10301"/>
                    <a:pt x="1546" y="10306"/>
                    <a:pt x="1516" y="10316"/>
                  </a:cubicBezTo>
                  <a:lnTo>
                    <a:pt x="1443" y="10316"/>
                  </a:lnTo>
                  <a:cubicBezTo>
                    <a:pt x="1369" y="10316"/>
                    <a:pt x="1258" y="10279"/>
                    <a:pt x="1147" y="10168"/>
                  </a:cubicBezTo>
                  <a:cubicBezTo>
                    <a:pt x="1036" y="10020"/>
                    <a:pt x="851" y="9724"/>
                    <a:pt x="814" y="9133"/>
                  </a:cubicBezTo>
                  <a:cubicBezTo>
                    <a:pt x="703" y="8504"/>
                    <a:pt x="629" y="7580"/>
                    <a:pt x="629" y="6582"/>
                  </a:cubicBezTo>
                  <a:cubicBezTo>
                    <a:pt x="629" y="5768"/>
                    <a:pt x="703" y="4881"/>
                    <a:pt x="888" y="4142"/>
                  </a:cubicBezTo>
                  <a:cubicBezTo>
                    <a:pt x="1110" y="3365"/>
                    <a:pt x="1480" y="2737"/>
                    <a:pt x="1997" y="2330"/>
                  </a:cubicBezTo>
                  <a:cubicBezTo>
                    <a:pt x="2663" y="1776"/>
                    <a:pt x="3698" y="1369"/>
                    <a:pt x="4807" y="1073"/>
                  </a:cubicBezTo>
                  <a:cubicBezTo>
                    <a:pt x="5916" y="777"/>
                    <a:pt x="7099" y="629"/>
                    <a:pt x="8134" y="629"/>
                  </a:cubicBezTo>
                  <a:close/>
                  <a:moveTo>
                    <a:pt x="8134" y="1"/>
                  </a:moveTo>
                  <a:cubicBezTo>
                    <a:pt x="7025" y="1"/>
                    <a:pt x="5805" y="149"/>
                    <a:pt x="4622" y="482"/>
                  </a:cubicBezTo>
                  <a:cubicBezTo>
                    <a:pt x="3476" y="777"/>
                    <a:pt x="2404" y="1221"/>
                    <a:pt x="1627" y="1813"/>
                  </a:cubicBezTo>
                  <a:cubicBezTo>
                    <a:pt x="962" y="2367"/>
                    <a:pt x="555" y="3143"/>
                    <a:pt x="296" y="3957"/>
                  </a:cubicBezTo>
                  <a:cubicBezTo>
                    <a:pt x="75" y="4807"/>
                    <a:pt x="1" y="5731"/>
                    <a:pt x="1" y="6582"/>
                  </a:cubicBezTo>
                  <a:cubicBezTo>
                    <a:pt x="1" y="7617"/>
                    <a:pt x="112" y="8578"/>
                    <a:pt x="186" y="9207"/>
                  </a:cubicBezTo>
                  <a:cubicBezTo>
                    <a:pt x="259" y="9872"/>
                    <a:pt x="444" y="10316"/>
                    <a:pt x="703" y="10575"/>
                  </a:cubicBezTo>
                  <a:cubicBezTo>
                    <a:pt x="836" y="10726"/>
                    <a:pt x="978" y="10819"/>
                    <a:pt x="1110" y="10869"/>
                  </a:cubicBezTo>
                  <a:lnTo>
                    <a:pt x="1110" y="10869"/>
                  </a:lnTo>
                  <a:cubicBezTo>
                    <a:pt x="1110" y="10870"/>
                    <a:pt x="1110" y="10870"/>
                    <a:pt x="1110" y="10870"/>
                  </a:cubicBezTo>
                  <a:cubicBezTo>
                    <a:pt x="1003" y="11119"/>
                    <a:pt x="863" y="11436"/>
                    <a:pt x="819" y="11723"/>
                  </a:cubicBezTo>
                  <a:lnTo>
                    <a:pt x="819" y="11723"/>
                  </a:lnTo>
                  <a:lnTo>
                    <a:pt x="814" y="11721"/>
                  </a:lnTo>
                  <a:lnTo>
                    <a:pt x="777" y="11832"/>
                  </a:lnTo>
                  <a:cubicBezTo>
                    <a:pt x="777" y="12016"/>
                    <a:pt x="888" y="12164"/>
                    <a:pt x="999" y="12275"/>
                  </a:cubicBezTo>
                  <a:cubicBezTo>
                    <a:pt x="1147" y="12423"/>
                    <a:pt x="1369" y="12497"/>
                    <a:pt x="1627" y="12608"/>
                  </a:cubicBezTo>
                  <a:cubicBezTo>
                    <a:pt x="1886" y="12682"/>
                    <a:pt x="2182" y="12719"/>
                    <a:pt x="2552" y="12719"/>
                  </a:cubicBezTo>
                  <a:cubicBezTo>
                    <a:pt x="3476" y="12719"/>
                    <a:pt x="4696" y="12423"/>
                    <a:pt x="5953" y="11573"/>
                  </a:cubicBezTo>
                  <a:cubicBezTo>
                    <a:pt x="7781" y="10327"/>
                    <a:pt x="9078" y="9234"/>
                    <a:pt x="9679" y="8714"/>
                  </a:cubicBezTo>
                  <a:lnTo>
                    <a:pt x="9679" y="8714"/>
                  </a:lnTo>
                  <a:cubicBezTo>
                    <a:pt x="9684" y="8762"/>
                    <a:pt x="9687" y="8815"/>
                    <a:pt x="9687" y="8874"/>
                  </a:cubicBezTo>
                  <a:cubicBezTo>
                    <a:pt x="9687" y="9014"/>
                    <a:pt x="9687" y="9187"/>
                    <a:pt x="9624" y="9394"/>
                  </a:cubicBezTo>
                  <a:lnTo>
                    <a:pt x="9624" y="9394"/>
                  </a:lnTo>
                  <a:lnTo>
                    <a:pt x="9613" y="9392"/>
                  </a:lnTo>
                  <a:cubicBezTo>
                    <a:pt x="9613" y="9539"/>
                    <a:pt x="9576" y="9650"/>
                    <a:pt x="9576" y="9761"/>
                  </a:cubicBezTo>
                  <a:cubicBezTo>
                    <a:pt x="9576" y="10094"/>
                    <a:pt x="9724" y="10390"/>
                    <a:pt x="9946" y="10575"/>
                  </a:cubicBezTo>
                  <a:cubicBezTo>
                    <a:pt x="10168" y="10796"/>
                    <a:pt x="10500" y="10907"/>
                    <a:pt x="10833" y="10907"/>
                  </a:cubicBezTo>
                  <a:cubicBezTo>
                    <a:pt x="11129" y="10907"/>
                    <a:pt x="11462" y="10833"/>
                    <a:pt x="11794" y="10686"/>
                  </a:cubicBezTo>
                  <a:cubicBezTo>
                    <a:pt x="12127" y="10501"/>
                    <a:pt x="12386" y="10316"/>
                    <a:pt x="12534" y="10131"/>
                  </a:cubicBezTo>
                  <a:cubicBezTo>
                    <a:pt x="12682" y="9946"/>
                    <a:pt x="12756" y="9724"/>
                    <a:pt x="12756" y="9539"/>
                  </a:cubicBezTo>
                  <a:cubicBezTo>
                    <a:pt x="12756" y="9409"/>
                    <a:pt x="12727" y="9306"/>
                    <a:pt x="12695" y="9232"/>
                  </a:cubicBezTo>
                  <a:lnTo>
                    <a:pt x="12695" y="9232"/>
                  </a:lnTo>
                  <a:cubicBezTo>
                    <a:pt x="12764" y="8771"/>
                    <a:pt x="13088" y="6546"/>
                    <a:pt x="13088" y="5325"/>
                  </a:cubicBezTo>
                  <a:cubicBezTo>
                    <a:pt x="13088" y="4585"/>
                    <a:pt x="12866" y="3550"/>
                    <a:pt x="12423" y="2552"/>
                  </a:cubicBezTo>
                  <a:cubicBezTo>
                    <a:pt x="11942" y="1554"/>
                    <a:pt x="11203" y="593"/>
                    <a:pt x="10131" y="260"/>
                  </a:cubicBezTo>
                  <a:cubicBezTo>
                    <a:pt x="9576" y="75"/>
                    <a:pt x="8911" y="1"/>
                    <a:pt x="813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0"/>
            <p:cNvSpPr/>
            <p:nvPr/>
          </p:nvSpPr>
          <p:spPr>
            <a:xfrm>
              <a:off x="3314100" y="3493950"/>
              <a:ext cx="431675" cy="128850"/>
            </a:xfrm>
            <a:custGeom>
              <a:avLst/>
              <a:gdLst/>
              <a:ahLst/>
              <a:cxnLst/>
              <a:rect l="l" t="t" r="r" b="b"/>
              <a:pathLst>
                <a:path w="17267" h="5154" extrusionOk="0">
                  <a:moveTo>
                    <a:pt x="3848" y="0"/>
                  </a:moveTo>
                  <a:cubicBezTo>
                    <a:pt x="3145" y="0"/>
                    <a:pt x="2774" y="163"/>
                    <a:pt x="2774" y="163"/>
                  </a:cubicBezTo>
                  <a:cubicBezTo>
                    <a:pt x="334" y="1789"/>
                    <a:pt x="1" y="4710"/>
                    <a:pt x="925" y="5006"/>
                  </a:cubicBezTo>
                  <a:cubicBezTo>
                    <a:pt x="1233" y="5117"/>
                    <a:pt x="3152" y="5154"/>
                    <a:pt x="5572" y="5154"/>
                  </a:cubicBezTo>
                  <a:cubicBezTo>
                    <a:pt x="10414" y="5154"/>
                    <a:pt x="17266" y="5006"/>
                    <a:pt x="17266" y="5006"/>
                  </a:cubicBezTo>
                  <a:lnTo>
                    <a:pt x="17155" y="2788"/>
                  </a:lnTo>
                  <a:cubicBezTo>
                    <a:pt x="17155" y="2788"/>
                    <a:pt x="13717" y="2492"/>
                    <a:pt x="13125" y="2492"/>
                  </a:cubicBezTo>
                  <a:cubicBezTo>
                    <a:pt x="12497" y="2492"/>
                    <a:pt x="8245" y="1272"/>
                    <a:pt x="6101" y="458"/>
                  </a:cubicBezTo>
                  <a:cubicBezTo>
                    <a:pt x="5157" y="101"/>
                    <a:pt x="4400" y="0"/>
                    <a:pt x="38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0"/>
            <p:cNvSpPr/>
            <p:nvPr/>
          </p:nvSpPr>
          <p:spPr>
            <a:xfrm>
              <a:off x="3317800" y="3486000"/>
              <a:ext cx="436275" cy="144200"/>
            </a:xfrm>
            <a:custGeom>
              <a:avLst/>
              <a:gdLst/>
              <a:ahLst/>
              <a:cxnLst/>
              <a:rect l="l" t="t" r="r" b="b"/>
              <a:pathLst>
                <a:path w="17451" h="5768" extrusionOk="0">
                  <a:moveTo>
                    <a:pt x="3698" y="629"/>
                  </a:moveTo>
                  <a:cubicBezTo>
                    <a:pt x="4215" y="629"/>
                    <a:pt x="4918" y="703"/>
                    <a:pt x="5842" y="1072"/>
                  </a:cubicBezTo>
                  <a:cubicBezTo>
                    <a:pt x="6914" y="1479"/>
                    <a:pt x="8541" y="1997"/>
                    <a:pt x="9946" y="2403"/>
                  </a:cubicBezTo>
                  <a:cubicBezTo>
                    <a:pt x="10648" y="2588"/>
                    <a:pt x="11314" y="2773"/>
                    <a:pt x="11831" y="2884"/>
                  </a:cubicBezTo>
                  <a:cubicBezTo>
                    <a:pt x="12090" y="2958"/>
                    <a:pt x="12312" y="3032"/>
                    <a:pt x="12497" y="3069"/>
                  </a:cubicBezTo>
                  <a:cubicBezTo>
                    <a:pt x="12719" y="3106"/>
                    <a:pt x="12829" y="3106"/>
                    <a:pt x="12977" y="3106"/>
                  </a:cubicBezTo>
                  <a:cubicBezTo>
                    <a:pt x="13236" y="3106"/>
                    <a:pt x="14271" y="3180"/>
                    <a:pt x="15196" y="3254"/>
                  </a:cubicBezTo>
                  <a:cubicBezTo>
                    <a:pt x="15801" y="3302"/>
                    <a:pt x="16390" y="3350"/>
                    <a:pt x="16725" y="3378"/>
                  </a:cubicBezTo>
                  <a:lnTo>
                    <a:pt x="16725" y="3378"/>
                  </a:lnTo>
                  <a:lnTo>
                    <a:pt x="16806" y="5033"/>
                  </a:lnTo>
                  <a:lnTo>
                    <a:pt x="16806" y="5033"/>
                  </a:lnTo>
                  <a:cubicBezTo>
                    <a:pt x="16608" y="5037"/>
                    <a:pt x="16322" y="5047"/>
                    <a:pt x="15972" y="5065"/>
                  </a:cubicBezTo>
                  <a:cubicBezTo>
                    <a:pt x="13828" y="5102"/>
                    <a:pt x="9058" y="5176"/>
                    <a:pt x="5435" y="5176"/>
                  </a:cubicBezTo>
                  <a:cubicBezTo>
                    <a:pt x="4215" y="5176"/>
                    <a:pt x="3143" y="5176"/>
                    <a:pt x="2330" y="5139"/>
                  </a:cubicBezTo>
                  <a:cubicBezTo>
                    <a:pt x="1923" y="5139"/>
                    <a:pt x="1553" y="5102"/>
                    <a:pt x="1332" y="5102"/>
                  </a:cubicBezTo>
                  <a:cubicBezTo>
                    <a:pt x="1184" y="5102"/>
                    <a:pt x="1073" y="5065"/>
                    <a:pt x="999" y="5065"/>
                  </a:cubicBezTo>
                  <a:lnTo>
                    <a:pt x="888" y="5065"/>
                  </a:lnTo>
                  <a:cubicBezTo>
                    <a:pt x="814" y="5028"/>
                    <a:pt x="777" y="4991"/>
                    <a:pt x="703" y="4843"/>
                  </a:cubicBezTo>
                  <a:cubicBezTo>
                    <a:pt x="666" y="4732"/>
                    <a:pt x="629" y="4547"/>
                    <a:pt x="629" y="4289"/>
                  </a:cubicBezTo>
                  <a:cubicBezTo>
                    <a:pt x="629" y="3808"/>
                    <a:pt x="777" y="3180"/>
                    <a:pt x="1110" y="2551"/>
                  </a:cubicBezTo>
                  <a:cubicBezTo>
                    <a:pt x="1479" y="1886"/>
                    <a:pt x="1997" y="1220"/>
                    <a:pt x="2773" y="740"/>
                  </a:cubicBezTo>
                  <a:lnTo>
                    <a:pt x="2768" y="730"/>
                  </a:lnTo>
                  <a:lnTo>
                    <a:pt x="2768" y="730"/>
                  </a:lnTo>
                  <a:cubicBezTo>
                    <a:pt x="2865" y="703"/>
                    <a:pt x="3181" y="629"/>
                    <a:pt x="3698" y="629"/>
                  </a:cubicBezTo>
                  <a:close/>
                  <a:moveTo>
                    <a:pt x="3698" y="0"/>
                  </a:moveTo>
                  <a:cubicBezTo>
                    <a:pt x="2921" y="0"/>
                    <a:pt x="2515" y="185"/>
                    <a:pt x="2478" y="185"/>
                  </a:cubicBezTo>
                  <a:lnTo>
                    <a:pt x="2441" y="222"/>
                  </a:lnTo>
                  <a:cubicBezTo>
                    <a:pt x="1590" y="776"/>
                    <a:pt x="962" y="1516"/>
                    <a:pt x="592" y="2255"/>
                  </a:cubicBezTo>
                  <a:cubicBezTo>
                    <a:pt x="186" y="2958"/>
                    <a:pt x="1" y="3697"/>
                    <a:pt x="1" y="4289"/>
                  </a:cubicBezTo>
                  <a:cubicBezTo>
                    <a:pt x="1" y="4621"/>
                    <a:pt x="38" y="4880"/>
                    <a:pt x="149" y="5102"/>
                  </a:cubicBezTo>
                  <a:cubicBezTo>
                    <a:pt x="259" y="5361"/>
                    <a:pt x="444" y="5546"/>
                    <a:pt x="666" y="5620"/>
                  </a:cubicBezTo>
                  <a:cubicBezTo>
                    <a:pt x="777" y="5657"/>
                    <a:pt x="851" y="5657"/>
                    <a:pt x="925" y="5694"/>
                  </a:cubicBezTo>
                  <a:cubicBezTo>
                    <a:pt x="1258" y="5731"/>
                    <a:pt x="1849" y="5731"/>
                    <a:pt x="2626" y="5768"/>
                  </a:cubicBezTo>
                  <a:lnTo>
                    <a:pt x="5435" y="5768"/>
                  </a:lnTo>
                  <a:cubicBezTo>
                    <a:pt x="10278" y="5768"/>
                    <a:pt x="17118" y="5657"/>
                    <a:pt x="17118" y="5657"/>
                  </a:cubicBezTo>
                  <a:cubicBezTo>
                    <a:pt x="17229" y="5657"/>
                    <a:pt x="17303" y="5620"/>
                    <a:pt x="17340" y="5546"/>
                  </a:cubicBezTo>
                  <a:cubicBezTo>
                    <a:pt x="17414" y="5509"/>
                    <a:pt x="17451" y="5398"/>
                    <a:pt x="17414" y="5324"/>
                  </a:cubicBezTo>
                  <a:lnTo>
                    <a:pt x="17340" y="3106"/>
                  </a:lnTo>
                  <a:cubicBezTo>
                    <a:pt x="17340" y="2958"/>
                    <a:pt x="17192" y="2810"/>
                    <a:pt x="17044" y="2810"/>
                  </a:cubicBezTo>
                  <a:cubicBezTo>
                    <a:pt x="17044" y="2810"/>
                    <a:pt x="16194" y="2736"/>
                    <a:pt x="15233" y="2662"/>
                  </a:cubicBezTo>
                  <a:cubicBezTo>
                    <a:pt x="14308" y="2588"/>
                    <a:pt x="13310" y="2514"/>
                    <a:pt x="12977" y="2514"/>
                  </a:cubicBezTo>
                  <a:cubicBezTo>
                    <a:pt x="12940" y="2514"/>
                    <a:pt x="12792" y="2477"/>
                    <a:pt x="12645" y="2440"/>
                  </a:cubicBezTo>
                  <a:cubicBezTo>
                    <a:pt x="11425" y="2218"/>
                    <a:pt x="7912" y="1183"/>
                    <a:pt x="6064" y="481"/>
                  </a:cubicBezTo>
                  <a:cubicBezTo>
                    <a:pt x="5103" y="111"/>
                    <a:pt x="4289" y="0"/>
                    <a:pt x="369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0"/>
            <p:cNvSpPr/>
            <p:nvPr/>
          </p:nvSpPr>
          <p:spPr>
            <a:xfrm>
              <a:off x="3642225" y="3515250"/>
              <a:ext cx="183025" cy="99250"/>
            </a:xfrm>
            <a:custGeom>
              <a:avLst/>
              <a:gdLst/>
              <a:ahLst/>
              <a:cxnLst/>
              <a:rect l="l" t="t" r="r" b="b"/>
              <a:pathLst>
                <a:path w="7321" h="3970" extrusionOk="0">
                  <a:moveTo>
                    <a:pt x="4177" y="1"/>
                  </a:moveTo>
                  <a:cubicBezTo>
                    <a:pt x="4110" y="1"/>
                    <a:pt x="4049" y="16"/>
                    <a:pt x="3993" y="50"/>
                  </a:cubicBezTo>
                  <a:cubicBezTo>
                    <a:pt x="3180" y="605"/>
                    <a:pt x="481" y="2934"/>
                    <a:pt x="481" y="2934"/>
                  </a:cubicBezTo>
                  <a:lnTo>
                    <a:pt x="0" y="3821"/>
                  </a:lnTo>
                  <a:lnTo>
                    <a:pt x="2736" y="3821"/>
                  </a:lnTo>
                  <a:cubicBezTo>
                    <a:pt x="3610" y="3821"/>
                    <a:pt x="3995" y="3516"/>
                    <a:pt x="4336" y="3516"/>
                  </a:cubicBezTo>
                  <a:cubicBezTo>
                    <a:pt x="4370" y="3516"/>
                    <a:pt x="4403" y="3519"/>
                    <a:pt x="4437" y="3525"/>
                  </a:cubicBezTo>
                  <a:cubicBezTo>
                    <a:pt x="4843" y="3599"/>
                    <a:pt x="6618" y="3969"/>
                    <a:pt x="6618" y="3969"/>
                  </a:cubicBezTo>
                  <a:cubicBezTo>
                    <a:pt x="6618" y="3969"/>
                    <a:pt x="7321" y="3821"/>
                    <a:pt x="7247" y="3525"/>
                  </a:cubicBezTo>
                  <a:cubicBezTo>
                    <a:pt x="7177" y="3249"/>
                    <a:pt x="5138" y="1"/>
                    <a:pt x="41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0"/>
            <p:cNvSpPr/>
            <p:nvPr/>
          </p:nvSpPr>
          <p:spPr>
            <a:xfrm>
              <a:off x="3634825" y="3508175"/>
              <a:ext cx="195975" cy="113700"/>
            </a:xfrm>
            <a:custGeom>
              <a:avLst/>
              <a:gdLst/>
              <a:ahLst/>
              <a:cxnLst/>
              <a:rect l="l" t="t" r="r" b="b"/>
              <a:pathLst>
                <a:path w="7839" h="4548" extrusionOk="0">
                  <a:moveTo>
                    <a:pt x="4474" y="0"/>
                  </a:moveTo>
                  <a:cubicBezTo>
                    <a:pt x="4363" y="0"/>
                    <a:pt x="4252" y="0"/>
                    <a:pt x="4141" y="74"/>
                  </a:cubicBezTo>
                  <a:cubicBezTo>
                    <a:pt x="3698" y="370"/>
                    <a:pt x="2810" y="1073"/>
                    <a:pt x="2034" y="1738"/>
                  </a:cubicBezTo>
                  <a:cubicBezTo>
                    <a:pt x="1258" y="2403"/>
                    <a:pt x="555" y="2958"/>
                    <a:pt x="555" y="2958"/>
                  </a:cubicBezTo>
                  <a:cubicBezTo>
                    <a:pt x="444" y="3069"/>
                    <a:pt x="407" y="3291"/>
                    <a:pt x="518" y="3402"/>
                  </a:cubicBezTo>
                  <a:cubicBezTo>
                    <a:pt x="578" y="3481"/>
                    <a:pt x="669" y="3518"/>
                    <a:pt x="758" y="3518"/>
                  </a:cubicBezTo>
                  <a:cubicBezTo>
                    <a:pt x="835" y="3518"/>
                    <a:pt x="910" y="3490"/>
                    <a:pt x="962" y="3439"/>
                  </a:cubicBezTo>
                  <a:cubicBezTo>
                    <a:pt x="962" y="3439"/>
                    <a:pt x="1147" y="3291"/>
                    <a:pt x="1405" y="3069"/>
                  </a:cubicBezTo>
                  <a:cubicBezTo>
                    <a:pt x="1812" y="2736"/>
                    <a:pt x="2404" y="2219"/>
                    <a:pt x="2995" y="1701"/>
                  </a:cubicBezTo>
                  <a:cubicBezTo>
                    <a:pt x="3587" y="1220"/>
                    <a:pt x="4178" y="777"/>
                    <a:pt x="4474" y="592"/>
                  </a:cubicBezTo>
                  <a:cubicBezTo>
                    <a:pt x="4511" y="592"/>
                    <a:pt x="4585" y="629"/>
                    <a:pt x="4733" y="703"/>
                  </a:cubicBezTo>
                  <a:cubicBezTo>
                    <a:pt x="4918" y="814"/>
                    <a:pt x="5213" y="1073"/>
                    <a:pt x="5472" y="1405"/>
                  </a:cubicBezTo>
                  <a:cubicBezTo>
                    <a:pt x="5916" y="1849"/>
                    <a:pt x="6360" y="2477"/>
                    <a:pt x="6692" y="2958"/>
                  </a:cubicBezTo>
                  <a:cubicBezTo>
                    <a:pt x="6840" y="3217"/>
                    <a:pt x="6988" y="3439"/>
                    <a:pt x="7099" y="3624"/>
                  </a:cubicBezTo>
                  <a:cubicBezTo>
                    <a:pt x="7136" y="3697"/>
                    <a:pt x="7173" y="3771"/>
                    <a:pt x="7210" y="3808"/>
                  </a:cubicBezTo>
                  <a:lnTo>
                    <a:pt x="7214" y="3817"/>
                  </a:lnTo>
                  <a:lnTo>
                    <a:pt x="7214" y="3817"/>
                  </a:lnTo>
                  <a:cubicBezTo>
                    <a:pt x="7176" y="3850"/>
                    <a:pt x="7111" y="3882"/>
                    <a:pt x="7062" y="3882"/>
                  </a:cubicBezTo>
                  <a:lnTo>
                    <a:pt x="6936" y="3946"/>
                  </a:lnTo>
                  <a:lnTo>
                    <a:pt x="6936" y="3946"/>
                  </a:lnTo>
                  <a:cubicBezTo>
                    <a:pt x="6635" y="3884"/>
                    <a:pt x="5139" y="3579"/>
                    <a:pt x="4807" y="3513"/>
                  </a:cubicBezTo>
                  <a:lnTo>
                    <a:pt x="4659" y="3476"/>
                  </a:lnTo>
                  <a:cubicBezTo>
                    <a:pt x="4363" y="3476"/>
                    <a:pt x="4178" y="3587"/>
                    <a:pt x="3956" y="3660"/>
                  </a:cubicBezTo>
                  <a:cubicBezTo>
                    <a:pt x="3698" y="3734"/>
                    <a:pt x="3439" y="3808"/>
                    <a:pt x="3032" y="3808"/>
                  </a:cubicBezTo>
                  <a:lnTo>
                    <a:pt x="296" y="3808"/>
                  </a:lnTo>
                  <a:cubicBezTo>
                    <a:pt x="148" y="3808"/>
                    <a:pt x="1" y="3919"/>
                    <a:pt x="1" y="4104"/>
                  </a:cubicBezTo>
                  <a:cubicBezTo>
                    <a:pt x="1" y="4289"/>
                    <a:pt x="148" y="4400"/>
                    <a:pt x="296" y="4400"/>
                  </a:cubicBezTo>
                  <a:lnTo>
                    <a:pt x="3032" y="4400"/>
                  </a:lnTo>
                  <a:cubicBezTo>
                    <a:pt x="3513" y="4400"/>
                    <a:pt x="3846" y="4326"/>
                    <a:pt x="4141" y="4252"/>
                  </a:cubicBezTo>
                  <a:cubicBezTo>
                    <a:pt x="4400" y="4141"/>
                    <a:pt x="4585" y="4104"/>
                    <a:pt x="4659" y="4104"/>
                  </a:cubicBezTo>
                  <a:lnTo>
                    <a:pt x="4696" y="4104"/>
                  </a:lnTo>
                  <a:cubicBezTo>
                    <a:pt x="5066" y="4178"/>
                    <a:pt x="6877" y="4548"/>
                    <a:pt x="6877" y="4548"/>
                  </a:cubicBezTo>
                  <a:lnTo>
                    <a:pt x="6988" y="4548"/>
                  </a:lnTo>
                  <a:cubicBezTo>
                    <a:pt x="7025" y="4548"/>
                    <a:pt x="7173" y="4511"/>
                    <a:pt x="7358" y="4437"/>
                  </a:cubicBezTo>
                  <a:cubicBezTo>
                    <a:pt x="7469" y="4400"/>
                    <a:pt x="7543" y="4326"/>
                    <a:pt x="7653" y="4252"/>
                  </a:cubicBezTo>
                  <a:cubicBezTo>
                    <a:pt x="7727" y="4178"/>
                    <a:pt x="7838" y="4030"/>
                    <a:pt x="7838" y="3845"/>
                  </a:cubicBezTo>
                  <a:lnTo>
                    <a:pt x="7838" y="3734"/>
                  </a:lnTo>
                  <a:cubicBezTo>
                    <a:pt x="7801" y="3660"/>
                    <a:pt x="7801" y="3624"/>
                    <a:pt x="7764" y="3587"/>
                  </a:cubicBezTo>
                  <a:cubicBezTo>
                    <a:pt x="7690" y="3402"/>
                    <a:pt x="7506" y="3143"/>
                    <a:pt x="7284" y="2773"/>
                  </a:cubicBezTo>
                  <a:cubicBezTo>
                    <a:pt x="6951" y="2219"/>
                    <a:pt x="6470" y="1553"/>
                    <a:pt x="5990" y="1036"/>
                  </a:cubicBezTo>
                  <a:cubicBezTo>
                    <a:pt x="5731" y="740"/>
                    <a:pt x="5509" y="518"/>
                    <a:pt x="5250" y="296"/>
                  </a:cubicBezTo>
                  <a:cubicBezTo>
                    <a:pt x="4992" y="148"/>
                    <a:pt x="4770" y="0"/>
                    <a:pt x="447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0"/>
            <p:cNvSpPr/>
            <p:nvPr/>
          </p:nvSpPr>
          <p:spPr>
            <a:xfrm>
              <a:off x="4000825" y="3493950"/>
              <a:ext cx="430750" cy="128850"/>
            </a:xfrm>
            <a:custGeom>
              <a:avLst/>
              <a:gdLst/>
              <a:ahLst/>
              <a:cxnLst/>
              <a:rect l="l" t="t" r="r" b="b"/>
              <a:pathLst>
                <a:path w="17230" h="5154" extrusionOk="0">
                  <a:moveTo>
                    <a:pt x="13404" y="0"/>
                  </a:moveTo>
                  <a:cubicBezTo>
                    <a:pt x="12849" y="0"/>
                    <a:pt x="12093" y="101"/>
                    <a:pt x="11166" y="458"/>
                  </a:cubicBezTo>
                  <a:cubicBezTo>
                    <a:pt x="9022" y="1272"/>
                    <a:pt x="4770" y="2492"/>
                    <a:pt x="4142" y="2492"/>
                  </a:cubicBezTo>
                  <a:cubicBezTo>
                    <a:pt x="3550" y="2492"/>
                    <a:pt x="75" y="2788"/>
                    <a:pt x="75" y="2788"/>
                  </a:cubicBezTo>
                  <a:lnTo>
                    <a:pt x="1" y="5006"/>
                  </a:lnTo>
                  <a:cubicBezTo>
                    <a:pt x="1" y="5006"/>
                    <a:pt x="6853" y="5154"/>
                    <a:pt x="11695" y="5154"/>
                  </a:cubicBezTo>
                  <a:cubicBezTo>
                    <a:pt x="14115" y="5154"/>
                    <a:pt x="16034" y="5117"/>
                    <a:pt x="16342" y="5006"/>
                  </a:cubicBezTo>
                  <a:cubicBezTo>
                    <a:pt x="17229" y="4710"/>
                    <a:pt x="16933" y="1789"/>
                    <a:pt x="14493" y="163"/>
                  </a:cubicBezTo>
                  <a:cubicBezTo>
                    <a:pt x="14493" y="163"/>
                    <a:pt x="14111" y="0"/>
                    <a:pt x="13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0"/>
            <p:cNvSpPr/>
            <p:nvPr/>
          </p:nvSpPr>
          <p:spPr>
            <a:xfrm>
              <a:off x="3992525" y="3486000"/>
              <a:ext cx="436275" cy="144200"/>
            </a:xfrm>
            <a:custGeom>
              <a:avLst/>
              <a:gdLst/>
              <a:ahLst/>
              <a:cxnLst/>
              <a:rect l="l" t="t" r="r" b="b"/>
              <a:pathLst>
                <a:path w="17451" h="5768" extrusionOk="0">
                  <a:moveTo>
                    <a:pt x="13753" y="629"/>
                  </a:moveTo>
                  <a:cubicBezTo>
                    <a:pt x="14086" y="629"/>
                    <a:pt x="14345" y="666"/>
                    <a:pt x="14493" y="703"/>
                  </a:cubicBezTo>
                  <a:cubicBezTo>
                    <a:pt x="14567" y="703"/>
                    <a:pt x="14641" y="740"/>
                    <a:pt x="14678" y="740"/>
                  </a:cubicBezTo>
                  <a:cubicBezTo>
                    <a:pt x="15417" y="1220"/>
                    <a:pt x="15971" y="1886"/>
                    <a:pt x="16304" y="2551"/>
                  </a:cubicBezTo>
                  <a:cubicBezTo>
                    <a:pt x="16674" y="3180"/>
                    <a:pt x="16822" y="3808"/>
                    <a:pt x="16822" y="4289"/>
                  </a:cubicBezTo>
                  <a:cubicBezTo>
                    <a:pt x="16822" y="4547"/>
                    <a:pt x="16785" y="4732"/>
                    <a:pt x="16711" y="4880"/>
                  </a:cubicBezTo>
                  <a:cubicBezTo>
                    <a:pt x="16674" y="4991"/>
                    <a:pt x="16600" y="5028"/>
                    <a:pt x="16563" y="5065"/>
                  </a:cubicBezTo>
                  <a:lnTo>
                    <a:pt x="16415" y="5065"/>
                  </a:lnTo>
                  <a:cubicBezTo>
                    <a:pt x="16156" y="5102"/>
                    <a:pt x="15565" y="5139"/>
                    <a:pt x="14788" y="5139"/>
                  </a:cubicBezTo>
                  <a:cubicBezTo>
                    <a:pt x="14049" y="5176"/>
                    <a:pt x="13088" y="5176"/>
                    <a:pt x="12016" y="5176"/>
                  </a:cubicBezTo>
                  <a:cubicBezTo>
                    <a:pt x="9613" y="5176"/>
                    <a:pt x="6692" y="5139"/>
                    <a:pt x="4363" y="5102"/>
                  </a:cubicBezTo>
                  <a:cubicBezTo>
                    <a:pt x="3180" y="5102"/>
                    <a:pt x="2181" y="5065"/>
                    <a:pt x="1479" y="5065"/>
                  </a:cubicBezTo>
                  <a:cubicBezTo>
                    <a:pt x="1119" y="5047"/>
                    <a:pt x="839" y="5038"/>
                    <a:pt x="645" y="5033"/>
                  </a:cubicBezTo>
                  <a:lnTo>
                    <a:pt x="645" y="5033"/>
                  </a:lnTo>
                  <a:lnTo>
                    <a:pt x="726" y="3377"/>
                  </a:lnTo>
                  <a:lnTo>
                    <a:pt x="726" y="3377"/>
                  </a:lnTo>
                  <a:cubicBezTo>
                    <a:pt x="1055" y="3349"/>
                    <a:pt x="1632" y="3301"/>
                    <a:pt x="2255" y="3254"/>
                  </a:cubicBezTo>
                  <a:cubicBezTo>
                    <a:pt x="3180" y="3180"/>
                    <a:pt x="4215" y="3106"/>
                    <a:pt x="4474" y="3106"/>
                  </a:cubicBezTo>
                  <a:cubicBezTo>
                    <a:pt x="4585" y="3106"/>
                    <a:pt x="4732" y="3106"/>
                    <a:pt x="4917" y="3069"/>
                  </a:cubicBezTo>
                  <a:cubicBezTo>
                    <a:pt x="6211" y="2810"/>
                    <a:pt x="9686" y="1775"/>
                    <a:pt x="11609" y="1072"/>
                  </a:cubicBezTo>
                  <a:cubicBezTo>
                    <a:pt x="12496" y="703"/>
                    <a:pt x="13236" y="629"/>
                    <a:pt x="13753" y="629"/>
                  </a:cubicBezTo>
                  <a:close/>
                  <a:moveTo>
                    <a:pt x="13753" y="0"/>
                  </a:moveTo>
                  <a:cubicBezTo>
                    <a:pt x="13162" y="0"/>
                    <a:pt x="12348" y="111"/>
                    <a:pt x="11387" y="481"/>
                  </a:cubicBezTo>
                  <a:cubicBezTo>
                    <a:pt x="10315" y="887"/>
                    <a:pt x="8725" y="1405"/>
                    <a:pt x="7320" y="1812"/>
                  </a:cubicBezTo>
                  <a:cubicBezTo>
                    <a:pt x="6618" y="1997"/>
                    <a:pt x="5952" y="2181"/>
                    <a:pt x="5472" y="2292"/>
                  </a:cubicBezTo>
                  <a:cubicBezTo>
                    <a:pt x="5213" y="2366"/>
                    <a:pt x="4991" y="2403"/>
                    <a:pt x="4806" y="2440"/>
                  </a:cubicBezTo>
                  <a:cubicBezTo>
                    <a:pt x="4622" y="2477"/>
                    <a:pt x="4511" y="2514"/>
                    <a:pt x="4474" y="2514"/>
                  </a:cubicBezTo>
                  <a:cubicBezTo>
                    <a:pt x="4141" y="2514"/>
                    <a:pt x="3143" y="2588"/>
                    <a:pt x="2181" y="2662"/>
                  </a:cubicBezTo>
                  <a:cubicBezTo>
                    <a:pt x="1257" y="2736"/>
                    <a:pt x="407" y="2810"/>
                    <a:pt x="407" y="2810"/>
                  </a:cubicBezTo>
                  <a:cubicBezTo>
                    <a:pt x="222" y="2810"/>
                    <a:pt x="111" y="2958"/>
                    <a:pt x="111" y="3106"/>
                  </a:cubicBezTo>
                  <a:lnTo>
                    <a:pt x="0" y="5324"/>
                  </a:lnTo>
                  <a:cubicBezTo>
                    <a:pt x="0" y="5398"/>
                    <a:pt x="37" y="5509"/>
                    <a:pt x="74" y="5546"/>
                  </a:cubicBezTo>
                  <a:cubicBezTo>
                    <a:pt x="148" y="5620"/>
                    <a:pt x="222" y="5657"/>
                    <a:pt x="296" y="5657"/>
                  </a:cubicBezTo>
                  <a:cubicBezTo>
                    <a:pt x="296" y="5657"/>
                    <a:pt x="7172" y="5768"/>
                    <a:pt x="12016" y="5768"/>
                  </a:cubicBezTo>
                  <a:lnTo>
                    <a:pt x="15121" y="5768"/>
                  </a:lnTo>
                  <a:cubicBezTo>
                    <a:pt x="15565" y="5731"/>
                    <a:pt x="15898" y="5731"/>
                    <a:pt x="16156" y="5731"/>
                  </a:cubicBezTo>
                  <a:cubicBezTo>
                    <a:pt x="16304" y="5694"/>
                    <a:pt x="16415" y="5694"/>
                    <a:pt x="16526" y="5694"/>
                  </a:cubicBezTo>
                  <a:cubicBezTo>
                    <a:pt x="16600" y="5657"/>
                    <a:pt x="16674" y="5657"/>
                    <a:pt x="16748" y="5620"/>
                  </a:cubicBezTo>
                  <a:cubicBezTo>
                    <a:pt x="17007" y="5546"/>
                    <a:pt x="17192" y="5361"/>
                    <a:pt x="17302" y="5102"/>
                  </a:cubicBezTo>
                  <a:cubicBezTo>
                    <a:pt x="17376" y="4880"/>
                    <a:pt x="17450" y="4621"/>
                    <a:pt x="17450" y="4289"/>
                  </a:cubicBezTo>
                  <a:cubicBezTo>
                    <a:pt x="17450" y="3697"/>
                    <a:pt x="17265" y="2958"/>
                    <a:pt x="16859" y="2255"/>
                  </a:cubicBezTo>
                  <a:cubicBezTo>
                    <a:pt x="16452" y="1516"/>
                    <a:pt x="15861" y="776"/>
                    <a:pt x="15010" y="222"/>
                  </a:cubicBezTo>
                  <a:lnTo>
                    <a:pt x="14936" y="185"/>
                  </a:lnTo>
                  <a:cubicBezTo>
                    <a:pt x="14936" y="185"/>
                    <a:pt x="14493" y="0"/>
                    <a:pt x="1375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0"/>
            <p:cNvSpPr/>
            <p:nvPr/>
          </p:nvSpPr>
          <p:spPr>
            <a:xfrm>
              <a:off x="3898250" y="3515250"/>
              <a:ext cx="183025" cy="99250"/>
            </a:xfrm>
            <a:custGeom>
              <a:avLst/>
              <a:gdLst/>
              <a:ahLst/>
              <a:cxnLst/>
              <a:rect l="l" t="t" r="r" b="b"/>
              <a:pathLst>
                <a:path w="7321" h="3970" extrusionOk="0">
                  <a:moveTo>
                    <a:pt x="3143" y="1"/>
                  </a:moveTo>
                  <a:cubicBezTo>
                    <a:pt x="2183" y="1"/>
                    <a:pt x="143" y="3249"/>
                    <a:pt x="74" y="3525"/>
                  </a:cubicBezTo>
                  <a:cubicBezTo>
                    <a:pt x="0" y="3821"/>
                    <a:pt x="703" y="3969"/>
                    <a:pt x="703" y="3969"/>
                  </a:cubicBezTo>
                  <a:cubicBezTo>
                    <a:pt x="703" y="3969"/>
                    <a:pt x="2477" y="3599"/>
                    <a:pt x="2884" y="3525"/>
                  </a:cubicBezTo>
                  <a:cubicBezTo>
                    <a:pt x="2918" y="3519"/>
                    <a:pt x="2951" y="3516"/>
                    <a:pt x="2985" y="3516"/>
                  </a:cubicBezTo>
                  <a:cubicBezTo>
                    <a:pt x="3326" y="3516"/>
                    <a:pt x="3711" y="3821"/>
                    <a:pt x="4585" y="3821"/>
                  </a:cubicBezTo>
                  <a:lnTo>
                    <a:pt x="7320" y="3821"/>
                  </a:lnTo>
                  <a:lnTo>
                    <a:pt x="6840" y="2934"/>
                  </a:lnTo>
                  <a:cubicBezTo>
                    <a:pt x="6840" y="2934"/>
                    <a:pt x="4141" y="605"/>
                    <a:pt x="3328" y="50"/>
                  </a:cubicBezTo>
                  <a:cubicBezTo>
                    <a:pt x="3272" y="16"/>
                    <a:pt x="3210" y="1"/>
                    <a:pt x="31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0"/>
            <p:cNvSpPr/>
            <p:nvPr/>
          </p:nvSpPr>
          <p:spPr>
            <a:xfrm>
              <a:off x="3892700" y="3508175"/>
              <a:ext cx="195975" cy="113700"/>
            </a:xfrm>
            <a:custGeom>
              <a:avLst/>
              <a:gdLst/>
              <a:ahLst/>
              <a:cxnLst/>
              <a:rect l="l" t="t" r="r" b="b"/>
              <a:pathLst>
                <a:path w="7839" h="4548" extrusionOk="0">
                  <a:moveTo>
                    <a:pt x="3365" y="0"/>
                  </a:moveTo>
                  <a:cubicBezTo>
                    <a:pt x="3143" y="0"/>
                    <a:pt x="2958" y="74"/>
                    <a:pt x="2810" y="185"/>
                  </a:cubicBezTo>
                  <a:cubicBezTo>
                    <a:pt x="2477" y="370"/>
                    <a:pt x="2182" y="629"/>
                    <a:pt x="1886" y="999"/>
                  </a:cubicBezTo>
                  <a:cubicBezTo>
                    <a:pt x="1442" y="1479"/>
                    <a:pt x="999" y="2108"/>
                    <a:pt x="629" y="2625"/>
                  </a:cubicBezTo>
                  <a:cubicBezTo>
                    <a:pt x="481" y="2884"/>
                    <a:pt x="333" y="3106"/>
                    <a:pt x="222" y="3291"/>
                  </a:cubicBezTo>
                  <a:cubicBezTo>
                    <a:pt x="185" y="3402"/>
                    <a:pt x="111" y="3476"/>
                    <a:pt x="74" y="3550"/>
                  </a:cubicBezTo>
                  <a:cubicBezTo>
                    <a:pt x="37" y="3624"/>
                    <a:pt x="37" y="3660"/>
                    <a:pt x="0" y="3734"/>
                  </a:cubicBezTo>
                  <a:lnTo>
                    <a:pt x="0" y="3845"/>
                  </a:lnTo>
                  <a:cubicBezTo>
                    <a:pt x="0" y="4030"/>
                    <a:pt x="111" y="4178"/>
                    <a:pt x="185" y="4252"/>
                  </a:cubicBezTo>
                  <a:cubicBezTo>
                    <a:pt x="333" y="4400"/>
                    <a:pt x="481" y="4437"/>
                    <a:pt x="629" y="4474"/>
                  </a:cubicBezTo>
                  <a:cubicBezTo>
                    <a:pt x="740" y="4548"/>
                    <a:pt x="851" y="4548"/>
                    <a:pt x="851" y="4548"/>
                  </a:cubicBezTo>
                  <a:lnTo>
                    <a:pt x="962" y="4548"/>
                  </a:lnTo>
                  <a:cubicBezTo>
                    <a:pt x="962" y="4548"/>
                    <a:pt x="2773" y="4178"/>
                    <a:pt x="3143" y="4104"/>
                  </a:cubicBezTo>
                  <a:lnTo>
                    <a:pt x="3180" y="4104"/>
                  </a:lnTo>
                  <a:cubicBezTo>
                    <a:pt x="3254" y="4104"/>
                    <a:pt x="3439" y="4141"/>
                    <a:pt x="3697" y="4252"/>
                  </a:cubicBezTo>
                  <a:cubicBezTo>
                    <a:pt x="3993" y="4326"/>
                    <a:pt x="4326" y="4400"/>
                    <a:pt x="4807" y="4400"/>
                  </a:cubicBezTo>
                  <a:lnTo>
                    <a:pt x="7542" y="4400"/>
                  </a:lnTo>
                  <a:cubicBezTo>
                    <a:pt x="7690" y="4400"/>
                    <a:pt x="7838" y="4289"/>
                    <a:pt x="7838" y="4104"/>
                  </a:cubicBezTo>
                  <a:cubicBezTo>
                    <a:pt x="7838" y="3919"/>
                    <a:pt x="7690" y="3808"/>
                    <a:pt x="7542" y="3808"/>
                  </a:cubicBezTo>
                  <a:lnTo>
                    <a:pt x="4807" y="3808"/>
                  </a:lnTo>
                  <a:cubicBezTo>
                    <a:pt x="4400" y="3808"/>
                    <a:pt x="4141" y="3734"/>
                    <a:pt x="3882" y="3660"/>
                  </a:cubicBezTo>
                  <a:cubicBezTo>
                    <a:pt x="3660" y="3587"/>
                    <a:pt x="3476" y="3476"/>
                    <a:pt x="3180" y="3476"/>
                  </a:cubicBezTo>
                  <a:lnTo>
                    <a:pt x="3032" y="3513"/>
                  </a:lnTo>
                  <a:cubicBezTo>
                    <a:pt x="2699" y="3579"/>
                    <a:pt x="1198" y="3885"/>
                    <a:pt x="902" y="3946"/>
                  </a:cubicBezTo>
                  <a:lnTo>
                    <a:pt x="902" y="3946"/>
                  </a:lnTo>
                  <a:cubicBezTo>
                    <a:pt x="841" y="3930"/>
                    <a:pt x="754" y="3897"/>
                    <a:pt x="703" y="3845"/>
                  </a:cubicBezTo>
                  <a:lnTo>
                    <a:pt x="626" y="3820"/>
                  </a:lnTo>
                  <a:lnTo>
                    <a:pt x="626" y="3820"/>
                  </a:lnTo>
                  <a:cubicBezTo>
                    <a:pt x="645" y="3788"/>
                    <a:pt x="670" y="3747"/>
                    <a:pt x="703" y="3697"/>
                  </a:cubicBezTo>
                  <a:cubicBezTo>
                    <a:pt x="925" y="3291"/>
                    <a:pt x="1442" y="2477"/>
                    <a:pt x="1997" y="1775"/>
                  </a:cubicBezTo>
                  <a:cubicBezTo>
                    <a:pt x="2293" y="1442"/>
                    <a:pt x="2588" y="1146"/>
                    <a:pt x="2810" y="925"/>
                  </a:cubicBezTo>
                  <a:cubicBezTo>
                    <a:pt x="2958" y="814"/>
                    <a:pt x="3069" y="703"/>
                    <a:pt x="3180" y="666"/>
                  </a:cubicBezTo>
                  <a:cubicBezTo>
                    <a:pt x="3254" y="629"/>
                    <a:pt x="3328" y="592"/>
                    <a:pt x="3365" y="592"/>
                  </a:cubicBezTo>
                  <a:cubicBezTo>
                    <a:pt x="3771" y="851"/>
                    <a:pt x="4659" y="1553"/>
                    <a:pt x="5435" y="2219"/>
                  </a:cubicBezTo>
                  <a:cubicBezTo>
                    <a:pt x="5805" y="2514"/>
                    <a:pt x="6174" y="2847"/>
                    <a:pt x="6433" y="3069"/>
                  </a:cubicBezTo>
                  <a:cubicBezTo>
                    <a:pt x="6692" y="3291"/>
                    <a:pt x="6877" y="3439"/>
                    <a:pt x="6877" y="3439"/>
                  </a:cubicBezTo>
                  <a:cubicBezTo>
                    <a:pt x="6928" y="3490"/>
                    <a:pt x="7004" y="3518"/>
                    <a:pt x="7081" y="3518"/>
                  </a:cubicBezTo>
                  <a:cubicBezTo>
                    <a:pt x="7170" y="3518"/>
                    <a:pt x="7261" y="3481"/>
                    <a:pt x="7321" y="3402"/>
                  </a:cubicBezTo>
                  <a:cubicBezTo>
                    <a:pt x="7431" y="3291"/>
                    <a:pt x="7394" y="3069"/>
                    <a:pt x="7284" y="2958"/>
                  </a:cubicBezTo>
                  <a:cubicBezTo>
                    <a:pt x="7284" y="2958"/>
                    <a:pt x="6581" y="2403"/>
                    <a:pt x="5805" y="1738"/>
                  </a:cubicBezTo>
                  <a:cubicBezTo>
                    <a:pt x="5028" y="1073"/>
                    <a:pt x="4141" y="370"/>
                    <a:pt x="3697" y="74"/>
                  </a:cubicBezTo>
                  <a:cubicBezTo>
                    <a:pt x="3587" y="0"/>
                    <a:pt x="3476" y="0"/>
                    <a:pt x="336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0"/>
            <p:cNvSpPr/>
            <p:nvPr/>
          </p:nvSpPr>
          <p:spPr>
            <a:xfrm>
              <a:off x="3581225" y="3885275"/>
              <a:ext cx="489875" cy="212600"/>
            </a:xfrm>
            <a:custGeom>
              <a:avLst/>
              <a:gdLst/>
              <a:ahLst/>
              <a:cxnLst/>
              <a:rect l="l" t="t" r="r" b="b"/>
              <a:pathLst>
                <a:path w="19595" h="8504" extrusionOk="0">
                  <a:moveTo>
                    <a:pt x="0" y="0"/>
                  </a:moveTo>
                  <a:lnTo>
                    <a:pt x="0" y="8504"/>
                  </a:lnTo>
                  <a:lnTo>
                    <a:pt x="19595" y="8504"/>
                  </a:lnTo>
                  <a:lnTo>
                    <a:pt x="195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0"/>
            <p:cNvSpPr/>
            <p:nvPr/>
          </p:nvSpPr>
          <p:spPr>
            <a:xfrm>
              <a:off x="3573825" y="3876950"/>
              <a:ext cx="504675" cy="228325"/>
            </a:xfrm>
            <a:custGeom>
              <a:avLst/>
              <a:gdLst/>
              <a:ahLst/>
              <a:cxnLst/>
              <a:rect l="l" t="t" r="r" b="b"/>
              <a:pathLst>
                <a:path w="20187" h="9133" extrusionOk="0">
                  <a:moveTo>
                    <a:pt x="19558" y="629"/>
                  </a:moveTo>
                  <a:lnTo>
                    <a:pt x="19558" y="8504"/>
                  </a:lnTo>
                  <a:lnTo>
                    <a:pt x="592" y="8504"/>
                  </a:lnTo>
                  <a:lnTo>
                    <a:pt x="592" y="629"/>
                  </a:lnTo>
                  <a:close/>
                  <a:moveTo>
                    <a:pt x="296" y="1"/>
                  </a:moveTo>
                  <a:cubicBezTo>
                    <a:pt x="222" y="1"/>
                    <a:pt x="148" y="38"/>
                    <a:pt x="74" y="112"/>
                  </a:cubicBezTo>
                  <a:cubicBezTo>
                    <a:pt x="37" y="149"/>
                    <a:pt x="1" y="223"/>
                    <a:pt x="1" y="333"/>
                  </a:cubicBezTo>
                  <a:lnTo>
                    <a:pt x="1" y="8837"/>
                  </a:lnTo>
                  <a:cubicBezTo>
                    <a:pt x="1" y="8911"/>
                    <a:pt x="37" y="8985"/>
                    <a:pt x="74" y="9022"/>
                  </a:cubicBezTo>
                  <a:cubicBezTo>
                    <a:pt x="148" y="9095"/>
                    <a:pt x="222" y="9132"/>
                    <a:pt x="296" y="9132"/>
                  </a:cubicBezTo>
                  <a:lnTo>
                    <a:pt x="19891" y="9132"/>
                  </a:lnTo>
                  <a:cubicBezTo>
                    <a:pt x="19965" y="9132"/>
                    <a:pt x="20039" y="9095"/>
                    <a:pt x="20113" y="9022"/>
                  </a:cubicBezTo>
                  <a:cubicBezTo>
                    <a:pt x="20149" y="8985"/>
                    <a:pt x="20186" y="8911"/>
                    <a:pt x="20186" y="8837"/>
                  </a:cubicBezTo>
                  <a:lnTo>
                    <a:pt x="20186" y="333"/>
                  </a:lnTo>
                  <a:cubicBezTo>
                    <a:pt x="20186" y="223"/>
                    <a:pt x="20149" y="149"/>
                    <a:pt x="20113" y="112"/>
                  </a:cubicBezTo>
                  <a:cubicBezTo>
                    <a:pt x="20039" y="38"/>
                    <a:pt x="19965" y="1"/>
                    <a:pt x="1989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0"/>
            <p:cNvSpPr/>
            <p:nvPr/>
          </p:nvSpPr>
          <p:spPr>
            <a:xfrm>
              <a:off x="3618200" y="3864350"/>
              <a:ext cx="183950" cy="157000"/>
            </a:xfrm>
            <a:custGeom>
              <a:avLst/>
              <a:gdLst/>
              <a:ahLst/>
              <a:cxnLst/>
              <a:rect l="l" t="t" r="r" b="b"/>
              <a:pathLst>
                <a:path w="7358" h="6280" extrusionOk="0">
                  <a:moveTo>
                    <a:pt x="306" y="1"/>
                  </a:moveTo>
                  <a:cubicBezTo>
                    <a:pt x="185" y="1"/>
                    <a:pt x="66" y="93"/>
                    <a:pt x="37" y="209"/>
                  </a:cubicBezTo>
                  <a:cubicBezTo>
                    <a:pt x="0" y="394"/>
                    <a:pt x="74" y="542"/>
                    <a:pt x="259" y="616"/>
                  </a:cubicBezTo>
                  <a:lnTo>
                    <a:pt x="296" y="616"/>
                  </a:lnTo>
                  <a:cubicBezTo>
                    <a:pt x="592" y="690"/>
                    <a:pt x="1997" y="1133"/>
                    <a:pt x="3401" y="2021"/>
                  </a:cubicBezTo>
                  <a:cubicBezTo>
                    <a:pt x="4843" y="2908"/>
                    <a:pt x="6285" y="4239"/>
                    <a:pt x="6729" y="6050"/>
                  </a:cubicBezTo>
                  <a:cubicBezTo>
                    <a:pt x="6761" y="6179"/>
                    <a:pt x="6905" y="6279"/>
                    <a:pt x="7039" y="6279"/>
                  </a:cubicBezTo>
                  <a:cubicBezTo>
                    <a:pt x="7059" y="6279"/>
                    <a:pt x="7079" y="6277"/>
                    <a:pt x="7098" y="6272"/>
                  </a:cubicBezTo>
                  <a:cubicBezTo>
                    <a:pt x="7283" y="6235"/>
                    <a:pt x="7357" y="6050"/>
                    <a:pt x="7320" y="5902"/>
                  </a:cubicBezTo>
                  <a:cubicBezTo>
                    <a:pt x="6766" y="3721"/>
                    <a:pt x="5028" y="2242"/>
                    <a:pt x="3438" y="1318"/>
                  </a:cubicBezTo>
                  <a:cubicBezTo>
                    <a:pt x="1849" y="394"/>
                    <a:pt x="407" y="24"/>
                    <a:pt x="407" y="24"/>
                  </a:cubicBezTo>
                  <a:cubicBezTo>
                    <a:pt x="374" y="8"/>
                    <a:pt x="340" y="1"/>
                    <a:pt x="30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0"/>
            <p:cNvSpPr/>
            <p:nvPr/>
          </p:nvSpPr>
          <p:spPr>
            <a:xfrm>
              <a:off x="3875125" y="3876950"/>
              <a:ext cx="171025" cy="137975"/>
            </a:xfrm>
            <a:custGeom>
              <a:avLst/>
              <a:gdLst/>
              <a:ahLst/>
              <a:cxnLst/>
              <a:rect l="l" t="t" r="r" b="b"/>
              <a:pathLst>
                <a:path w="6841" h="5519" extrusionOk="0">
                  <a:moveTo>
                    <a:pt x="6434" y="1"/>
                  </a:moveTo>
                  <a:cubicBezTo>
                    <a:pt x="6064" y="1"/>
                    <a:pt x="4844" y="75"/>
                    <a:pt x="3513" y="740"/>
                  </a:cubicBezTo>
                  <a:cubicBezTo>
                    <a:pt x="2182" y="1406"/>
                    <a:pt x="777" y="2700"/>
                    <a:pt x="75" y="5140"/>
                  </a:cubicBezTo>
                  <a:cubicBezTo>
                    <a:pt x="1" y="5288"/>
                    <a:pt x="112" y="5472"/>
                    <a:pt x="260" y="5509"/>
                  </a:cubicBezTo>
                  <a:cubicBezTo>
                    <a:pt x="291" y="5516"/>
                    <a:pt x="320" y="5519"/>
                    <a:pt x="349" y="5519"/>
                  </a:cubicBezTo>
                  <a:cubicBezTo>
                    <a:pt x="492" y="5519"/>
                    <a:pt x="605" y="5442"/>
                    <a:pt x="666" y="5288"/>
                  </a:cubicBezTo>
                  <a:cubicBezTo>
                    <a:pt x="1332" y="3032"/>
                    <a:pt x="2589" y="1886"/>
                    <a:pt x="3809" y="1295"/>
                  </a:cubicBezTo>
                  <a:cubicBezTo>
                    <a:pt x="4992" y="666"/>
                    <a:pt x="6101" y="629"/>
                    <a:pt x="6434" y="629"/>
                  </a:cubicBezTo>
                  <a:lnTo>
                    <a:pt x="6508" y="629"/>
                  </a:lnTo>
                  <a:cubicBezTo>
                    <a:pt x="6693" y="629"/>
                    <a:pt x="6840" y="518"/>
                    <a:pt x="6840" y="333"/>
                  </a:cubicBezTo>
                  <a:cubicBezTo>
                    <a:pt x="6840" y="149"/>
                    <a:pt x="6730" y="1"/>
                    <a:pt x="654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0"/>
            <p:cNvSpPr/>
            <p:nvPr/>
          </p:nvSpPr>
          <p:spPr>
            <a:xfrm>
              <a:off x="3388050" y="3841775"/>
              <a:ext cx="297625" cy="1110125"/>
            </a:xfrm>
            <a:custGeom>
              <a:avLst/>
              <a:gdLst/>
              <a:ahLst/>
              <a:cxnLst/>
              <a:rect l="l" t="t" r="r" b="b"/>
              <a:pathLst>
                <a:path w="11905" h="44405" extrusionOk="0">
                  <a:moveTo>
                    <a:pt x="5814" y="0"/>
                  </a:moveTo>
                  <a:cubicBezTo>
                    <a:pt x="5175" y="0"/>
                    <a:pt x="4518" y="122"/>
                    <a:pt x="3845" y="446"/>
                  </a:cubicBezTo>
                  <a:cubicBezTo>
                    <a:pt x="0" y="2221"/>
                    <a:pt x="3771" y="44405"/>
                    <a:pt x="3771" y="44405"/>
                  </a:cubicBezTo>
                  <a:lnTo>
                    <a:pt x="6877" y="44405"/>
                  </a:lnTo>
                  <a:cubicBezTo>
                    <a:pt x="6877" y="44405"/>
                    <a:pt x="10907" y="19486"/>
                    <a:pt x="11720" y="6621"/>
                  </a:cubicBezTo>
                  <a:cubicBezTo>
                    <a:pt x="11905" y="3478"/>
                    <a:pt x="9835" y="594"/>
                    <a:pt x="6729" y="77"/>
                  </a:cubicBezTo>
                  <a:cubicBezTo>
                    <a:pt x="6428" y="29"/>
                    <a:pt x="6123" y="0"/>
                    <a:pt x="58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0"/>
            <p:cNvSpPr/>
            <p:nvPr/>
          </p:nvSpPr>
          <p:spPr>
            <a:xfrm>
              <a:off x="3433325" y="3834450"/>
              <a:ext cx="256050" cy="1124850"/>
            </a:xfrm>
            <a:custGeom>
              <a:avLst/>
              <a:gdLst/>
              <a:ahLst/>
              <a:cxnLst/>
              <a:rect l="l" t="t" r="r" b="b"/>
              <a:pathLst>
                <a:path w="10242" h="44994" extrusionOk="0">
                  <a:moveTo>
                    <a:pt x="4031" y="592"/>
                  </a:moveTo>
                  <a:cubicBezTo>
                    <a:pt x="4327" y="592"/>
                    <a:pt x="4585" y="629"/>
                    <a:pt x="4881" y="666"/>
                  </a:cubicBezTo>
                  <a:cubicBezTo>
                    <a:pt x="7654" y="1146"/>
                    <a:pt x="9613" y="3697"/>
                    <a:pt x="9613" y="6507"/>
                  </a:cubicBezTo>
                  <a:cubicBezTo>
                    <a:pt x="9613" y="6618"/>
                    <a:pt x="9613" y="6766"/>
                    <a:pt x="9613" y="6877"/>
                  </a:cubicBezTo>
                  <a:cubicBezTo>
                    <a:pt x="9207" y="13310"/>
                    <a:pt x="7987" y="22737"/>
                    <a:pt x="6878" y="30575"/>
                  </a:cubicBezTo>
                  <a:cubicBezTo>
                    <a:pt x="6323" y="34494"/>
                    <a:pt x="5768" y="38006"/>
                    <a:pt x="5399" y="40557"/>
                  </a:cubicBezTo>
                  <a:cubicBezTo>
                    <a:pt x="5214" y="41814"/>
                    <a:pt x="5029" y="42849"/>
                    <a:pt x="4918" y="43552"/>
                  </a:cubicBezTo>
                  <a:cubicBezTo>
                    <a:pt x="4859" y="43923"/>
                    <a:pt x="4811" y="44212"/>
                    <a:pt x="4779" y="44402"/>
                  </a:cubicBezTo>
                  <a:lnTo>
                    <a:pt x="2244" y="44402"/>
                  </a:lnTo>
                  <a:cubicBezTo>
                    <a:pt x="2234" y="44266"/>
                    <a:pt x="2215" y="44079"/>
                    <a:pt x="2182" y="43847"/>
                  </a:cubicBezTo>
                  <a:cubicBezTo>
                    <a:pt x="1886" y="40150"/>
                    <a:pt x="629" y="24623"/>
                    <a:pt x="629" y="13236"/>
                  </a:cubicBezTo>
                  <a:cubicBezTo>
                    <a:pt x="629" y="9908"/>
                    <a:pt x="740" y="6951"/>
                    <a:pt x="999" y="4769"/>
                  </a:cubicBezTo>
                  <a:cubicBezTo>
                    <a:pt x="1147" y="3660"/>
                    <a:pt x="1295" y="2736"/>
                    <a:pt x="1517" y="2107"/>
                  </a:cubicBezTo>
                  <a:cubicBezTo>
                    <a:pt x="1628" y="1775"/>
                    <a:pt x="1739" y="1516"/>
                    <a:pt x="1850" y="1331"/>
                  </a:cubicBezTo>
                  <a:cubicBezTo>
                    <a:pt x="1960" y="1146"/>
                    <a:pt x="2108" y="1035"/>
                    <a:pt x="2182" y="998"/>
                  </a:cubicBezTo>
                  <a:cubicBezTo>
                    <a:pt x="2811" y="702"/>
                    <a:pt x="3402" y="592"/>
                    <a:pt x="4031" y="592"/>
                  </a:cubicBezTo>
                  <a:close/>
                  <a:moveTo>
                    <a:pt x="4031" y="0"/>
                  </a:moveTo>
                  <a:cubicBezTo>
                    <a:pt x="3328" y="0"/>
                    <a:pt x="2626" y="111"/>
                    <a:pt x="1923" y="444"/>
                  </a:cubicBezTo>
                  <a:cubicBezTo>
                    <a:pt x="1702" y="555"/>
                    <a:pt x="1517" y="739"/>
                    <a:pt x="1332" y="998"/>
                  </a:cubicBezTo>
                  <a:cubicBezTo>
                    <a:pt x="1073" y="1442"/>
                    <a:pt x="851" y="2033"/>
                    <a:pt x="703" y="2810"/>
                  </a:cubicBezTo>
                  <a:cubicBezTo>
                    <a:pt x="186" y="5102"/>
                    <a:pt x="1" y="8873"/>
                    <a:pt x="1" y="13236"/>
                  </a:cubicBezTo>
                  <a:cubicBezTo>
                    <a:pt x="1" y="26286"/>
                    <a:pt x="1665" y="44735"/>
                    <a:pt x="1665" y="44735"/>
                  </a:cubicBezTo>
                  <a:cubicBezTo>
                    <a:pt x="1665" y="44882"/>
                    <a:pt x="1813" y="44993"/>
                    <a:pt x="1960" y="44993"/>
                  </a:cubicBezTo>
                  <a:lnTo>
                    <a:pt x="5066" y="44993"/>
                  </a:lnTo>
                  <a:cubicBezTo>
                    <a:pt x="5214" y="44993"/>
                    <a:pt x="5325" y="44882"/>
                    <a:pt x="5362" y="44735"/>
                  </a:cubicBezTo>
                  <a:cubicBezTo>
                    <a:pt x="5362" y="44735"/>
                    <a:pt x="9392" y="19816"/>
                    <a:pt x="10205" y="6914"/>
                  </a:cubicBezTo>
                  <a:cubicBezTo>
                    <a:pt x="10242" y="6766"/>
                    <a:pt x="10242" y="6655"/>
                    <a:pt x="10242" y="6507"/>
                  </a:cubicBezTo>
                  <a:cubicBezTo>
                    <a:pt x="10242" y="3401"/>
                    <a:pt x="8098" y="592"/>
                    <a:pt x="4992" y="74"/>
                  </a:cubicBezTo>
                  <a:cubicBezTo>
                    <a:pt x="4659" y="0"/>
                    <a:pt x="4364" y="0"/>
                    <a:pt x="403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0"/>
            <p:cNvSpPr/>
            <p:nvPr/>
          </p:nvSpPr>
          <p:spPr>
            <a:xfrm>
              <a:off x="3374175" y="4889025"/>
              <a:ext cx="198750" cy="146975"/>
            </a:xfrm>
            <a:custGeom>
              <a:avLst/>
              <a:gdLst/>
              <a:ahLst/>
              <a:cxnLst/>
              <a:rect l="l" t="t" r="r" b="b"/>
              <a:pathLst>
                <a:path w="7950" h="5879" extrusionOk="0">
                  <a:moveTo>
                    <a:pt x="3994" y="1"/>
                  </a:moveTo>
                  <a:lnTo>
                    <a:pt x="3069" y="3920"/>
                  </a:lnTo>
                  <a:lnTo>
                    <a:pt x="1" y="5879"/>
                  </a:lnTo>
                  <a:lnTo>
                    <a:pt x="7839" y="5879"/>
                  </a:lnTo>
                  <a:lnTo>
                    <a:pt x="79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0"/>
            <p:cNvSpPr/>
            <p:nvPr/>
          </p:nvSpPr>
          <p:spPr>
            <a:xfrm>
              <a:off x="3365875" y="4881625"/>
              <a:ext cx="215375" cy="161775"/>
            </a:xfrm>
            <a:custGeom>
              <a:avLst/>
              <a:gdLst/>
              <a:ahLst/>
              <a:cxnLst/>
              <a:rect l="l" t="t" r="r" b="b"/>
              <a:pathLst>
                <a:path w="8615" h="6471" extrusionOk="0">
                  <a:moveTo>
                    <a:pt x="7986" y="592"/>
                  </a:moveTo>
                  <a:lnTo>
                    <a:pt x="7875" y="5842"/>
                  </a:lnTo>
                  <a:lnTo>
                    <a:pt x="1405" y="5842"/>
                  </a:lnTo>
                  <a:lnTo>
                    <a:pt x="3586" y="4474"/>
                  </a:lnTo>
                  <a:cubicBezTo>
                    <a:pt x="3623" y="4437"/>
                    <a:pt x="3697" y="4363"/>
                    <a:pt x="3697" y="4289"/>
                  </a:cubicBezTo>
                  <a:lnTo>
                    <a:pt x="4569" y="592"/>
                  </a:lnTo>
                  <a:close/>
                  <a:moveTo>
                    <a:pt x="4326" y="1"/>
                  </a:moveTo>
                  <a:cubicBezTo>
                    <a:pt x="4178" y="1"/>
                    <a:pt x="4067" y="75"/>
                    <a:pt x="4030" y="223"/>
                  </a:cubicBezTo>
                  <a:lnTo>
                    <a:pt x="3143" y="4031"/>
                  </a:lnTo>
                  <a:lnTo>
                    <a:pt x="148" y="5916"/>
                  </a:lnTo>
                  <a:cubicBezTo>
                    <a:pt x="37" y="5990"/>
                    <a:pt x="0" y="6138"/>
                    <a:pt x="37" y="6249"/>
                  </a:cubicBezTo>
                  <a:cubicBezTo>
                    <a:pt x="74" y="6397"/>
                    <a:pt x="185" y="6471"/>
                    <a:pt x="333" y="6471"/>
                  </a:cubicBezTo>
                  <a:lnTo>
                    <a:pt x="8171" y="6471"/>
                  </a:lnTo>
                  <a:cubicBezTo>
                    <a:pt x="8319" y="6471"/>
                    <a:pt x="8466" y="6323"/>
                    <a:pt x="8466" y="6175"/>
                  </a:cubicBezTo>
                  <a:lnTo>
                    <a:pt x="8614" y="297"/>
                  </a:lnTo>
                  <a:cubicBezTo>
                    <a:pt x="8614" y="223"/>
                    <a:pt x="8577" y="149"/>
                    <a:pt x="8503" y="75"/>
                  </a:cubicBezTo>
                  <a:cubicBezTo>
                    <a:pt x="8466" y="38"/>
                    <a:pt x="8355" y="1"/>
                    <a:pt x="828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0"/>
            <p:cNvSpPr/>
            <p:nvPr/>
          </p:nvSpPr>
          <p:spPr>
            <a:xfrm>
              <a:off x="3450900" y="4973025"/>
              <a:ext cx="84125" cy="14000"/>
            </a:xfrm>
            <a:custGeom>
              <a:avLst/>
              <a:gdLst/>
              <a:ahLst/>
              <a:cxnLst/>
              <a:rect l="l" t="t" r="r" b="b"/>
              <a:pathLst>
                <a:path w="3365" h="560" extrusionOk="0">
                  <a:moveTo>
                    <a:pt x="1868" y="1"/>
                  </a:moveTo>
                  <a:cubicBezTo>
                    <a:pt x="871" y="1"/>
                    <a:pt x="0" y="560"/>
                    <a:pt x="0" y="560"/>
                  </a:cubicBezTo>
                  <a:lnTo>
                    <a:pt x="3365" y="560"/>
                  </a:lnTo>
                  <a:cubicBezTo>
                    <a:pt x="2896" y="141"/>
                    <a:pt x="2367" y="1"/>
                    <a:pt x="18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0"/>
            <p:cNvSpPr/>
            <p:nvPr/>
          </p:nvSpPr>
          <p:spPr>
            <a:xfrm>
              <a:off x="3442575" y="4964825"/>
              <a:ext cx="100775" cy="29725"/>
            </a:xfrm>
            <a:custGeom>
              <a:avLst/>
              <a:gdLst/>
              <a:ahLst/>
              <a:cxnLst/>
              <a:rect l="l" t="t" r="r" b="b"/>
              <a:pathLst>
                <a:path w="4031" h="1189" extrusionOk="0">
                  <a:moveTo>
                    <a:pt x="2219" y="0"/>
                  </a:moveTo>
                  <a:cubicBezTo>
                    <a:pt x="1110" y="37"/>
                    <a:pt x="186" y="629"/>
                    <a:pt x="186" y="629"/>
                  </a:cubicBezTo>
                  <a:cubicBezTo>
                    <a:pt x="38" y="703"/>
                    <a:pt x="1" y="888"/>
                    <a:pt x="75" y="1035"/>
                  </a:cubicBezTo>
                  <a:cubicBezTo>
                    <a:pt x="149" y="1134"/>
                    <a:pt x="255" y="1183"/>
                    <a:pt x="362" y="1183"/>
                  </a:cubicBezTo>
                  <a:cubicBezTo>
                    <a:pt x="416" y="1183"/>
                    <a:pt x="469" y="1171"/>
                    <a:pt x="518" y="1146"/>
                  </a:cubicBezTo>
                  <a:cubicBezTo>
                    <a:pt x="592" y="1072"/>
                    <a:pt x="1369" y="629"/>
                    <a:pt x="2219" y="629"/>
                  </a:cubicBezTo>
                  <a:cubicBezTo>
                    <a:pt x="2626" y="629"/>
                    <a:pt x="3069" y="740"/>
                    <a:pt x="3476" y="1109"/>
                  </a:cubicBezTo>
                  <a:cubicBezTo>
                    <a:pt x="3545" y="1161"/>
                    <a:pt x="3621" y="1188"/>
                    <a:pt x="3695" y="1188"/>
                  </a:cubicBezTo>
                  <a:cubicBezTo>
                    <a:pt x="3779" y="1188"/>
                    <a:pt x="3860" y="1152"/>
                    <a:pt x="3920" y="1072"/>
                  </a:cubicBezTo>
                  <a:cubicBezTo>
                    <a:pt x="4030" y="961"/>
                    <a:pt x="4030" y="777"/>
                    <a:pt x="3883" y="666"/>
                  </a:cubicBezTo>
                  <a:cubicBezTo>
                    <a:pt x="3365" y="185"/>
                    <a:pt x="2737" y="0"/>
                    <a:pt x="221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0"/>
            <p:cNvSpPr/>
            <p:nvPr/>
          </p:nvSpPr>
          <p:spPr>
            <a:xfrm>
              <a:off x="3998975" y="3841775"/>
              <a:ext cx="297650" cy="1110125"/>
            </a:xfrm>
            <a:custGeom>
              <a:avLst/>
              <a:gdLst/>
              <a:ahLst/>
              <a:cxnLst/>
              <a:rect l="l" t="t" r="r" b="b"/>
              <a:pathLst>
                <a:path w="11906" h="44405" extrusionOk="0">
                  <a:moveTo>
                    <a:pt x="6079" y="0"/>
                  </a:moveTo>
                  <a:cubicBezTo>
                    <a:pt x="5766" y="0"/>
                    <a:pt x="5453" y="29"/>
                    <a:pt x="5140" y="77"/>
                  </a:cubicBezTo>
                  <a:cubicBezTo>
                    <a:pt x="2071" y="594"/>
                    <a:pt x="1" y="3478"/>
                    <a:pt x="186" y="6621"/>
                  </a:cubicBezTo>
                  <a:cubicBezTo>
                    <a:pt x="999" y="19486"/>
                    <a:pt x="5029" y="44405"/>
                    <a:pt x="5029" y="44405"/>
                  </a:cubicBezTo>
                  <a:lnTo>
                    <a:pt x="8135" y="44405"/>
                  </a:lnTo>
                  <a:cubicBezTo>
                    <a:pt x="8135" y="44405"/>
                    <a:pt x="11906" y="2221"/>
                    <a:pt x="8024" y="446"/>
                  </a:cubicBezTo>
                  <a:cubicBezTo>
                    <a:pt x="7375" y="122"/>
                    <a:pt x="6727" y="0"/>
                    <a:pt x="60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0"/>
            <p:cNvSpPr/>
            <p:nvPr/>
          </p:nvSpPr>
          <p:spPr>
            <a:xfrm>
              <a:off x="3995300" y="3834450"/>
              <a:ext cx="256025" cy="1124850"/>
            </a:xfrm>
            <a:custGeom>
              <a:avLst/>
              <a:gdLst/>
              <a:ahLst/>
              <a:cxnLst/>
              <a:rect l="l" t="t" r="r" b="b"/>
              <a:pathLst>
                <a:path w="10241" h="44994" extrusionOk="0">
                  <a:moveTo>
                    <a:pt x="6211" y="592"/>
                  </a:moveTo>
                  <a:cubicBezTo>
                    <a:pt x="6803" y="592"/>
                    <a:pt x="7431" y="702"/>
                    <a:pt x="8060" y="998"/>
                  </a:cubicBezTo>
                  <a:cubicBezTo>
                    <a:pt x="8134" y="1035"/>
                    <a:pt x="8245" y="1146"/>
                    <a:pt x="8355" y="1331"/>
                  </a:cubicBezTo>
                  <a:cubicBezTo>
                    <a:pt x="8577" y="1664"/>
                    <a:pt x="8762" y="2218"/>
                    <a:pt x="8947" y="2921"/>
                  </a:cubicBezTo>
                  <a:cubicBezTo>
                    <a:pt x="9428" y="5139"/>
                    <a:pt x="9612" y="8873"/>
                    <a:pt x="9612" y="13236"/>
                  </a:cubicBezTo>
                  <a:cubicBezTo>
                    <a:pt x="9612" y="19742"/>
                    <a:pt x="9206" y="27580"/>
                    <a:pt x="8799" y="33828"/>
                  </a:cubicBezTo>
                  <a:cubicBezTo>
                    <a:pt x="8577" y="36934"/>
                    <a:pt x="8392" y="39670"/>
                    <a:pt x="8208" y="41592"/>
                  </a:cubicBezTo>
                  <a:cubicBezTo>
                    <a:pt x="8134" y="42553"/>
                    <a:pt x="8097" y="43330"/>
                    <a:pt x="8023" y="43847"/>
                  </a:cubicBezTo>
                  <a:cubicBezTo>
                    <a:pt x="8006" y="44079"/>
                    <a:pt x="7990" y="44266"/>
                    <a:pt x="7976" y="44402"/>
                  </a:cubicBezTo>
                  <a:lnTo>
                    <a:pt x="5443" y="44402"/>
                  </a:lnTo>
                  <a:cubicBezTo>
                    <a:pt x="5421" y="44212"/>
                    <a:pt x="5383" y="43923"/>
                    <a:pt x="5324" y="43552"/>
                  </a:cubicBezTo>
                  <a:cubicBezTo>
                    <a:pt x="4511" y="38597"/>
                    <a:pt x="1331" y="18116"/>
                    <a:pt x="629" y="6877"/>
                  </a:cubicBezTo>
                  <a:cubicBezTo>
                    <a:pt x="629" y="6766"/>
                    <a:pt x="629" y="6618"/>
                    <a:pt x="629" y="6507"/>
                  </a:cubicBezTo>
                  <a:cubicBezTo>
                    <a:pt x="629" y="3697"/>
                    <a:pt x="2588" y="1146"/>
                    <a:pt x="5361" y="666"/>
                  </a:cubicBezTo>
                  <a:cubicBezTo>
                    <a:pt x="5620" y="629"/>
                    <a:pt x="5915" y="592"/>
                    <a:pt x="6211" y="592"/>
                  </a:cubicBezTo>
                  <a:close/>
                  <a:moveTo>
                    <a:pt x="6211" y="0"/>
                  </a:moveTo>
                  <a:cubicBezTo>
                    <a:pt x="5878" y="0"/>
                    <a:pt x="5546" y="0"/>
                    <a:pt x="5250" y="74"/>
                  </a:cubicBezTo>
                  <a:cubicBezTo>
                    <a:pt x="2144" y="592"/>
                    <a:pt x="0" y="3401"/>
                    <a:pt x="0" y="6507"/>
                  </a:cubicBezTo>
                  <a:cubicBezTo>
                    <a:pt x="0" y="6655"/>
                    <a:pt x="0" y="6766"/>
                    <a:pt x="37" y="6914"/>
                  </a:cubicBezTo>
                  <a:cubicBezTo>
                    <a:pt x="813" y="19816"/>
                    <a:pt x="4880" y="44735"/>
                    <a:pt x="4880" y="44735"/>
                  </a:cubicBezTo>
                  <a:cubicBezTo>
                    <a:pt x="4917" y="44882"/>
                    <a:pt x="5028" y="44993"/>
                    <a:pt x="5176" y="44993"/>
                  </a:cubicBezTo>
                  <a:lnTo>
                    <a:pt x="8282" y="44993"/>
                  </a:lnTo>
                  <a:cubicBezTo>
                    <a:pt x="8429" y="44993"/>
                    <a:pt x="8577" y="44882"/>
                    <a:pt x="8577" y="44735"/>
                  </a:cubicBezTo>
                  <a:cubicBezTo>
                    <a:pt x="8577" y="44735"/>
                    <a:pt x="10241" y="26286"/>
                    <a:pt x="10241" y="13236"/>
                  </a:cubicBezTo>
                  <a:cubicBezTo>
                    <a:pt x="10241" y="9908"/>
                    <a:pt x="10130" y="6914"/>
                    <a:pt x="9834" y="4695"/>
                  </a:cubicBezTo>
                  <a:cubicBezTo>
                    <a:pt x="9723" y="3549"/>
                    <a:pt x="9539" y="2625"/>
                    <a:pt x="9317" y="1923"/>
                  </a:cubicBezTo>
                  <a:cubicBezTo>
                    <a:pt x="9169" y="1553"/>
                    <a:pt x="9058" y="1257"/>
                    <a:pt x="8910" y="998"/>
                  </a:cubicBezTo>
                  <a:cubicBezTo>
                    <a:pt x="8725" y="739"/>
                    <a:pt x="8540" y="555"/>
                    <a:pt x="8318" y="444"/>
                  </a:cubicBezTo>
                  <a:cubicBezTo>
                    <a:pt x="7616" y="111"/>
                    <a:pt x="6877" y="0"/>
                    <a:pt x="621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0"/>
            <p:cNvSpPr/>
            <p:nvPr/>
          </p:nvSpPr>
          <p:spPr>
            <a:xfrm>
              <a:off x="4111750" y="4889025"/>
              <a:ext cx="198750" cy="146975"/>
            </a:xfrm>
            <a:custGeom>
              <a:avLst/>
              <a:gdLst/>
              <a:ahLst/>
              <a:cxnLst/>
              <a:rect l="l" t="t" r="r" b="b"/>
              <a:pathLst>
                <a:path w="7950" h="5879" extrusionOk="0">
                  <a:moveTo>
                    <a:pt x="0" y="1"/>
                  </a:moveTo>
                  <a:lnTo>
                    <a:pt x="111" y="5879"/>
                  </a:lnTo>
                  <a:lnTo>
                    <a:pt x="7949" y="5879"/>
                  </a:lnTo>
                  <a:lnTo>
                    <a:pt x="4881" y="3920"/>
                  </a:lnTo>
                  <a:lnTo>
                    <a:pt x="39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0"/>
            <p:cNvSpPr/>
            <p:nvPr/>
          </p:nvSpPr>
          <p:spPr>
            <a:xfrm>
              <a:off x="4103425" y="4881625"/>
              <a:ext cx="215375" cy="161775"/>
            </a:xfrm>
            <a:custGeom>
              <a:avLst/>
              <a:gdLst/>
              <a:ahLst/>
              <a:cxnLst/>
              <a:rect l="l" t="t" r="r" b="b"/>
              <a:pathLst>
                <a:path w="8615" h="6471" extrusionOk="0">
                  <a:moveTo>
                    <a:pt x="4046" y="592"/>
                  </a:moveTo>
                  <a:lnTo>
                    <a:pt x="4918" y="4289"/>
                  </a:lnTo>
                  <a:cubicBezTo>
                    <a:pt x="4918" y="4363"/>
                    <a:pt x="4955" y="4437"/>
                    <a:pt x="5029" y="4474"/>
                  </a:cubicBezTo>
                  <a:lnTo>
                    <a:pt x="7210" y="5842"/>
                  </a:lnTo>
                  <a:lnTo>
                    <a:pt x="740" y="5842"/>
                  </a:lnTo>
                  <a:lnTo>
                    <a:pt x="629" y="592"/>
                  </a:lnTo>
                  <a:close/>
                  <a:moveTo>
                    <a:pt x="333" y="1"/>
                  </a:moveTo>
                  <a:cubicBezTo>
                    <a:pt x="222" y="1"/>
                    <a:pt x="149" y="38"/>
                    <a:pt x="112" y="75"/>
                  </a:cubicBezTo>
                  <a:cubicBezTo>
                    <a:pt x="38" y="149"/>
                    <a:pt x="1" y="223"/>
                    <a:pt x="1" y="297"/>
                  </a:cubicBezTo>
                  <a:lnTo>
                    <a:pt x="149" y="6175"/>
                  </a:lnTo>
                  <a:cubicBezTo>
                    <a:pt x="149" y="6323"/>
                    <a:pt x="296" y="6471"/>
                    <a:pt x="444" y="6471"/>
                  </a:cubicBezTo>
                  <a:lnTo>
                    <a:pt x="8282" y="6471"/>
                  </a:lnTo>
                  <a:cubicBezTo>
                    <a:pt x="8430" y="6471"/>
                    <a:pt x="8541" y="6397"/>
                    <a:pt x="8578" y="6249"/>
                  </a:cubicBezTo>
                  <a:cubicBezTo>
                    <a:pt x="8615" y="6138"/>
                    <a:pt x="8541" y="5990"/>
                    <a:pt x="8430" y="5916"/>
                  </a:cubicBezTo>
                  <a:lnTo>
                    <a:pt x="5472" y="4031"/>
                  </a:lnTo>
                  <a:lnTo>
                    <a:pt x="4585" y="223"/>
                  </a:lnTo>
                  <a:cubicBezTo>
                    <a:pt x="4548" y="75"/>
                    <a:pt x="4437" y="1"/>
                    <a:pt x="428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0"/>
            <p:cNvSpPr/>
            <p:nvPr/>
          </p:nvSpPr>
          <p:spPr>
            <a:xfrm>
              <a:off x="4149650" y="4973025"/>
              <a:ext cx="84125" cy="14000"/>
            </a:xfrm>
            <a:custGeom>
              <a:avLst/>
              <a:gdLst/>
              <a:ahLst/>
              <a:cxnLst/>
              <a:rect l="l" t="t" r="r" b="b"/>
              <a:pathLst>
                <a:path w="3365" h="560" extrusionOk="0">
                  <a:moveTo>
                    <a:pt x="1497" y="1"/>
                  </a:moveTo>
                  <a:cubicBezTo>
                    <a:pt x="998" y="1"/>
                    <a:pt x="468" y="141"/>
                    <a:pt x="0" y="560"/>
                  </a:cubicBezTo>
                  <a:lnTo>
                    <a:pt x="3365" y="560"/>
                  </a:lnTo>
                  <a:cubicBezTo>
                    <a:pt x="3365" y="560"/>
                    <a:pt x="2494" y="1"/>
                    <a:pt x="14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0"/>
            <p:cNvSpPr/>
            <p:nvPr/>
          </p:nvSpPr>
          <p:spPr>
            <a:xfrm>
              <a:off x="4141325" y="4964825"/>
              <a:ext cx="100775" cy="29725"/>
            </a:xfrm>
            <a:custGeom>
              <a:avLst/>
              <a:gdLst/>
              <a:ahLst/>
              <a:cxnLst/>
              <a:rect l="l" t="t" r="r" b="b"/>
              <a:pathLst>
                <a:path w="4031" h="1189" extrusionOk="0">
                  <a:moveTo>
                    <a:pt x="1812" y="0"/>
                  </a:moveTo>
                  <a:cubicBezTo>
                    <a:pt x="1257" y="0"/>
                    <a:pt x="666" y="185"/>
                    <a:pt x="111" y="666"/>
                  </a:cubicBezTo>
                  <a:cubicBezTo>
                    <a:pt x="0" y="777"/>
                    <a:pt x="0" y="961"/>
                    <a:pt x="111" y="1072"/>
                  </a:cubicBezTo>
                  <a:cubicBezTo>
                    <a:pt x="171" y="1152"/>
                    <a:pt x="251" y="1188"/>
                    <a:pt x="331" y="1188"/>
                  </a:cubicBezTo>
                  <a:cubicBezTo>
                    <a:pt x="399" y="1188"/>
                    <a:pt x="467" y="1161"/>
                    <a:pt x="518" y="1109"/>
                  </a:cubicBezTo>
                  <a:cubicBezTo>
                    <a:pt x="925" y="740"/>
                    <a:pt x="1368" y="629"/>
                    <a:pt x="1812" y="629"/>
                  </a:cubicBezTo>
                  <a:cubicBezTo>
                    <a:pt x="2256" y="629"/>
                    <a:pt x="2699" y="740"/>
                    <a:pt x="2995" y="888"/>
                  </a:cubicBezTo>
                  <a:cubicBezTo>
                    <a:pt x="3180" y="961"/>
                    <a:pt x="3291" y="998"/>
                    <a:pt x="3402" y="1072"/>
                  </a:cubicBezTo>
                  <a:lnTo>
                    <a:pt x="3476" y="1109"/>
                  </a:lnTo>
                  <a:lnTo>
                    <a:pt x="3513" y="1146"/>
                  </a:lnTo>
                  <a:cubicBezTo>
                    <a:pt x="3562" y="1171"/>
                    <a:pt x="3615" y="1183"/>
                    <a:pt x="3669" y="1183"/>
                  </a:cubicBezTo>
                  <a:cubicBezTo>
                    <a:pt x="3776" y="1183"/>
                    <a:pt x="3882" y="1134"/>
                    <a:pt x="3956" y="1035"/>
                  </a:cubicBezTo>
                  <a:cubicBezTo>
                    <a:pt x="4030" y="888"/>
                    <a:pt x="3993" y="703"/>
                    <a:pt x="3845" y="629"/>
                  </a:cubicBezTo>
                  <a:cubicBezTo>
                    <a:pt x="3808" y="629"/>
                    <a:pt x="2921" y="37"/>
                    <a:pt x="181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0"/>
            <p:cNvSpPr/>
            <p:nvPr/>
          </p:nvSpPr>
          <p:spPr>
            <a:xfrm>
              <a:off x="4605300" y="3247525"/>
              <a:ext cx="720950" cy="365125"/>
            </a:xfrm>
            <a:custGeom>
              <a:avLst/>
              <a:gdLst/>
              <a:ahLst/>
              <a:cxnLst/>
              <a:rect l="l" t="t" r="r" b="b"/>
              <a:pathLst>
                <a:path w="28838" h="14605" extrusionOk="0">
                  <a:moveTo>
                    <a:pt x="518" y="1"/>
                  </a:moveTo>
                  <a:cubicBezTo>
                    <a:pt x="223" y="1"/>
                    <a:pt x="1" y="333"/>
                    <a:pt x="149" y="592"/>
                  </a:cubicBezTo>
                  <a:lnTo>
                    <a:pt x="6175" y="14345"/>
                  </a:lnTo>
                  <a:cubicBezTo>
                    <a:pt x="6249" y="14493"/>
                    <a:pt x="6397" y="14604"/>
                    <a:pt x="6544" y="14604"/>
                  </a:cubicBezTo>
                  <a:lnTo>
                    <a:pt x="28320" y="14604"/>
                  </a:lnTo>
                  <a:cubicBezTo>
                    <a:pt x="28653" y="14604"/>
                    <a:pt x="28838" y="14271"/>
                    <a:pt x="28727" y="14013"/>
                  </a:cubicBezTo>
                  <a:lnTo>
                    <a:pt x="22701" y="259"/>
                  </a:lnTo>
                  <a:cubicBezTo>
                    <a:pt x="22627" y="112"/>
                    <a:pt x="22479" y="1"/>
                    <a:pt x="22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0"/>
            <p:cNvSpPr/>
            <p:nvPr/>
          </p:nvSpPr>
          <p:spPr>
            <a:xfrm>
              <a:off x="4599750" y="3240125"/>
              <a:ext cx="732050" cy="379900"/>
            </a:xfrm>
            <a:custGeom>
              <a:avLst/>
              <a:gdLst/>
              <a:ahLst/>
              <a:cxnLst/>
              <a:rect l="l" t="t" r="r" b="b"/>
              <a:pathLst>
                <a:path w="29282" h="15196" extrusionOk="0">
                  <a:moveTo>
                    <a:pt x="22516" y="592"/>
                  </a:moveTo>
                  <a:lnTo>
                    <a:pt x="22627" y="666"/>
                  </a:lnTo>
                  <a:lnTo>
                    <a:pt x="28653" y="14419"/>
                  </a:lnTo>
                  <a:lnTo>
                    <a:pt x="28653" y="14456"/>
                  </a:lnTo>
                  <a:lnTo>
                    <a:pt x="28653" y="14567"/>
                  </a:lnTo>
                  <a:lnTo>
                    <a:pt x="28542" y="14604"/>
                  </a:lnTo>
                  <a:lnTo>
                    <a:pt x="6766" y="14604"/>
                  </a:lnTo>
                  <a:lnTo>
                    <a:pt x="6656" y="14530"/>
                  </a:lnTo>
                  <a:lnTo>
                    <a:pt x="629" y="777"/>
                  </a:lnTo>
                  <a:lnTo>
                    <a:pt x="629" y="740"/>
                  </a:lnTo>
                  <a:lnTo>
                    <a:pt x="666" y="629"/>
                  </a:lnTo>
                  <a:lnTo>
                    <a:pt x="740" y="592"/>
                  </a:lnTo>
                  <a:close/>
                  <a:moveTo>
                    <a:pt x="740" y="1"/>
                  </a:moveTo>
                  <a:cubicBezTo>
                    <a:pt x="334" y="1"/>
                    <a:pt x="1" y="334"/>
                    <a:pt x="1" y="740"/>
                  </a:cubicBezTo>
                  <a:cubicBezTo>
                    <a:pt x="1" y="814"/>
                    <a:pt x="38" y="925"/>
                    <a:pt x="75" y="999"/>
                  </a:cubicBezTo>
                  <a:lnTo>
                    <a:pt x="6101" y="14752"/>
                  </a:lnTo>
                  <a:cubicBezTo>
                    <a:pt x="6212" y="15048"/>
                    <a:pt x="6471" y="15196"/>
                    <a:pt x="6766" y="15196"/>
                  </a:cubicBezTo>
                  <a:lnTo>
                    <a:pt x="28542" y="15196"/>
                  </a:lnTo>
                  <a:cubicBezTo>
                    <a:pt x="28986" y="15196"/>
                    <a:pt x="29282" y="14863"/>
                    <a:pt x="29282" y="14456"/>
                  </a:cubicBezTo>
                  <a:cubicBezTo>
                    <a:pt x="29282" y="14382"/>
                    <a:pt x="29282" y="14272"/>
                    <a:pt x="29245" y="14198"/>
                  </a:cubicBezTo>
                  <a:lnTo>
                    <a:pt x="23181" y="445"/>
                  </a:lnTo>
                  <a:cubicBezTo>
                    <a:pt x="23071" y="149"/>
                    <a:pt x="22812" y="1"/>
                    <a:pt x="2251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0"/>
            <p:cNvSpPr/>
            <p:nvPr/>
          </p:nvSpPr>
          <p:spPr>
            <a:xfrm>
              <a:off x="4658900" y="3274325"/>
              <a:ext cx="614675" cy="311500"/>
            </a:xfrm>
            <a:custGeom>
              <a:avLst/>
              <a:gdLst/>
              <a:ahLst/>
              <a:cxnLst/>
              <a:rect l="l" t="t" r="r" b="b"/>
              <a:pathLst>
                <a:path w="24587" h="12460" extrusionOk="0">
                  <a:moveTo>
                    <a:pt x="408" y="1"/>
                  </a:moveTo>
                  <a:cubicBezTo>
                    <a:pt x="149" y="1"/>
                    <a:pt x="1" y="260"/>
                    <a:pt x="75" y="518"/>
                  </a:cubicBezTo>
                  <a:lnTo>
                    <a:pt x="5251" y="12238"/>
                  </a:lnTo>
                  <a:cubicBezTo>
                    <a:pt x="5288" y="12386"/>
                    <a:pt x="5436" y="12460"/>
                    <a:pt x="5547" y="12460"/>
                  </a:cubicBezTo>
                  <a:lnTo>
                    <a:pt x="24143" y="12460"/>
                  </a:lnTo>
                  <a:cubicBezTo>
                    <a:pt x="24402" y="12460"/>
                    <a:pt x="24586" y="12201"/>
                    <a:pt x="24476" y="11942"/>
                  </a:cubicBezTo>
                  <a:lnTo>
                    <a:pt x="19337" y="223"/>
                  </a:lnTo>
                  <a:cubicBezTo>
                    <a:pt x="19263" y="75"/>
                    <a:pt x="19152" y="1"/>
                    <a:pt x="19004"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0"/>
            <p:cNvSpPr/>
            <p:nvPr/>
          </p:nvSpPr>
          <p:spPr>
            <a:xfrm>
              <a:off x="4652450" y="3266950"/>
              <a:ext cx="626675" cy="326275"/>
            </a:xfrm>
            <a:custGeom>
              <a:avLst/>
              <a:gdLst/>
              <a:ahLst/>
              <a:cxnLst/>
              <a:rect l="l" t="t" r="r" b="b"/>
              <a:pathLst>
                <a:path w="25067" h="13051" extrusionOk="0">
                  <a:moveTo>
                    <a:pt x="19262" y="592"/>
                  </a:moveTo>
                  <a:lnTo>
                    <a:pt x="19299" y="629"/>
                  </a:lnTo>
                  <a:lnTo>
                    <a:pt x="24438" y="12385"/>
                  </a:lnTo>
                  <a:lnTo>
                    <a:pt x="24475" y="12385"/>
                  </a:lnTo>
                  <a:lnTo>
                    <a:pt x="24438" y="12422"/>
                  </a:lnTo>
                  <a:lnTo>
                    <a:pt x="24401" y="12459"/>
                  </a:lnTo>
                  <a:lnTo>
                    <a:pt x="5805" y="12459"/>
                  </a:lnTo>
                  <a:lnTo>
                    <a:pt x="5768" y="12422"/>
                  </a:lnTo>
                  <a:lnTo>
                    <a:pt x="629" y="666"/>
                  </a:lnTo>
                  <a:lnTo>
                    <a:pt x="666" y="592"/>
                  </a:lnTo>
                  <a:close/>
                  <a:moveTo>
                    <a:pt x="666" y="0"/>
                  </a:moveTo>
                  <a:cubicBezTo>
                    <a:pt x="296" y="0"/>
                    <a:pt x="0" y="296"/>
                    <a:pt x="0" y="666"/>
                  </a:cubicBezTo>
                  <a:cubicBezTo>
                    <a:pt x="0" y="739"/>
                    <a:pt x="37" y="850"/>
                    <a:pt x="74" y="924"/>
                  </a:cubicBezTo>
                  <a:lnTo>
                    <a:pt x="5213" y="12644"/>
                  </a:lnTo>
                  <a:cubicBezTo>
                    <a:pt x="5324" y="12903"/>
                    <a:pt x="5546" y="13051"/>
                    <a:pt x="5805" y="13051"/>
                  </a:cubicBezTo>
                  <a:lnTo>
                    <a:pt x="24401" y="13051"/>
                  </a:lnTo>
                  <a:cubicBezTo>
                    <a:pt x="24807" y="13051"/>
                    <a:pt x="25066" y="12755"/>
                    <a:pt x="25066" y="12385"/>
                  </a:cubicBezTo>
                  <a:cubicBezTo>
                    <a:pt x="25066" y="12311"/>
                    <a:pt x="25066" y="12200"/>
                    <a:pt x="25029" y="12126"/>
                  </a:cubicBezTo>
                  <a:lnTo>
                    <a:pt x="19890" y="407"/>
                  </a:lnTo>
                  <a:cubicBezTo>
                    <a:pt x="19779" y="148"/>
                    <a:pt x="19521" y="0"/>
                    <a:pt x="1926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0"/>
            <p:cNvSpPr/>
            <p:nvPr/>
          </p:nvSpPr>
          <p:spPr>
            <a:xfrm>
              <a:off x="4761500" y="3589500"/>
              <a:ext cx="818000" cy="26825"/>
            </a:xfrm>
            <a:custGeom>
              <a:avLst/>
              <a:gdLst/>
              <a:ahLst/>
              <a:cxnLst/>
              <a:rect l="l" t="t" r="r" b="b"/>
              <a:pathLst>
                <a:path w="32720" h="1073" extrusionOk="0">
                  <a:moveTo>
                    <a:pt x="1" y="1"/>
                  </a:moveTo>
                  <a:lnTo>
                    <a:pt x="1" y="1073"/>
                  </a:lnTo>
                  <a:lnTo>
                    <a:pt x="32720" y="1073"/>
                  </a:lnTo>
                  <a:lnTo>
                    <a:pt x="327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0"/>
            <p:cNvSpPr/>
            <p:nvPr/>
          </p:nvSpPr>
          <p:spPr>
            <a:xfrm>
              <a:off x="4754100" y="3582125"/>
              <a:ext cx="832800" cy="42525"/>
            </a:xfrm>
            <a:custGeom>
              <a:avLst/>
              <a:gdLst/>
              <a:ahLst/>
              <a:cxnLst/>
              <a:rect l="l" t="t" r="r" b="b"/>
              <a:pathLst>
                <a:path w="33312" h="1701" extrusionOk="0">
                  <a:moveTo>
                    <a:pt x="32720" y="629"/>
                  </a:moveTo>
                  <a:lnTo>
                    <a:pt x="32720" y="1072"/>
                  </a:lnTo>
                  <a:lnTo>
                    <a:pt x="592" y="1072"/>
                  </a:lnTo>
                  <a:lnTo>
                    <a:pt x="592"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33016" y="1701"/>
                  </a:lnTo>
                  <a:cubicBezTo>
                    <a:pt x="33090" y="1701"/>
                    <a:pt x="33164" y="1664"/>
                    <a:pt x="33238" y="1590"/>
                  </a:cubicBezTo>
                  <a:cubicBezTo>
                    <a:pt x="33311" y="1553"/>
                    <a:pt x="33311" y="1442"/>
                    <a:pt x="33311" y="1368"/>
                  </a:cubicBezTo>
                  <a:lnTo>
                    <a:pt x="33311" y="296"/>
                  </a:lnTo>
                  <a:cubicBezTo>
                    <a:pt x="33311" y="222"/>
                    <a:pt x="33311" y="148"/>
                    <a:pt x="33238" y="74"/>
                  </a:cubicBezTo>
                  <a:cubicBezTo>
                    <a:pt x="33164" y="37"/>
                    <a:pt x="33090" y="0"/>
                    <a:pt x="3301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0"/>
            <p:cNvSpPr/>
            <p:nvPr/>
          </p:nvSpPr>
          <p:spPr>
            <a:xfrm>
              <a:off x="4761500" y="3589500"/>
              <a:ext cx="396550" cy="26825"/>
            </a:xfrm>
            <a:custGeom>
              <a:avLst/>
              <a:gdLst/>
              <a:ahLst/>
              <a:cxnLst/>
              <a:rect l="l" t="t" r="r" b="b"/>
              <a:pathLst>
                <a:path w="15862" h="1073" extrusionOk="0">
                  <a:moveTo>
                    <a:pt x="1" y="1"/>
                  </a:moveTo>
                  <a:lnTo>
                    <a:pt x="1" y="1073"/>
                  </a:lnTo>
                  <a:lnTo>
                    <a:pt x="15861" y="1073"/>
                  </a:lnTo>
                  <a:lnTo>
                    <a:pt x="158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0"/>
            <p:cNvSpPr/>
            <p:nvPr/>
          </p:nvSpPr>
          <p:spPr>
            <a:xfrm>
              <a:off x="4754100" y="3582125"/>
              <a:ext cx="411325" cy="42525"/>
            </a:xfrm>
            <a:custGeom>
              <a:avLst/>
              <a:gdLst/>
              <a:ahLst/>
              <a:cxnLst/>
              <a:rect l="l" t="t" r="r" b="b"/>
              <a:pathLst>
                <a:path w="16453" h="1701" extrusionOk="0">
                  <a:moveTo>
                    <a:pt x="15861" y="629"/>
                  </a:moveTo>
                  <a:lnTo>
                    <a:pt x="15861" y="1072"/>
                  </a:lnTo>
                  <a:lnTo>
                    <a:pt x="592" y="1072"/>
                  </a:lnTo>
                  <a:lnTo>
                    <a:pt x="592"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16157" y="1701"/>
                  </a:lnTo>
                  <a:cubicBezTo>
                    <a:pt x="16231" y="1701"/>
                    <a:pt x="16305" y="1664"/>
                    <a:pt x="16379" y="1590"/>
                  </a:cubicBezTo>
                  <a:cubicBezTo>
                    <a:pt x="16453" y="1553"/>
                    <a:pt x="16453" y="1442"/>
                    <a:pt x="16453" y="1368"/>
                  </a:cubicBezTo>
                  <a:lnTo>
                    <a:pt x="16453" y="296"/>
                  </a:lnTo>
                  <a:cubicBezTo>
                    <a:pt x="16453" y="222"/>
                    <a:pt x="16453" y="148"/>
                    <a:pt x="16379" y="74"/>
                  </a:cubicBezTo>
                  <a:cubicBezTo>
                    <a:pt x="16305" y="37"/>
                    <a:pt x="16231" y="0"/>
                    <a:pt x="1615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0"/>
            <p:cNvSpPr/>
            <p:nvPr/>
          </p:nvSpPr>
          <p:spPr>
            <a:xfrm>
              <a:off x="4818800" y="2599625"/>
              <a:ext cx="476025" cy="476025"/>
            </a:xfrm>
            <a:custGeom>
              <a:avLst/>
              <a:gdLst/>
              <a:ahLst/>
              <a:cxnLst/>
              <a:rect l="l" t="t" r="r" b="b"/>
              <a:pathLst>
                <a:path w="19041" h="19041" extrusionOk="0">
                  <a:moveTo>
                    <a:pt x="9539" y="0"/>
                  </a:moveTo>
                  <a:cubicBezTo>
                    <a:pt x="4253" y="0"/>
                    <a:pt x="1" y="4252"/>
                    <a:pt x="1" y="9502"/>
                  </a:cubicBezTo>
                  <a:cubicBezTo>
                    <a:pt x="1" y="14788"/>
                    <a:pt x="4253" y="19040"/>
                    <a:pt x="9539" y="19040"/>
                  </a:cubicBezTo>
                  <a:cubicBezTo>
                    <a:pt x="14789" y="19040"/>
                    <a:pt x="19041" y="14788"/>
                    <a:pt x="19041" y="9502"/>
                  </a:cubicBezTo>
                  <a:cubicBezTo>
                    <a:pt x="19041" y="4252"/>
                    <a:pt x="14789" y="0"/>
                    <a:pt x="953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0"/>
            <p:cNvSpPr/>
            <p:nvPr/>
          </p:nvSpPr>
          <p:spPr>
            <a:xfrm>
              <a:off x="4811425" y="2592225"/>
              <a:ext cx="490800" cy="490800"/>
            </a:xfrm>
            <a:custGeom>
              <a:avLst/>
              <a:gdLst/>
              <a:ahLst/>
              <a:cxnLst/>
              <a:rect l="l" t="t" r="r" b="b"/>
              <a:pathLst>
                <a:path w="19632" h="19632" extrusionOk="0">
                  <a:moveTo>
                    <a:pt x="9834" y="592"/>
                  </a:moveTo>
                  <a:cubicBezTo>
                    <a:pt x="12348" y="592"/>
                    <a:pt x="14677" y="1627"/>
                    <a:pt x="16341" y="3291"/>
                  </a:cubicBezTo>
                  <a:cubicBezTo>
                    <a:pt x="18005" y="4954"/>
                    <a:pt x="19040" y="7284"/>
                    <a:pt x="19040" y="9798"/>
                  </a:cubicBezTo>
                  <a:cubicBezTo>
                    <a:pt x="19040" y="12349"/>
                    <a:pt x="18005" y="14641"/>
                    <a:pt x="16341" y="16304"/>
                  </a:cubicBezTo>
                  <a:cubicBezTo>
                    <a:pt x="14677" y="18005"/>
                    <a:pt x="12348" y="19003"/>
                    <a:pt x="9834" y="19003"/>
                  </a:cubicBezTo>
                  <a:cubicBezTo>
                    <a:pt x="7283" y="19003"/>
                    <a:pt x="4991" y="18005"/>
                    <a:pt x="3291" y="16304"/>
                  </a:cubicBezTo>
                  <a:cubicBezTo>
                    <a:pt x="1627" y="14641"/>
                    <a:pt x="629" y="12349"/>
                    <a:pt x="629" y="9798"/>
                  </a:cubicBezTo>
                  <a:cubicBezTo>
                    <a:pt x="629" y="7284"/>
                    <a:pt x="1627" y="4954"/>
                    <a:pt x="3291" y="3291"/>
                  </a:cubicBezTo>
                  <a:cubicBezTo>
                    <a:pt x="4991" y="1627"/>
                    <a:pt x="7283" y="592"/>
                    <a:pt x="9834" y="592"/>
                  </a:cubicBezTo>
                  <a:close/>
                  <a:moveTo>
                    <a:pt x="9834" y="0"/>
                  </a:moveTo>
                  <a:cubicBezTo>
                    <a:pt x="4400" y="0"/>
                    <a:pt x="0" y="4400"/>
                    <a:pt x="0" y="9798"/>
                  </a:cubicBezTo>
                  <a:cubicBezTo>
                    <a:pt x="0" y="15232"/>
                    <a:pt x="4400" y="19632"/>
                    <a:pt x="9834" y="19632"/>
                  </a:cubicBezTo>
                  <a:cubicBezTo>
                    <a:pt x="15232" y="19632"/>
                    <a:pt x="19632" y="15232"/>
                    <a:pt x="19632" y="9798"/>
                  </a:cubicBezTo>
                  <a:cubicBezTo>
                    <a:pt x="19632" y="4400"/>
                    <a:pt x="15232" y="0"/>
                    <a:pt x="983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0"/>
            <p:cNvSpPr/>
            <p:nvPr/>
          </p:nvSpPr>
          <p:spPr>
            <a:xfrm>
              <a:off x="5000900" y="3058050"/>
              <a:ext cx="93375" cy="306875"/>
            </a:xfrm>
            <a:custGeom>
              <a:avLst/>
              <a:gdLst/>
              <a:ahLst/>
              <a:cxnLst/>
              <a:rect l="l" t="t" r="r" b="b"/>
              <a:pathLst>
                <a:path w="3735" h="12275" extrusionOk="0">
                  <a:moveTo>
                    <a:pt x="3734" y="1"/>
                  </a:moveTo>
                  <a:lnTo>
                    <a:pt x="0" y="481"/>
                  </a:lnTo>
                  <a:lnTo>
                    <a:pt x="1738" y="12275"/>
                  </a:lnTo>
                  <a:lnTo>
                    <a:pt x="3734"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0"/>
            <p:cNvSpPr/>
            <p:nvPr/>
          </p:nvSpPr>
          <p:spPr>
            <a:xfrm>
              <a:off x="4992575" y="3050475"/>
              <a:ext cx="110000" cy="321850"/>
            </a:xfrm>
            <a:custGeom>
              <a:avLst/>
              <a:gdLst/>
              <a:ahLst/>
              <a:cxnLst/>
              <a:rect l="l" t="t" r="r" b="b"/>
              <a:pathLst>
                <a:path w="4400" h="12874" extrusionOk="0">
                  <a:moveTo>
                    <a:pt x="4071" y="1"/>
                  </a:moveTo>
                  <a:cubicBezTo>
                    <a:pt x="3920" y="1"/>
                    <a:pt x="3804" y="106"/>
                    <a:pt x="3771" y="267"/>
                  </a:cubicBezTo>
                  <a:lnTo>
                    <a:pt x="2108" y="10582"/>
                  </a:lnTo>
                  <a:lnTo>
                    <a:pt x="629" y="747"/>
                  </a:lnTo>
                  <a:cubicBezTo>
                    <a:pt x="592" y="599"/>
                    <a:pt x="444" y="489"/>
                    <a:pt x="296" y="489"/>
                  </a:cubicBezTo>
                  <a:cubicBezTo>
                    <a:pt x="111" y="525"/>
                    <a:pt x="0" y="673"/>
                    <a:pt x="37" y="858"/>
                  </a:cubicBezTo>
                  <a:lnTo>
                    <a:pt x="1775" y="12615"/>
                  </a:lnTo>
                  <a:cubicBezTo>
                    <a:pt x="1812" y="12763"/>
                    <a:pt x="1923" y="12874"/>
                    <a:pt x="2071" y="12874"/>
                  </a:cubicBezTo>
                  <a:cubicBezTo>
                    <a:pt x="2219" y="12874"/>
                    <a:pt x="2366" y="12763"/>
                    <a:pt x="2366" y="12615"/>
                  </a:cubicBezTo>
                  <a:lnTo>
                    <a:pt x="4400" y="341"/>
                  </a:lnTo>
                  <a:cubicBezTo>
                    <a:pt x="4400" y="193"/>
                    <a:pt x="4289" y="8"/>
                    <a:pt x="4141" y="8"/>
                  </a:cubicBezTo>
                  <a:cubicBezTo>
                    <a:pt x="4117" y="3"/>
                    <a:pt x="4094" y="1"/>
                    <a:pt x="407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0"/>
            <p:cNvSpPr/>
            <p:nvPr/>
          </p:nvSpPr>
          <p:spPr>
            <a:xfrm>
              <a:off x="3524850" y="3248450"/>
              <a:ext cx="631275" cy="374350"/>
            </a:xfrm>
            <a:custGeom>
              <a:avLst/>
              <a:gdLst/>
              <a:ahLst/>
              <a:cxnLst/>
              <a:rect l="l" t="t" r="r" b="b"/>
              <a:pathLst>
                <a:path w="25251" h="14974" extrusionOk="0">
                  <a:moveTo>
                    <a:pt x="1553" y="1"/>
                  </a:moveTo>
                  <a:cubicBezTo>
                    <a:pt x="703" y="1"/>
                    <a:pt x="0" y="666"/>
                    <a:pt x="0" y="1516"/>
                  </a:cubicBezTo>
                  <a:lnTo>
                    <a:pt x="0" y="14974"/>
                  </a:lnTo>
                  <a:lnTo>
                    <a:pt x="25251" y="14974"/>
                  </a:lnTo>
                  <a:lnTo>
                    <a:pt x="25251" y="1516"/>
                  </a:lnTo>
                  <a:cubicBezTo>
                    <a:pt x="25251" y="666"/>
                    <a:pt x="24586" y="1"/>
                    <a:pt x="237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0"/>
            <p:cNvSpPr/>
            <p:nvPr/>
          </p:nvSpPr>
          <p:spPr>
            <a:xfrm>
              <a:off x="3517450" y="3240125"/>
              <a:ext cx="647000" cy="391000"/>
            </a:xfrm>
            <a:custGeom>
              <a:avLst/>
              <a:gdLst/>
              <a:ahLst/>
              <a:cxnLst/>
              <a:rect l="l" t="t" r="r" b="b"/>
              <a:pathLst>
                <a:path w="25880" h="15640" extrusionOk="0">
                  <a:moveTo>
                    <a:pt x="24031" y="629"/>
                  </a:moveTo>
                  <a:cubicBezTo>
                    <a:pt x="24697" y="629"/>
                    <a:pt x="25251" y="1184"/>
                    <a:pt x="25251" y="1849"/>
                  </a:cubicBezTo>
                  <a:lnTo>
                    <a:pt x="25251" y="15011"/>
                  </a:lnTo>
                  <a:lnTo>
                    <a:pt x="592" y="15011"/>
                  </a:lnTo>
                  <a:lnTo>
                    <a:pt x="592" y="1849"/>
                  </a:lnTo>
                  <a:cubicBezTo>
                    <a:pt x="629" y="1184"/>
                    <a:pt x="1146" y="629"/>
                    <a:pt x="1849" y="629"/>
                  </a:cubicBezTo>
                  <a:close/>
                  <a:moveTo>
                    <a:pt x="1849" y="1"/>
                  </a:moveTo>
                  <a:cubicBezTo>
                    <a:pt x="814" y="1"/>
                    <a:pt x="0" y="851"/>
                    <a:pt x="0" y="1849"/>
                  </a:cubicBezTo>
                  <a:lnTo>
                    <a:pt x="0" y="15307"/>
                  </a:lnTo>
                  <a:cubicBezTo>
                    <a:pt x="0" y="15418"/>
                    <a:pt x="37" y="15492"/>
                    <a:pt x="74" y="15529"/>
                  </a:cubicBezTo>
                  <a:cubicBezTo>
                    <a:pt x="148" y="15603"/>
                    <a:pt x="222" y="15639"/>
                    <a:pt x="296" y="15639"/>
                  </a:cubicBezTo>
                  <a:lnTo>
                    <a:pt x="25547" y="15639"/>
                  </a:lnTo>
                  <a:cubicBezTo>
                    <a:pt x="25658" y="15639"/>
                    <a:pt x="25732" y="15603"/>
                    <a:pt x="25769" y="15529"/>
                  </a:cubicBezTo>
                  <a:cubicBezTo>
                    <a:pt x="25843" y="15492"/>
                    <a:pt x="25880" y="15418"/>
                    <a:pt x="25880" y="15307"/>
                  </a:cubicBezTo>
                  <a:lnTo>
                    <a:pt x="25880" y="1849"/>
                  </a:lnTo>
                  <a:cubicBezTo>
                    <a:pt x="25880" y="851"/>
                    <a:pt x="25029" y="1"/>
                    <a:pt x="2403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0"/>
            <p:cNvSpPr/>
            <p:nvPr/>
          </p:nvSpPr>
          <p:spPr>
            <a:xfrm>
              <a:off x="4051675" y="2338050"/>
              <a:ext cx="475100" cy="475100"/>
            </a:xfrm>
            <a:custGeom>
              <a:avLst/>
              <a:gdLst/>
              <a:ahLst/>
              <a:cxnLst/>
              <a:rect l="l" t="t" r="r" b="b"/>
              <a:pathLst>
                <a:path w="19004" h="19004" extrusionOk="0">
                  <a:moveTo>
                    <a:pt x="9502" y="0"/>
                  </a:moveTo>
                  <a:cubicBezTo>
                    <a:pt x="4252" y="0"/>
                    <a:pt x="0" y="4252"/>
                    <a:pt x="0" y="9502"/>
                  </a:cubicBezTo>
                  <a:cubicBezTo>
                    <a:pt x="0" y="14752"/>
                    <a:pt x="4252" y="19003"/>
                    <a:pt x="9502" y="19003"/>
                  </a:cubicBezTo>
                  <a:cubicBezTo>
                    <a:pt x="14752" y="19003"/>
                    <a:pt x="19003" y="14752"/>
                    <a:pt x="19003" y="9502"/>
                  </a:cubicBezTo>
                  <a:cubicBezTo>
                    <a:pt x="19003" y="4252"/>
                    <a:pt x="14752" y="0"/>
                    <a:pt x="950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0"/>
            <p:cNvSpPr/>
            <p:nvPr/>
          </p:nvSpPr>
          <p:spPr>
            <a:xfrm>
              <a:off x="4043350" y="2329725"/>
              <a:ext cx="491725" cy="491750"/>
            </a:xfrm>
            <a:custGeom>
              <a:avLst/>
              <a:gdLst/>
              <a:ahLst/>
              <a:cxnLst/>
              <a:rect l="l" t="t" r="r" b="b"/>
              <a:pathLst>
                <a:path w="19669" h="19670" extrusionOk="0">
                  <a:moveTo>
                    <a:pt x="9835" y="629"/>
                  </a:moveTo>
                  <a:cubicBezTo>
                    <a:pt x="12386" y="629"/>
                    <a:pt x="14678" y="1664"/>
                    <a:pt x="16342" y="3328"/>
                  </a:cubicBezTo>
                  <a:cubicBezTo>
                    <a:pt x="18005" y="4992"/>
                    <a:pt x="19040" y="7284"/>
                    <a:pt x="19040" y="9835"/>
                  </a:cubicBezTo>
                  <a:cubicBezTo>
                    <a:pt x="19040" y="12386"/>
                    <a:pt x="18005" y="14678"/>
                    <a:pt x="16342" y="16342"/>
                  </a:cubicBezTo>
                  <a:cubicBezTo>
                    <a:pt x="14678" y="18005"/>
                    <a:pt x="12386" y="19041"/>
                    <a:pt x="9835" y="19041"/>
                  </a:cubicBezTo>
                  <a:cubicBezTo>
                    <a:pt x="7284" y="19041"/>
                    <a:pt x="4992" y="18005"/>
                    <a:pt x="3328" y="16342"/>
                  </a:cubicBezTo>
                  <a:cubicBezTo>
                    <a:pt x="1664" y="14678"/>
                    <a:pt x="629" y="12386"/>
                    <a:pt x="629" y="9835"/>
                  </a:cubicBezTo>
                  <a:cubicBezTo>
                    <a:pt x="629" y="7284"/>
                    <a:pt x="1664" y="4992"/>
                    <a:pt x="3328" y="3328"/>
                  </a:cubicBezTo>
                  <a:cubicBezTo>
                    <a:pt x="4992" y="1664"/>
                    <a:pt x="7284" y="629"/>
                    <a:pt x="9835" y="629"/>
                  </a:cubicBezTo>
                  <a:close/>
                  <a:moveTo>
                    <a:pt x="9835" y="1"/>
                  </a:moveTo>
                  <a:cubicBezTo>
                    <a:pt x="4400" y="1"/>
                    <a:pt x="1" y="4400"/>
                    <a:pt x="1" y="9835"/>
                  </a:cubicBezTo>
                  <a:cubicBezTo>
                    <a:pt x="1" y="15270"/>
                    <a:pt x="4400" y="19669"/>
                    <a:pt x="9835" y="19669"/>
                  </a:cubicBezTo>
                  <a:cubicBezTo>
                    <a:pt x="15269" y="19669"/>
                    <a:pt x="19669" y="15270"/>
                    <a:pt x="19669" y="9835"/>
                  </a:cubicBezTo>
                  <a:cubicBezTo>
                    <a:pt x="19669" y="4400"/>
                    <a:pt x="15269" y="1"/>
                    <a:pt x="983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0"/>
            <p:cNvSpPr/>
            <p:nvPr/>
          </p:nvSpPr>
          <p:spPr>
            <a:xfrm>
              <a:off x="4112675" y="2789100"/>
              <a:ext cx="193200" cy="368800"/>
            </a:xfrm>
            <a:custGeom>
              <a:avLst/>
              <a:gdLst/>
              <a:ahLst/>
              <a:cxnLst/>
              <a:rect l="l" t="t" r="r" b="b"/>
              <a:pathLst>
                <a:path w="7728" h="14752" extrusionOk="0">
                  <a:moveTo>
                    <a:pt x="7727" y="0"/>
                  </a:moveTo>
                  <a:lnTo>
                    <a:pt x="4511" y="481"/>
                  </a:lnTo>
                  <a:lnTo>
                    <a:pt x="0" y="14751"/>
                  </a:lnTo>
                  <a:lnTo>
                    <a:pt x="7727"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0"/>
            <p:cNvSpPr/>
            <p:nvPr/>
          </p:nvSpPr>
          <p:spPr>
            <a:xfrm>
              <a:off x="4103425" y="2780975"/>
              <a:ext cx="211675" cy="385050"/>
            </a:xfrm>
            <a:custGeom>
              <a:avLst/>
              <a:gdLst/>
              <a:ahLst/>
              <a:cxnLst/>
              <a:rect l="l" t="t" r="r" b="b"/>
              <a:pathLst>
                <a:path w="8467" h="15402" extrusionOk="0">
                  <a:moveTo>
                    <a:pt x="8121" y="0"/>
                  </a:moveTo>
                  <a:cubicBezTo>
                    <a:pt x="8006" y="0"/>
                    <a:pt x="7893" y="69"/>
                    <a:pt x="7838" y="177"/>
                  </a:cubicBezTo>
                  <a:lnTo>
                    <a:pt x="1701" y="11897"/>
                  </a:lnTo>
                  <a:lnTo>
                    <a:pt x="5140" y="917"/>
                  </a:lnTo>
                  <a:cubicBezTo>
                    <a:pt x="5214" y="769"/>
                    <a:pt x="5103" y="584"/>
                    <a:pt x="4955" y="510"/>
                  </a:cubicBezTo>
                  <a:cubicBezTo>
                    <a:pt x="4935" y="505"/>
                    <a:pt x="4915" y="503"/>
                    <a:pt x="4895" y="503"/>
                  </a:cubicBezTo>
                  <a:cubicBezTo>
                    <a:pt x="4761" y="503"/>
                    <a:pt x="4617" y="603"/>
                    <a:pt x="4585" y="732"/>
                  </a:cubicBezTo>
                  <a:lnTo>
                    <a:pt x="75" y="15003"/>
                  </a:lnTo>
                  <a:cubicBezTo>
                    <a:pt x="1" y="15150"/>
                    <a:pt x="75" y="15298"/>
                    <a:pt x="222" y="15372"/>
                  </a:cubicBezTo>
                  <a:cubicBezTo>
                    <a:pt x="262" y="15392"/>
                    <a:pt x="304" y="15401"/>
                    <a:pt x="346" y="15401"/>
                  </a:cubicBezTo>
                  <a:cubicBezTo>
                    <a:pt x="461" y="15401"/>
                    <a:pt x="575" y="15333"/>
                    <a:pt x="629" y="15224"/>
                  </a:cubicBezTo>
                  <a:lnTo>
                    <a:pt x="8393" y="473"/>
                  </a:lnTo>
                  <a:cubicBezTo>
                    <a:pt x="8467" y="325"/>
                    <a:pt x="8393" y="140"/>
                    <a:pt x="8245" y="29"/>
                  </a:cubicBezTo>
                  <a:cubicBezTo>
                    <a:pt x="8205" y="10"/>
                    <a:pt x="8163" y="0"/>
                    <a:pt x="812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0"/>
            <p:cNvSpPr/>
            <p:nvPr/>
          </p:nvSpPr>
          <p:spPr>
            <a:xfrm>
              <a:off x="2612600" y="3247525"/>
              <a:ext cx="720950" cy="365125"/>
            </a:xfrm>
            <a:custGeom>
              <a:avLst/>
              <a:gdLst/>
              <a:ahLst/>
              <a:cxnLst/>
              <a:rect l="l" t="t" r="r" b="b"/>
              <a:pathLst>
                <a:path w="28838" h="14605" extrusionOk="0">
                  <a:moveTo>
                    <a:pt x="6544" y="1"/>
                  </a:moveTo>
                  <a:cubicBezTo>
                    <a:pt x="6359" y="1"/>
                    <a:pt x="6211" y="112"/>
                    <a:pt x="6137" y="259"/>
                  </a:cubicBezTo>
                  <a:lnTo>
                    <a:pt x="111" y="14013"/>
                  </a:lnTo>
                  <a:cubicBezTo>
                    <a:pt x="0" y="14271"/>
                    <a:pt x="222" y="14604"/>
                    <a:pt x="518" y="14604"/>
                  </a:cubicBezTo>
                  <a:lnTo>
                    <a:pt x="22293" y="14604"/>
                  </a:lnTo>
                  <a:cubicBezTo>
                    <a:pt x="22478" y="14604"/>
                    <a:pt x="22626" y="14493"/>
                    <a:pt x="22663" y="14345"/>
                  </a:cubicBezTo>
                  <a:lnTo>
                    <a:pt x="28726" y="592"/>
                  </a:lnTo>
                  <a:cubicBezTo>
                    <a:pt x="28837" y="333"/>
                    <a:pt x="28615" y="1"/>
                    <a:pt x="283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0"/>
            <p:cNvSpPr/>
            <p:nvPr/>
          </p:nvSpPr>
          <p:spPr>
            <a:xfrm>
              <a:off x="2607050" y="3240125"/>
              <a:ext cx="732025" cy="379900"/>
            </a:xfrm>
            <a:custGeom>
              <a:avLst/>
              <a:gdLst/>
              <a:ahLst/>
              <a:cxnLst/>
              <a:rect l="l" t="t" r="r" b="b"/>
              <a:pathLst>
                <a:path w="29281" h="15196" extrusionOk="0">
                  <a:moveTo>
                    <a:pt x="28542" y="592"/>
                  </a:moveTo>
                  <a:lnTo>
                    <a:pt x="28616" y="629"/>
                  </a:lnTo>
                  <a:lnTo>
                    <a:pt x="28652" y="740"/>
                  </a:lnTo>
                  <a:lnTo>
                    <a:pt x="28652" y="777"/>
                  </a:lnTo>
                  <a:lnTo>
                    <a:pt x="22626" y="14530"/>
                  </a:lnTo>
                  <a:lnTo>
                    <a:pt x="22515" y="14604"/>
                  </a:lnTo>
                  <a:lnTo>
                    <a:pt x="740" y="14604"/>
                  </a:lnTo>
                  <a:lnTo>
                    <a:pt x="666" y="14567"/>
                  </a:lnTo>
                  <a:lnTo>
                    <a:pt x="629" y="14456"/>
                  </a:lnTo>
                  <a:lnTo>
                    <a:pt x="629" y="14419"/>
                  </a:lnTo>
                  <a:lnTo>
                    <a:pt x="6655" y="666"/>
                  </a:lnTo>
                  <a:lnTo>
                    <a:pt x="6766" y="592"/>
                  </a:lnTo>
                  <a:close/>
                  <a:moveTo>
                    <a:pt x="6766" y="1"/>
                  </a:moveTo>
                  <a:cubicBezTo>
                    <a:pt x="6470" y="1"/>
                    <a:pt x="6211" y="149"/>
                    <a:pt x="6100" y="445"/>
                  </a:cubicBezTo>
                  <a:lnTo>
                    <a:pt x="74" y="14198"/>
                  </a:lnTo>
                  <a:lnTo>
                    <a:pt x="74" y="14161"/>
                  </a:lnTo>
                  <a:cubicBezTo>
                    <a:pt x="37" y="14272"/>
                    <a:pt x="0" y="14382"/>
                    <a:pt x="0" y="14456"/>
                  </a:cubicBezTo>
                  <a:cubicBezTo>
                    <a:pt x="0" y="14863"/>
                    <a:pt x="296" y="15196"/>
                    <a:pt x="740" y="15196"/>
                  </a:cubicBezTo>
                  <a:lnTo>
                    <a:pt x="22515" y="15196"/>
                  </a:lnTo>
                  <a:cubicBezTo>
                    <a:pt x="22811" y="15196"/>
                    <a:pt x="23070" y="15048"/>
                    <a:pt x="23181" y="14752"/>
                  </a:cubicBezTo>
                  <a:lnTo>
                    <a:pt x="29207" y="999"/>
                  </a:lnTo>
                  <a:cubicBezTo>
                    <a:pt x="29244" y="925"/>
                    <a:pt x="29281" y="814"/>
                    <a:pt x="29281" y="740"/>
                  </a:cubicBezTo>
                  <a:cubicBezTo>
                    <a:pt x="29281" y="334"/>
                    <a:pt x="28948" y="1"/>
                    <a:pt x="2854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0"/>
            <p:cNvSpPr/>
            <p:nvPr/>
          </p:nvSpPr>
          <p:spPr>
            <a:xfrm>
              <a:off x="2665275" y="3274325"/>
              <a:ext cx="615575" cy="311500"/>
            </a:xfrm>
            <a:custGeom>
              <a:avLst/>
              <a:gdLst/>
              <a:ahLst/>
              <a:cxnLst/>
              <a:rect l="l" t="t" r="r" b="b"/>
              <a:pathLst>
                <a:path w="24623" h="12460" extrusionOk="0">
                  <a:moveTo>
                    <a:pt x="5583" y="1"/>
                  </a:moveTo>
                  <a:cubicBezTo>
                    <a:pt x="5435" y="1"/>
                    <a:pt x="5324" y="75"/>
                    <a:pt x="5250" y="223"/>
                  </a:cubicBezTo>
                  <a:lnTo>
                    <a:pt x="111" y="11942"/>
                  </a:lnTo>
                  <a:cubicBezTo>
                    <a:pt x="0" y="12201"/>
                    <a:pt x="185" y="12460"/>
                    <a:pt x="444" y="12460"/>
                  </a:cubicBezTo>
                  <a:lnTo>
                    <a:pt x="19040" y="12460"/>
                  </a:lnTo>
                  <a:cubicBezTo>
                    <a:pt x="19188" y="12460"/>
                    <a:pt x="19299" y="12386"/>
                    <a:pt x="19373" y="12238"/>
                  </a:cubicBezTo>
                  <a:lnTo>
                    <a:pt x="24512" y="518"/>
                  </a:lnTo>
                  <a:cubicBezTo>
                    <a:pt x="24623" y="260"/>
                    <a:pt x="24438" y="1"/>
                    <a:pt x="24179"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0"/>
            <p:cNvSpPr/>
            <p:nvPr/>
          </p:nvSpPr>
          <p:spPr>
            <a:xfrm>
              <a:off x="2659725" y="3266950"/>
              <a:ext cx="626675" cy="326275"/>
            </a:xfrm>
            <a:custGeom>
              <a:avLst/>
              <a:gdLst/>
              <a:ahLst/>
              <a:cxnLst/>
              <a:rect l="l" t="t" r="r" b="b"/>
              <a:pathLst>
                <a:path w="25067" h="13051" extrusionOk="0">
                  <a:moveTo>
                    <a:pt x="24401" y="592"/>
                  </a:moveTo>
                  <a:lnTo>
                    <a:pt x="24438" y="629"/>
                  </a:lnTo>
                  <a:lnTo>
                    <a:pt x="24438" y="666"/>
                  </a:lnTo>
                  <a:lnTo>
                    <a:pt x="19299" y="12422"/>
                  </a:lnTo>
                  <a:lnTo>
                    <a:pt x="19262" y="12459"/>
                  </a:lnTo>
                  <a:lnTo>
                    <a:pt x="666" y="12459"/>
                  </a:lnTo>
                  <a:lnTo>
                    <a:pt x="629" y="12422"/>
                  </a:lnTo>
                  <a:lnTo>
                    <a:pt x="629" y="12385"/>
                  </a:lnTo>
                  <a:lnTo>
                    <a:pt x="5768" y="629"/>
                  </a:lnTo>
                  <a:lnTo>
                    <a:pt x="5805" y="592"/>
                  </a:lnTo>
                  <a:close/>
                  <a:moveTo>
                    <a:pt x="5805" y="0"/>
                  </a:moveTo>
                  <a:cubicBezTo>
                    <a:pt x="5546" y="0"/>
                    <a:pt x="5324" y="148"/>
                    <a:pt x="5213" y="407"/>
                  </a:cubicBezTo>
                  <a:lnTo>
                    <a:pt x="38" y="12126"/>
                  </a:lnTo>
                  <a:cubicBezTo>
                    <a:pt x="1" y="12200"/>
                    <a:pt x="1" y="12311"/>
                    <a:pt x="1" y="12385"/>
                  </a:cubicBezTo>
                  <a:cubicBezTo>
                    <a:pt x="1" y="12755"/>
                    <a:pt x="296" y="13051"/>
                    <a:pt x="666" y="13051"/>
                  </a:cubicBezTo>
                  <a:lnTo>
                    <a:pt x="19262" y="13051"/>
                  </a:lnTo>
                  <a:cubicBezTo>
                    <a:pt x="19521" y="13051"/>
                    <a:pt x="19743" y="12903"/>
                    <a:pt x="19854" y="12644"/>
                  </a:cubicBezTo>
                  <a:lnTo>
                    <a:pt x="24993" y="924"/>
                  </a:lnTo>
                  <a:cubicBezTo>
                    <a:pt x="25067" y="850"/>
                    <a:pt x="25067" y="739"/>
                    <a:pt x="25067" y="666"/>
                  </a:cubicBezTo>
                  <a:cubicBezTo>
                    <a:pt x="25067" y="296"/>
                    <a:pt x="24771" y="0"/>
                    <a:pt x="2440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0"/>
            <p:cNvSpPr/>
            <p:nvPr/>
          </p:nvSpPr>
          <p:spPr>
            <a:xfrm>
              <a:off x="2359350" y="3589500"/>
              <a:ext cx="818000" cy="26825"/>
            </a:xfrm>
            <a:custGeom>
              <a:avLst/>
              <a:gdLst/>
              <a:ahLst/>
              <a:cxnLst/>
              <a:rect l="l" t="t" r="r" b="b"/>
              <a:pathLst>
                <a:path w="32720" h="1073" extrusionOk="0">
                  <a:moveTo>
                    <a:pt x="0" y="1"/>
                  </a:moveTo>
                  <a:lnTo>
                    <a:pt x="0" y="1073"/>
                  </a:lnTo>
                  <a:lnTo>
                    <a:pt x="32719" y="1073"/>
                  </a:lnTo>
                  <a:lnTo>
                    <a:pt x="327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0"/>
            <p:cNvSpPr/>
            <p:nvPr/>
          </p:nvSpPr>
          <p:spPr>
            <a:xfrm>
              <a:off x="2351950" y="3582125"/>
              <a:ext cx="833700" cy="42525"/>
            </a:xfrm>
            <a:custGeom>
              <a:avLst/>
              <a:gdLst/>
              <a:ahLst/>
              <a:cxnLst/>
              <a:rect l="l" t="t" r="r" b="b"/>
              <a:pathLst>
                <a:path w="33348" h="1701" extrusionOk="0">
                  <a:moveTo>
                    <a:pt x="32719" y="629"/>
                  </a:moveTo>
                  <a:lnTo>
                    <a:pt x="32719" y="1072"/>
                  </a:lnTo>
                  <a:lnTo>
                    <a:pt x="592" y="1072"/>
                  </a:lnTo>
                  <a:lnTo>
                    <a:pt x="592" y="629"/>
                  </a:lnTo>
                  <a:close/>
                  <a:moveTo>
                    <a:pt x="296" y="0"/>
                  </a:moveTo>
                  <a:cubicBezTo>
                    <a:pt x="222" y="0"/>
                    <a:pt x="148" y="37"/>
                    <a:pt x="74" y="74"/>
                  </a:cubicBezTo>
                  <a:cubicBezTo>
                    <a:pt x="37" y="148"/>
                    <a:pt x="0" y="222"/>
                    <a:pt x="0" y="296"/>
                  </a:cubicBezTo>
                  <a:lnTo>
                    <a:pt x="0" y="1368"/>
                  </a:lnTo>
                  <a:cubicBezTo>
                    <a:pt x="0" y="1442"/>
                    <a:pt x="37" y="1553"/>
                    <a:pt x="74" y="1590"/>
                  </a:cubicBezTo>
                  <a:cubicBezTo>
                    <a:pt x="148" y="1664"/>
                    <a:pt x="222" y="1701"/>
                    <a:pt x="296" y="1701"/>
                  </a:cubicBezTo>
                  <a:lnTo>
                    <a:pt x="33015" y="1701"/>
                  </a:lnTo>
                  <a:cubicBezTo>
                    <a:pt x="33089" y="1701"/>
                    <a:pt x="33200" y="1664"/>
                    <a:pt x="33237" y="1590"/>
                  </a:cubicBezTo>
                  <a:cubicBezTo>
                    <a:pt x="33311" y="1553"/>
                    <a:pt x="33348" y="1442"/>
                    <a:pt x="33348" y="1368"/>
                  </a:cubicBezTo>
                  <a:lnTo>
                    <a:pt x="33348" y="296"/>
                  </a:lnTo>
                  <a:cubicBezTo>
                    <a:pt x="33348" y="222"/>
                    <a:pt x="33311" y="148"/>
                    <a:pt x="33237" y="74"/>
                  </a:cubicBezTo>
                  <a:cubicBezTo>
                    <a:pt x="33200" y="37"/>
                    <a:pt x="33089" y="0"/>
                    <a:pt x="3301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0"/>
            <p:cNvSpPr/>
            <p:nvPr/>
          </p:nvSpPr>
          <p:spPr>
            <a:xfrm>
              <a:off x="2780800" y="3589500"/>
              <a:ext cx="396550" cy="26825"/>
            </a:xfrm>
            <a:custGeom>
              <a:avLst/>
              <a:gdLst/>
              <a:ahLst/>
              <a:cxnLst/>
              <a:rect l="l" t="t" r="r" b="b"/>
              <a:pathLst>
                <a:path w="15862" h="1073" extrusionOk="0">
                  <a:moveTo>
                    <a:pt x="1" y="1"/>
                  </a:moveTo>
                  <a:lnTo>
                    <a:pt x="1" y="1073"/>
                  </a:lnTo>
                  <a:lnTo>
                    <a:pt x="15861" y="1073"/>
                  </a:lnTo>
                  <a:lnTo>
                    <a:pt x="158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0"/>
            <p:cNvSpPr/>
            <p:nvPr/>
          </p:nvSpPr>
          <p:spPr>
            <a:xfrm>
              <a:off x="2773400" y="3582125"/>
              <a:ext cx="412250" cy="42525"/>
            </a:xfrm>
            <a:custGeom>
              <a:avLst/>
              <a:gdLst/>
              <a:ahLst/>
              <a:cxnLst/>
              <a:rect l="l" t="t" r="r" b="b"/>
              <a:pathLst>
                <a:path w="16490" h="1701" extrusionOk="0">
                  <a:moveTo>
                    <a:pt x="15861" y="629"/>
                  </a:moveTo>
                  <a:lnTo>
                    <a:pt x="15861" y="1072"/>
                  </a:lnTo>
                  <a:lnTo>
                    <a:pt x="593" y="1072"/>
                  </a:lnTo>
                  <a:lnTo>
                    <a:pt x="593"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16157" y="1701"/>
                  </a:lnTo>
                  <a:cubicBezTo>
                    <a:pt x="16231" y="1701"/>
                    <a:pt x="16342" y="1664"/>
                    <a:pt x="16379" y="1590"/>
                  </a:cubicBezTo>
                  <a:cubicBezTo>
                    <a:pt x="16453" y="1553"/>
                    <a:pt x="16490" y="1442"/>
                    <a:pt x="16490" y="1368"/>
                  </a:cubicBezTo>
                  <a:lnTo>
                    <a:pt x="16490" y="296"/>
                  </a:lnTo>
                  <a:cubicBezTo>
                    <a:pt x="16490" y="222"/>
                    <a:pt x="16453" y="148"/>
                    <a:pt x="16379" y="74"/>
                  </a:cubicBezTo>
                  <a:cubicBezTo>
                    <a:pt x="16342" y="37"/>
                    <a:pt x="16231" y="0"/>
                    <a:pt x="1615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0"/>
            <p:cNvSpPr/>
            <p:nvPr/>
          </p:nvSpPr>
          <p:spPr>
            <a:xfrm>
              <a:off x="2617200" y="2599625"/>
              <a:ext cx="476025" cy="476025"/>
            </a:xfrm>
            <a:custGeom>
              <a:avLst/>
              <a:gdLst/>
              <a:ahLst/>
              <a:cxnLst/>
              <a:rect l="l" t="t" r="r" b="b"/>
              <a:pathLst>
                <a:path w="19041" h="19041" extrusionOk="0">
                  <a:moveTo>
                    <a:pt x="9539" y="0"/>
                  </a:moveTo>
                  <a:cubicBezTo>
                    <a:pt x="4290" y="0"/>
                    <a:pt x="1" y="4252"/>
                    <a:pt x="1" y="9502"/>
                  </a:cubicBezTo>
                  <a:cubicBezTo>
                    <a:pt x="1" y="14788"/>
                    <a:pt x="4290" y="19040"/>
                    <a:pt x="9539" y="19040"/>
                  </a:cubicBezTo>
                  <a:cubicBezTo>
                    <a:pt x="14789" y="19040"/>
                    <a:pt x="19041" y="14788"/>
                    <a:pt x="19041" y="9502"/>
                  </a:cubicBezTo>
                  <a:cubicBezTo>
                    <a:pt x="19041" y="4252"/>
                    <a:pt x="14789" y="0"/>
                    <a:pt x="953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0"/>
            <p:cNvSpPr/>
            <p:nvPr/>
          </p:nvSpPr>
          <p:spPr>
            <a:xfrm>
              <a:off x="2609825" y="2592225"/>
              <a:ext cx="490800" cy="490800"/>
            </a:xfrm>
            <a:custGeom>
              <a:avLst/>
              <a:gdLst/>
              <a:ahLst/>
              <a:cxnLst/>
              <a:rect l="l" t="t" r="r" b="b"/>
              <a:pathLst>
                <a:path w="19632" h="19632" extrusionOk="0">
                  <a:moveTo>
                    <a:pt x="9834" y="592"/>
                  </a:moveTo>
                  <a:cubicBezTo>
                    <a:pt x="12385" y="592"/>
                    <a:pt x="14678" y="1627"/>
                    <a:pt x="16341" y="3291"/>
                  </a:cubicBezTo>
                  <a:cubicBezTo>
                    <a:pt x="18005" y="4954"/>
                    <a:pt x="19040" y="7284"/>
                    <a:pt x="19040" y="9798"/>
                  </a:cubicBezTo>
                  <a:cubicBezTo>
                    <a:pt x="19040" y="12349"/>
                    <a:pt x="18005" y="14641"/>
                    <a:pt x="16341" y="16304"/>
                  </a:cubicBezTo>
                  <a:cubicBezTo>
                    <a:pt x="14678" y="18005"/>
                    <a:pt x="12385" y="19003"/>
                    <a:pt x="9834" y="19003"/>
                  </a:cubicBezTo>
                  <a:cubicBezTo>
                    <a:pt x="7283" y="19003"/>
                    <a:pt x="4991" y="18005"/>
                    <a:pt x="3328" y="16304"/>
                  </a:cubicBezTo>
                  <a:cubicBezTo>
                    <a:pt x="1664" y="14641"/>
                    <a:pt x="629" y="12349"/>
                    <a:pt x="629" y="9798"/>
                  </a:cubicBezTo>
                  <a:cubicBezTo>
                    <a:pt x="629" y="7284"/>
                    <a:pt x="1664" y="4954"/>
                    <a:pt x="3328" y="3291"/>
                  </a:cubicBezTo>
                  <a:cubicBezTo>
                    <a:pt x="4991" y="1627"/>
                    <a:pt x="7283" y="592"/>
                    <a:pt x="9834" y="592"/>
                  </a:cubicBezTo>
                  <a:close/>
                  <a:moveTo>
                    <a:pt x="9834" y="0"/>
                  </a:moveTo>
                  <a:cubicBezTo>
                    <a:pt x="4400" y="0"/>
                    <a:pt x="0" y="4400"/>
                    <a:pt x="0" y="9798"/>
                  </a:cubicBezTo>
                  <a:cubicBezTo>
                    <a:pt x="0" y="15232"/>
                    <a:pt x="4400" y="19632"/>
                    <a:pt x="9834" y="19632"/>
                  </a:cubicBezTo>
                  <a:cubicBezTo>
                    <a:pt x="15232" y="19632"/>
                    <a:pt x="19632" y="15232"/>
                    <a:pt x="19632" y="9798"/>
                  </a:cubicBezTo>
                  <a:cubicBezTo>
                    <a:pt x="19632" y="4400"/>
                    <a:pt x="15232" y="0"/>
                    <a:pt x="983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0"/>
            <p:cNvSpPr/>
            <p:nvPr/>
          </p:nvSpPr>
          <p:spPr>
            <a:xfrm>
              <a:off x="2855675" y="3045125"/>
              <a:ext cx="68425" cy="300400"/>
            </a:xfrm>
            <a:custGeom>
              <a:avLst/>
              <a:gdLst/>
              <a:ahLst/>
              <a:cxnLst/>
              <a:rect l="l" t="t" r="r" b="b"/>
              <a:pathLst>
                <a:path w="2737" h="12016" extrusionOk="0">
                  <a:moveTo>
                    <a:pt x="2736" y="0"/>
                  </a:moveTo>
                  <a:lnTo>
                    <a:pt x="0" y="1220"/>
                  </a:lnTo>
                  <a:lnTo>
                    <a:pt x="2219" y="12016"/>
                  </a:lnTo>
                  <a:lnTo>
                    <a:pt x="2736"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0"/>
            <p:cNvSpPr/>
            <p:nvPr/>
          </p:nvSpPr>
          <p:spPr>
            <a:xfrm>
              <a:off x="2847350" y="3037950"/>
              <a:ext cx="84125" cy="315900"/>
            </a:xfrm>
            <a:custGeom>
              <a:avLst/>
              <a:gdLst/>
              <a:ahLst/>
              <a:cxnLst/>
              <a:rect l="l" t="t" r="r" b="b"/>
              <a:pathLst>
                <a:path w="3365" h="12636" extrusionOk="0">
                  <a:moveTo>
                    <a:pt x="2736" y="768"/>
                  </a:moveTo>
                  <a:lnTo>
                    <a:pt x="2367" y="9789"/>
                  </a:lnTo>
                  <a:lnTo>
                    <a:pt x="677" y="1664"/>
                  </a:lnTo>
                  <a:lnTo>
                    <a:pt x="677" y="1664"/>
                  </a:lnTo>
                  <a:lnTo>
                    <a:pt x="2736" y="768"/>
                  </a:lnTo>
                  <a:close/>
                  <a:moveTo>
                    <a:pt x="3083" y="1"/>
                  </a:moveTo>
                  <a:cubicBezTo>
                    <a:pt x="3032" y="1"/>
                    <a:pt x="2977" y="10"/>
                    <a:pt x="2921" y="28"/>
                  </a:cubicBezTo>
                  <a:lnTo>
                    <a:pt x="185" y="1211"/>
                  </a:lnTo>
                  <a:cubicBezTo>
                    <a:pt x="75" y="1285"/>
                    <a:pt x="1" y="1433"/>
                    <a:pt x="38" y="1544"/>
                  </a:cubicBezTo>
                  <a:lnTo>
                    <a:pt x="2256" y="12376"/>
                  </a:lnTo>
                  <a:cubicBezTo>
                    <a:pt x="2293" y="12524"/>
                    <a:pt x="2441" y="12635"/>
                    <a:pt x="2589" y="12635"/>
                  </a:cubicBezTo>
                  <a:cubicBezTo>
                    <a:pt x="2736" y="12598"/>
                    <a:pt x="2847" y="12487"/>
                    <a:pt x="2847" y="12340"/>
                  </a:cubicBezTo>
                  <a:lnTo>
                    <a:pt x="3365" y="324"/>
                  </a:lnTo>
                  <a:cubicBezTo>
                    <a:pt x="3365" y="213"/>
                    <a:pt x="3328" y="102"/>
                    <a:pt x="3217" y="28"/>
                  </a:cubicBezTo>
                  <a:cubicBezTo>
                    <a:pt x="3180" y="10"/>
                    <a:pt x="3134" y="1"/>
                    <a:pt x="308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0"/>
            <p:cNvSpPr/>
            <p:nvPr/>
          </p:nvSpPr>
          <p:spPr>
            <a:xfrm>
              <a:off x="4462975" y="3403725"/>
              <a:ext cx="145125" cy="213525"/>
            </a:xfrm>
            <a:custGeom>
              <a:avLst/>
              <a:gdLst/>
              <a:ahLst/>
              <a:cxnLst/>
              <a:rect l="l" t="t" r="r" b="b"/>
              <a:pathLst>
                <a:path w="5805" h="8541" extrusionOk="0">
                  <a:moveTo>
                    <a:pt x="0" y="1"/>
                  </a:moveTo>
                  <a:lnTo>
                    <a:pt x="0" y="8541"/>
                  </a:lnTo>
                  <a:lnTo>
                    <a:pt x="5805" y="8541"/>
                  </a:lnTo>
                  <a:lnTo>
                    <a:pt x="58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0"/>
            <p:cNvSpPr/>
            <p:nvPr/>
          </p:nvSpPr>
          <p:spPr>
            <a:xfrm>
              <a:off x="4455575" y="3396325"/>
              <a:ext cx="159925" cy="228325"/>
            </a:xfrm>
            <a:custGeom>
              <a:avLst/>
              <a:gdLst/>
              <a:ahLst/>
              <a:cxnLst/>
              <a:rect l="l" t="t" r="r" b="b"/>
              <a:pathLst>
                <a:path w="6397" h="9133" extrusionOk="0">
                  <a:moveTo>
                    <a:pt x="5768" y="592"/>
                  </a:moveTo>
                  <a:lnTo>
                    <a:pt x="5768" y="8504"/>
                  </a:lnTo>
                  <a:lnTo>
                    <a:pt x="629" y="8504"/>
                  </a:lnTo>
                  <a:lnTo>
                    <a:pt x="629" y="592"/>
                  </a:lnTo>
                  <a:close/>
                  <a:moveTo>
                    <a:pt x="296" y="1"/>
                  </a:moveTo>
                  <a:cubicBezTo>
                    <a:pt x="222" y="1"/>
                    <a:pt x="148" y="38"/>
                    <a:pt x="74" y="75"/>
                  </a:cubicBezTo>
                  <a:cubicBezTo>
                    <a:pt x="37" y="149"/>
                    <a:pt x="0" y="223"/>
                    <a:pt x="0" y="297"/>
                  </a:cubicBezTo>
                  <a:lnTo>
                    <a:pt x="0" y="8837"/>
                  </a:lnTo>
                  <a:cubicBezTo>
                    <a:pt x="0" y="8911"/>
                    <a:pt x="37" y="8985"/>
                    <a:pt x="74" y="9059"/>
                  </a:cubicBezTo>
                  <a:cubicBezTo>
                    <a:pt x="148" y="9096"/>
                    <a:pt x="222" y="9133"/>
                    <a:pt x="296" y="9133"/>
                  </a:cubicBezTo>
                  <a:lnTo>
                    <a:pt x="6101" y="9133"/>
                  </a:lnTo>
                  <a:cubicBezTo>
                    <a:pt x="6175" y="9133"/>
                    <a:pt x="6248" y="9096"/>
                    <a:pt x="6285" y="9059"/>
                  </a:cubicBezTo>
                  <a:cubicBezTo>
                    <a:pt x="6359" y="8985"/>
                    <a:pt x="6396" y="8911"/>
                    <a:pt x="6396" y="8837"/>
                  </a:cubicBezTo>
                  <a:lnTo>
                    <a:pt x="6396" y="297"/>
                  </a:lnTo>
                  <a:cubicBezTo>
                    <a:pt x="6396" y="223"/>
                    <a:pt x="6359" y="149"/>
                    <a:pt x="6285" y="75"/>
                  </a:cubicBezTo>
                  <a:cubicBezTo>
                    <a:pt x="6248" y="38"/>
                    <a:pt x="6175" y="1"/>
                    <a:pt x="610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0"/>
            <p:cNvSpPr/>
            <p:nvPr/>
          </p:nvSpPr>
          <p:spPr>
            <a:xfrm>
              <a:off x="4570175" y="3443475"/>
              <a:ext cx="77675" cy="144200"/>
            </a:xfrm>
            <a:custGeom>
              <a:avLst/>
              <a:gdLst/>
              <a:ahLst/>
              <a:cxnLst/>
              <a:rect l="l" t="t" r="r" b="b"/>
              <a:pathLst>
                <a:path w="3107" h="5768" extrusionOk="0">
                  <a:moveTo>
                    <a:pt x="481" y="0"/>
                  </a:moveTo>
                  <a:cubicBezTo>
                    <a:pt x="186" y="0"/>
                    <a:pt x="1" y="222"/>
                    <a:pt x="1" y="481"/>
                  </a:cubicBezTo>
                  <a:cubicBezTo>
                    <a:pt x="1" y="740"/>
                    <a:pt x="186" y="962"/>
                    <a:pt x="481" y="962"/>
                  </a:cubicBezTo>
                  <a:lnTo>
                    <a:pt x="1258" y="962"/>
                  </a:lnTo>
                  <a:cubicBezTo>
                    <a:pt x="1738" y="962"/>
                    <a:pt x="2145" y="1368"/>
                    <a:pt x="2145" y="1849"/>
                  </a:cubicBezTo>
                  <a:lnTo>
                    <a:pt x="2145" y="3919"/>
                  </a:lnTo>
                  <a:cubicBezTo>
                    <a:pt x="2145" y="4437"/>
                    <a:pt x="1738" y="4844"/>
                    <a:pt x="1258" y="4844"/>
                  </a:cubicBezTo>
                  <a:lnTo>
                    <a:pt x="629" y="4844"/>
                  </a:lnTo>
                  <a:cubicBezTo>
                    <a:pt x="371" y="4844"/>
                    <a:pt x="149" y="5028"/>
                    <a:pt x="149" y="5287"/>
                  </a:cubicBezTo>
                  <a:cubicBezTo>
                    <a:pt x="149" y="5583"/>
                    <a:pt x="371" y="5768"/>
                    <a:pt x="629" y="5768"/>
                  </a:cubicBezTo>
                  <a:lnTo>
                    <a:pt x="1258" y="5768"/>
                  </a:lnTo>
                  <a:cubicBezTo>
                    <a:pt x="2256" y="5768"/>
                    <a:pt x="3106" y="4955"/>
                    <a:pt x="3106" y="3919"/>
                  </a:cubicBezTo>
                  <a:lnTo>
                    <a:pt x="3106" y="1849"/>
                  </a:lnTo>
                  <a:cubicBezTo>
                    <a:pt x="3106" y="851"/>
                    <a:pt x="2256" y="0"/>
                    <a:pt x="12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0"/>
            <p:cNvSpPr/>
            <p:nvPr/>
          </p:nvSpPr>
          <p:spPr>
            <a:xfrm>
              <a:off x="4561875" y="3436075"/>
              <a:ext cx="93375" cy="159925"/>
            </a:xfrm>
            <a:custGeom>
              <a:avLst/>
              <a:gdLst/>
              <a:ahLst/>
              <a:cxnLst/>
              <a:rect l="l" t="t" r="r" b="b"/>
              <a:pathLst>
                <a:path w="3735" h="6397" extrusionOk="0">
                  <a:moveTo>
                    <a:pt x="1590" y="592"/>
                  </a:moveTo>
                  <a:cubicBezTo>
                    <a:pt x="2440" y="629"/>
                    <a:pt x="3106" y="1295"/>
                    <a:pt x="3106" y="2145"/>
                  </a:cubicBezTo>
                  <a:lnTo>
                    <a:pt x="3106" y="4215"/>
                  </a:lnTo>
                  <a:cubicBezTo>
                    <a:pt x="3106" y="5066"/>
                    <a:pt x="2440" y="5768"/>
                    <a:pt x="1590" y="5768"/>
                  </a:cubicBezTo>
                  <a:lnTo>
                    <a:pt x="961" y="5768"/>
                  </a:lnTo>
                  <a:cubicBezTo>
                    <a:pt x="887" y="5768"/>
                    <a:pt x="813" y="5694"/>
                    <a:pt x="813" y="5583"/>
                  </a:cubicBezTo>
                  <a:cubicBezTo>
                    <a:pt x="813" y="5509"/>
                    <a:pt x="887" y="5435"/>
                    <a:pt x="961" y="5435"/>
                  </a:cubicBezTo>
                  <a:lnTo>
                    <a:pt x="1590" y="5435"/>
                  </a:lnTo>
                  <a:cubicBezTo>
                    <a:pt x="2255" y="5435"/>
                    <a:pt x="2773" y="4881"/>
                    <a:pt x="2773" y="4215"/>
                  </a:cubicBezTo>
                  <a:lnTo>
                    <a:pt x="2773" y="2145"/>
                  </a:lnTo>
                  <a:cubicBezTo>
                    <a:pt x="2773" y="1480"/>
                    <a:pt x="2255" y="962"/>
                    <a:pt x="1590" y="962"/>
                  </a:cubicBezTo>
                  <a:lnTo>
                    <a:pt x="813" y="962"/>
                  </a:lnTo>
                  <a:cubicBezTo>
                    <a:pt x="703" y="962"/>
                    <a:pt x="629" y="888"/>
                    <a:pt x="629" y="777"/>
                  </a:cubicBezTo>
                  <a:cubicBezTo>
                    <a:pt x="629" y="703"/>
                    <a:pt x="703" y="592"/>
                    <a:pt x="813" y="592"/>
                  </a:cubicBezTo>
                  <a:close/>
                  <a:moveTo>
                    <a:pt x="813" y="1"/>
                  </a:moveTo>
                  <a:cubicBezTo>
                    <a:pt x="370" y="1"/>
                    <a:pt x="0" y="333"/>
                    <a:pt x="0" y="777"/>
                  </a:cubicBezTo>
                  <a:cubicBezTo>
                    <a:pt x="0" y="1221"/>
                    <a:pt x="370" y="1553"/>
                    <a:pt x="813" y="1553"/>
                  </a:cubicBezTo>
                  <a:lnTo>
                    <a:pt x="1590" y="1553"/>
                  </a:lnTo>
                  <a:cubicBezTo>
                    <a:pt x="1886" y="1553"/>
                    <a:pt x="2181" y="1812"/>
                    <a:pt x="2181" y="2145"/>
                  </a:cubicBezTo>
                  <a:lnTo>
                    <a:pt x="2181" y="4215"/>
                  </a:lnTo>
                  <a:cubicBezTo>
                    <a:pt x="2181" y="4548"/>
                    <a:pt x="1886" y="4807"/>
                    <a:pt x="1590" y="4807"/>
                  </a:cubicBezTo>
                  <a:lnTo>
                    <a:pt x="961" y="4807"/>
                  </a:lnTo>
                  <a:cubicBezTo>
                    <a:pt x="518" y="4807"/>
                    <a:pt x="185" y="5177"/>
                    <a:pt x="185" y="5583"/>
                  </a:cubicBezTo>
                  <a:cubicBezTo>
                    <a:pt x="185" y="6027"/>
                    <a:pt x="518" y="6397"/>
                    <a:pt x="961" y="6397"/>
                  </a:cubicBezTo>
                  <a:lnTo>
                    <a:pt x="1590" y="6397"/>
                  </a:lnTo>
                  <a:cubicBezTo>
                    <a:pt x="2773" y="6397"/>
                    <a:pt x="3734" y="5398"/>
                    <a:pt x="3734" y="4215"/>
                  </a:cubicBezTo>
                  <a:lnTo>
                    <a:pt x="3734" y="2145"/>
                  </a:lnTo>
                  <a:cubicBezTo>
                    <a:pt x="3734" y="962"/>
                    <a:pt x="2773" y="1"/>
                    <a:pt x="159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0"/>
            <p:cNvSpPr/>
            <p:nvPr/>
          </p:nvSpPr>
          <p:spPr>
            <a:xfrm>
              <a:off x="4999975" y="3728150"/>
              <a:ext cx="140500" cy="1346100"/>
            </a:xfrm>
            <a:custGeom>
              <a:avLst/>
              <a:gdLst/>
              <a:ahLst/>
              <a:cxnLst/>
              <a:rect l="l" t="t" r="r" b="b"/>
              <a:pathLst>
                <a:path w="5620" h="53844" extrusionOk="0">
                  <a:moveTo>
                    <a:pt x="0" y="0"/>
                  </a:moveTo>
                  <a:lnTo>
                    <a:pt x="4474" y="53312"/>
                  </a:lnTo>
                  <a:cubicBezTo>
                    <a:pt x="4506" y="53634"/>
                    <a:pt x="4762" y="53844"/>
                    <a:pt x="5048" y="53844"/>
                  </a:cubicBezTo>
                  <a:cubicBezTo>
                    <a:pt x="5090" y="53844"/>
                    <a:pt x="5133" y="53839"/>
                    <a:pt x="5176" y="53830"/>
                  </a:cubicBezTo>
                  <a:cubicBezTo>
                    <a:pt x="5435" y="53756"/>
                    <a:pt x="5620" y="53497"/>
                    <a:pt x="5620" y="53201"/>
                  </a:cubicBezTo>
                  <a:lnTo>
                    <a:pt x="2551"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0"/>
            <p:cNvSpPr/>
            <p:nvPr/>
          </p:nvSpPr>
          <p:spPr>
            <a:xfrm>
              <a:off x="4991650" y="3720750"/>
              <a:ext cx="156225" cy="1360550"/>
            </a:xfrm>
            <a:custGeom>
              <a:avLst/>
              <a:gdLst/>
              <a:ahLst/>
              <a:cxnLst/>
              <a:rect l="l" t="t" r="r" b="b"/>
              <a:pathLst>
                <a:path w="6249" h="54422" extrusionOk="0">
                  <a:moveTo>
                    <a:pt x="2588" y="629"/>
                  </a:moveTo>
                  <a:lnTo>
                    <a:pt x="5620" y="53497"/>
                  </a:lnTo>
                  <a:lnTo>
                    <a:pt x="5620" y="53534"/>
                  </a:lnTo>
                  <a:lnTo>
                    <a:pt x="5620" y="53571"/>
                  </a:lnTo>
                  <a:cubicBezTo>
                    <a:pt x="5620" y="53682"/>
                    <a:pt x="5546" y="53793"/>
                    <a:pt x="5435" y="53793"/>
                  </a:cubicBezTo>
                  <a:lnTo>
                    <a:pt x="5361" y="53830"/>
                  </a:lnTo>
                  <a:cubicBezTo>
                    <a:pt x="5250" y="53830"/>
                    <a:pt x="5139" y="53719"/>
                    <a:pt x="5102" y="53571"/>
                  </a:cubicBezTo>
                  <a:lnTo>
                    <a:pt x="5099" y="53572"/>
                  </a:lnTo>
                  <a:lnTo>
                    <a:pt x="5099" y="53572"/>
                  </a:lnTo>
                  <a:lnTo>
                    <a:pt x="657" y="629"/>
                  </a:lnTo>
                  <a:close/>
                  <a:moveTo>
                    <a:pt x="333" y="1"/>
                  </a:moveTo>
                  <a:cubicBezTo>
                    <a:pt x="222" y="1"/>
                    <a:pt x="148" y="38"/>
                    <a:pt x="111" y="112"/>
                  </a:cubicBezTo>
                  <a:cubicBezTo>
                    <a:pt x="37" y="149"/>
                    <a:pt x="0" y="259"/>
                    <a:pt x="0" y="333"/>
                  </a:cubicBezTo>
                  <a:lnTo>
                    <a:pt x="4511" y="53645"/>
                  </a:lnTo>
                  <a:lnTo>
                    <a:pt x="4511" y="53682"/>
                  </a:lnTo>
                  <a:cubicBezTo>
                    <a:pt x="4548" y="54126"/>
                    <a:pt x="4954" y="54422"/>
                    <a:pt x="5361" y="54422"/>
                  </a:cubicBezTo>
                  <a:lnTo>
                    <a:pt x="5583" y="54422"/>
                  </a:lnTo>
                  <a:cubicBezTo>
                    <a:pt x="5990" y="54311"/>
                    <a:pt x="6248" y="53941"/>
                    <a:pt x="6248" y="53571"/>
                  </a:cubicBezTo>
                  <a:lnTo>
                    <a:pt x="6248" y="53460"/>
                  </a:lnTo>
                  <a:lnTo>
                    <a:pt x="3180" y="296"/>
                  </a:lnTo>
                  <a:cubicBezTo>
                    <a:pt x="3180" y="112"/>
                    <a:pt x="3069" y="1"/>
                    <a:pt x="288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0"/>
            <p:cNvSpPr/>
            <p:nvPr/>
          </p:nvSpPr>
          <p:spPr>
            <a:xfrm>
              <a:off x="5752325" y="3728150"/>
              <a:ext cx="141425" cy="1349800"/>
            </a:xfrm>
            <a:custGeom>
              <a:avLst/>
              <a:gdLst/>
              <a:ahLst/>
              <a:cxnLst/>
              <a:rect l="l" t="t" r="r" b="b"/>
              <a:pathLst>
                <a:path w="5657" h="53992" extrusionOk="0">
                  <a:moveTo>
                    <a:pt x="0" y="0"/>
                  </a:moveTo>
                  <a:lnTo>
                    <a:pt x="4474" y="53497"/>
                  </a:lnTo>
                  <a:cubicBezTo>
                    <a:pt x="4538" y="53786"/>
                    <a:pt x="4770" y="53992"/>
                    <a:pt x="5048" y="53992"/>
                  </a:cubicBezTo>
                  <a:cubicBezTo>
                    <a:pt x="5090" y="53992"/>
                    <a:pt x="5133" y="53987"/>
                    <a:pt x="5176" y="53978"/>
                  </a:cubicBezTo>
                  <a:cubicBezTo>
                    <a:pt x="5472" y="53941"/>
                    <a:pt x="5657" y="53645"/>
                    <a:pt x="5620" y="53386"/>
                  </a:cubicBezTo>
                  <a:lnTo>
                    <a:pt x="2551"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0"/>
            <p:cNvSpPr/>
            <p:nvPr/>
          </p:nvSpPr>
          <p:spPr>
            <a:xfrm>
              <a:off x="5744000" y="3720750"/>
              <a:ext cx="156225" cy="1365175"/>
            </a:xfrm>
            <a:custGeom>
              <a:avLst/>
              <a:gdLst/>
              <a:ahLst/>
              <a:cxnLst/>
              <a:rect l="l" t="t" r="r" b="b"/>
              <a:pathLst>
                <a:path w="6249" h="54607" extrusionOk="0">
                  <a:moveTo>
                    <a:pt x="2588" y="629"/>
                  </a:moveTo>
                  <a:lnTo>
                    <a:pt x="5657" y="53682"/>
                  </a:lnTo>
                  <a:lnTo>
                    <a:pt x="5657" y="53719"/>
                  </a:lnTo>
                  <a:cubicBezTo>
                    <a:pt x="5657" y="53867"/>
                    <a:pt x="5583" y="53978"/>
                    <a:pt x="5435" y="53978"/>
                  </a:cubicBezTo>
                  <a:lnTo>
                    <a:pt x="5398" y="53978"/>
                  </a:lnTo>
                  <a:cubicBezTo>
                    <a:pt x="5250" y="53978"/>
                    <a:pt x="5139" y="53904"/>
                    <a:pt x="5139" y="53756"/>
                  </a:cubicBezTo>
                  <a:lnTo>
                    <a:pt x="657" y="629"/>
                  </a:lnTo>
                  <a:close/>
                  <a:moveTo>
                    <a:pt x="333" y="1"/>
                  </a:moveTo>
                  <a:cubicBezTo>
                    <a:pt x="222" y="1"/>
                    <a:pt x="148" y="38"/>
                    <a:pt x="111" y="112"/>
                  </a:cubicBezTo>
                  <a:cubicBezTo>
                    <a:pt x="37" y="149"/>
                    <a:pt x="0" y="259"/>
                    <a:pt x="0" y="333"/>
                  </a:cubicBezTo>
                  <a:lnTo>
                    <a:pt x="4511" y="53830"/>
                  </a:lnTo>
                  <a:cubicBezTo>
                    <a:pt x="4585" y="54274"/>
                    <a:pt x="4955" y="54606"/>
                    <a:pt x="5398" y="54606"/>
                  </a:cubicBezTo>
                  <a:cubicBezTo>
                    <a:pt x="5472" y="54606"/>
                    <a:pt x="5509" y="54606"/>
                    <a:pt x="5583" y="54569"/>
                  </a:cubicBezTo>
                  <a:cubicBezTo>
                    <a:pt x="5990" y="54495"/>
                    <a:pt x="6248" y="54126"/>
                    <a:pt x="6248" y="53719"/>
                  </a:cubicBezTo>
                  <a:lnTo>
                    <a:pt x="6248" y="53645"/>
                  </a:lnTo>
                  <a:lnTo>
                    <a:pt x="3217" y="296"/>
                  </a:lnTo>
                  <a:cubicBezTo>
                    <a:pt x="3180" y="112"/>
                    <a:pt x="3069" y="1"/>
                    <a:pt x="288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0"/>
            <p:cNvSpPr/>
            <p:nvPr/>
          </p:nvSpPr>
          <p:spPr>
            <a:xfrm>
              <a:off x="2587625" y="3728150"/>
              <a:ext cx="123875" cy="1337800"/>
            </a:xfrm>
            <a:custGeom>
              <a:avLst/>
              <a:gdLst/>
              <a:ahLst/>
              <a:cxnLst/>
              <a:rect l="l" t="t" r="r" b="b"/>
              <a:pathLst>
                <a:path w="4955" h="53512" extrusionOk="0">
                  <a:moveTo>
                    <a:pt x="2404" y="0"/>
                  </a:moveTo>
                  <a:lnTo>
                    <a:pt x="38" y="52869"/>
                  </a:lnTo>
                  <a:cubicBezTo>
                    <a:pt x="1" y="53164"/>
                    <a:pt x="186" y="53423"/>
                    <a:pt x="482" y="53497"/>
                  </a:cubicBezTo>
                  <a:cubicBezTo>
                    <a:pt x="520" y="53507"/>
                    <a:pt x="559" y="53511"/>
                    <a:pt x="598" y="53511"/>
                  </a:cubicBezTo>
                  <a:cubicBezTo>
                    <a:pt x="859" y="53511"/>
                    <a:pt x="1115" y="53306"/>
                    <a:pt x="1147" y="53016"/>
                  </a:cubicBezTo>
                  <a:lnTo>
                    <a:pt x="495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0"/>
            <p:cNvSpPr/>
            <p:nvPr/>
          </p:nvSpPr>
          <p:spPr>
            <a:xfrm>
              <a:off x="2580250" y="3720750"/>
              <a:ext cx="138650" cy="1352225"/>
            </a:xfrm>
            <a:custGeom>
              <a:avLst/>
              <a:gdLst/>
              <a:ahLst/>
              <a:cxnLst/>
              <a:rect l="l" t="t" r="r" b="b"/>
              <a:pathLst>
                <a:path w="5546" h="54089" extrusionOk="0">
                  <a:moveTo>
                    <a:pt x="4917" y="629"/>
                  </a:moveTo>
                  <a:lnTo>
                    <a:pt x="1149" y="53239"/>
                  </a:lnTo>
                  <a:lnTo>
                    <a:pt x="1149" y="53239"/>
                  </a:lnTo>
                  <a:lnTo>
                    <a:pt x="1146" y="53238"/>
                  </a:lnTo>
                  <a:cubicBezTo>
                    <a:pt x="1146" y="53386"/>
                    <a:pt x="998" y="53497"/>
                    <a:pt x="887" y="53497"/>
                  </a:cubicBezTo>
                  <a:lnTo>
                    <a:pt x="850" y="53460"/>
                  </a:lnTo>
                  <a:cubicBezTo>
                    <a:pt x="703" y="53460"/>
                    <a:pt x="629" y="53349"/>
                    <a:pt x="629" y="53202"/>
                  </a:cubicBezTo>
                  <a:lnTo>
                    <a:pt x="629" y="53165"/>
                  </a:lnTo>
                  <a:lnTo>
                    <a:pt x="2982" y="629"/>
                  </a:lnTo>
                  <a:close/>
                  <a:moveTo>
                    <a:pt x="2699" y="1"/>
                  </a:moveTo>
                  <a:cubicBezTo>
                    <a:pt x="2514" y="1"/>
                    <a:pt x="2366" y="112"/>
                    <a:pt x="2366" y="296"/>
                  </a:cubicBezTo>
                  <a:lnTo>
                    <a:pt x="0" y="53128"/>
                  </a:lnTo>
                  <a:lnTo>
                    <a:pt x="0" y="53202"/>
                  </a:lnTo>
                  <a:cubicBezTo>
                    <a:pt x="0" y="53608"/>
                    <a:pt x="296" y="53978"/>
                    <a:pt x="703" y="54089"/>
                  </a:cubicBezTo>
                  <a:lnTo>
                    <a:pt x="887" y="54089"/>
                  </a:lnTo>
                  <a:cubicBezTo>
                    <a:pt x="1331" y="54089"/>
                    <a:pt x="1701" y="53793"/>
                    <a:pt x="1775" y="53349"/>
                  </a:cubicBezTo>
                  <a:lnTo>
                    <a:pt x="1775" y="53312"/>
                  </a:lnTo>
                  <a:lnTo>
                    <a:pt x="5546" y="333"/>
                  </a:lnTo>
                  <a:cubicBezTo>
                    <a:pt x="5546" y="259"/>
                    <a:pt x="5509" y="149"/>
                    <a:pt x="5472" y="112"/>
                  </a:cubicBezTo>
                  <a:cubicBezTo>
                    <a:pt x="5398" y="38"/>
                    <a:pt x="5324" y="1"/>
                    <a:pt x="525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0"/>
            <p:cNvSpPr/>
            <p:nvPr/>
          </p:nvSpPr>
          <p:spPr>
            <a:xfrm>
              <a:off x="1894425" y="3728150"/>
              <a:ext cx="122975" cy="1333175"/>
            </a:xfrm>
            <a:custGeom>
              <a:avLst/>
              <a:gdLst/>
              <a:ahLst/>
              <a:cxnLst/>
              <a:rect l="l" t="t" r="r" b="b"/>
              <a:pathLst>
                <a:path w="4919" h="53327" extrusionOk="0">
                  <a:moveTo>
                    <a:pt x="2367" y="0"/>
                  </a:moveTo>
                  <a:lnTo>
                    <a:pt x="38" y="52684"/>
                  </a:lnTo>
                  <a:cubicBezTo>
                    <a:pt x="1" y="52979"/>
                    <a:pt x="186" y="53238"/>
                    <a:pt x="445" y="53312"/>
                  </a:cubicBezTo>
                  <a:cubicBezTo>
                    <a:pt x="488" y="53322"/>
                    <a:pt x="531" y="53326"/>
                    <a:pt x="574" y="53326"/>
                  </a:cubicBezTo>
                  <a:cubicBezTo>
                    <a:pt x="859" y="53326"/>
                    <a:pt x="1115" y="53121"/>
                    <a:pt x="1147" y="52832"/>
                  </a:cubicBezTo>
                  <a:lnTo>
                    <a:pt x="4918"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0"/>
            <p:cNvSpPr/>
            <p:nvPr/>
          </p:nvSpPr>
          <p:spPr>
            <a:xfrm>
              <a:off x="1887050" y="3720750"/>
              <a:ext cx="138650" cy="1348525"/>
            </a:xfrm>
            <a:custGeom>
              <a:avLst/>
              <a:gdLst/>
              <a:ahLst/>
              <a:cxnLst/>
              <a:rect l="l" t="t" r="r" b="b"/>
              <a:pathLst>
                <a:path w="5546" h="53941" extrusionOk="0">
                  <a:moveTo>
                    <a:pt x="4880" y="629"/>
                  </a:moveTo>
                  <a:lnTo>
                    <a:pt x="1146" y="53091"/>
                  </a:lnTo>
                  <a:cubicBezTo>
                    <a:pt x="1109" y="53202"/>
                    <a:pt x="998" y="53312"/>
                    <a:pt x="887" y="53312"/>
                  </a:cubicBezTo>
                  <a:lnTo>
                    <a:pt x="814" y="53312"/>
                  </a:lnTo>
                  <a:cubicBezTo>
                    <a:pt x="703" y="53275"/>
                    <a:pt x="629" y="53165"/>
                    <a:pt x="629" y="53017"/>
                  </a:cubicBezTo>
                  <a:lnTo>
                    <a:pt x="629" y="52980"/>
                  </a:lnTo>
                  <a:lnTo>
                    <a:pt x="2982" y="629"/>
                  </a:lnTo>
                  <a:close/>
                  <a:moveTo>
                    <a:pt x="2662" y="1"/>
                  </a:moveTo>
                  <a:cubicBezTo>
                    <a:pt x="2514" y="1"/>
                    <a:pt x="2366" y="112"/>
                    <a:pt x="2366" y="296"/>
                  </a:cubicBezTo>
                  <a:lnTo>
                    <a:pt x="2" y="52943"/>
                  </a:lnTo>
                  <a:lnTo>
                    <a:pt x="2" y="52943"/>
                  </a:lnTo>
                  <a:lnTo>
                    <a:pt x="0" y="52943"/>
                  </a:lnTo>
                  <a:lnTo>
                    <a:pt x="0" y="53017"/>
                  </a:lnTo>
                  <a:cubicBezTo>
                    <a:pt x="0" y="53423"/>
                    <a:pt x="296" y="53793"/>
                    <a:pt x="666" y="53904"/>
                  </a:cubicBezTo>
                  <a:cubicBezTo>
                    <a:pt x="740" y="53904"/>
                    <a:pt x="814" y="53941"/>
                    <a:pt x="887" y="53941"/>
                  </a:cubicBezTo>
                  <a:cubicBezTo>
                    <a:pt x="1331" y="53941"/>
                    <a:pt x="1701" y="53608"/>
                    <a:pt x="1775" y="53165"/>
                  </a:cubicBezTo>
                  <a:lnTo>
                    <a:pt x="1775" y="53128"/>
                  </a:lnTo>
                  <a:lnTo>
                    <a:pt x="5546" y="333"/>
                  </a:lnTo>
                  <a:cubicBezTo>
                    <a:pt x="5546" y="259"/>
                    <a:pt x="5509" y="149"/>
                    <a:pt x="5435" y="112"/>
                  </a:cubicBezTo>
                  <a:cubicBezTo>
                    <a:pt x="5398" y="38"/>
                    <a:pt x="5324" y="1"/>
                    <a:pt x="521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0"/>
            <p:cNvSpPr/>
            <p:nvPr/>
          </p:nvSpPr>
          <p:spPr>
            <a:xfrm>
              <a:off x="1912000" y="3654200"/>
              <a:ext cx="3986375" cy="114650"/>
            </a:xfrm>
            <a:custGeom>
              <a:avLst/>
              <a:gdLst/>
              <a:ahLst/>
              <a:cxnLst/>
              <a:rect l="l" t="t" r="r" b="b"/>
              <a:pathLst>
                <a:path w="159455" h="4586" extrusionOk="0">
                  <a:moveTo>
                    <a:pt x="0" y="1"/>
                  </a:moveTo>
                  <a:lnTo>
                    <a:pt x="0" y="4585"/>
                  </a:lnTo>
                  <a:lnTo>
                    <a:pt x="159455" y="4585"/>
                  </a:lnTo>
                  <a:lnTo>
                    <a:pt x="159455"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0"/>
            <p:cNvSpPr/>
            <p:nvPr/>
          </p:nvSpPr>
          <p:spPr>
            <a:xfrm>
              <a:off x="1904600" y="3646800"/>
              <a:ext cx="4001175" cy="130350"/>
            </a:xfrm>
            <a:custGeom>
              <a:avLst/>
              <a:gdLst/>
              <a:ahLst/>
              <a:cxnLst/>
              <a:rect l="l" t="t" r="r" b="b"/>
              <a:pathLst>
                <a:path w="160047" h="5214" extrusionOk="0">
                  <a:moveTo>
                    <a:pt x="159455" y="629"/>
                  </a:moveTo>
                  <a:lnTo>
                    <a:pt x="159455" y="4585"/>
                  </a:lnTo>
                  <a:lnTo>
                    <a:pt x="592" y="4585"/>
                  </a:lnTo>
                  <a:lnTo>
                    <a:pt x="592" y="629"/>
                  </a:lnTo>
                  <a:close/>
                  <a:moveTo>
                    <a:pt x="296" y="1"/>
                  </a:moveTo>
                  <a:cubicBezTo>
                    <a:pt x="222" y="1"/>
                    <a:pt x="149" y="38"/>
                    <a:pt x="75" y="112"/>
                  </a:cubicBezTo>
                  <a:cubicBezTo>
                    <a:pt x="38" y="149"/>
                    <a:pt x="1" y="223"/>
                    <a:pt x="1" y="297"/>
                  </a:cubicBezTo>
                  <a:lnTo>
                    <a:pt x="1" y="4881"/>
                  </a:lnTo>
                  <a:cubicBezTo>
                    <a:pt x="1" y="4955"/>
                    <a:pt x="38" y="5066"/>
                    <a:pt x="75" y="5103"/>
                  </a:cubicBezTo>
                  <a:cubicBezTo>
                    <a:pt x="149" y="5177"/>
                    <a:pt x="222" y="5214"/>
                    <a:pt x="296" y="5214"/>
                  </a:cubicBezTo>
                  <a:lnTo>
                    <a:pt x="159751" y="5214"/>
                  </a:lnTo>
                  <a:cubicBezTo>
                    <a:pt x="159824" y="5214"/>
                    <a:pt x="159898" y="5177"/>
                    <a:pt x="159972" y="5103"/>
                  </a:cubicBezTo>
                  <a:cubicBezTo>
                    <a:pt x="160046" y="5066"/>
                    <a:pt x="160046" y="4955"/>
                    <a:pt x="160046" y="4881"/>
                  </a:cubicBezTo>
                  <a:lnTo>
                    <a:pt x="160046" y="297"/>
                  </a:lnTo>
                  <a:cubicBezTo>
                    <a:pt x="160046" y="223"/>
                    <a:pt x="160046" y="149"/>
                    <a:pt x="159972" y="112"/>
                  </a:cubicBezTo>
                  <a:cubicBezTo>
                    <a:pt x="159898" y="38"/>
                    <a:pt x="159824" y="1"/>
                    <a:pt x="1597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0"/>
            <p:cNvSpPr/>
            <p:nvPr/>
          </p:nvSpPr>
          <p:spPr>
            <a:xfrm>
              <a:off x="1912000" y="3654200"/>
              <a:ext cx="3986375" cy="39775"/>
            </a:xfrm>
            <a:custGeom>
              <a:avLst/>
              <a:gdLst/>
              <a:ahLst/>
              <a:cxnLst/>
              <a:rect l="l" t="t" r="r" b="b"/>
              <a:pathLst>
                <a:path w="159455" h="1591" extrusionOk="0">
                  <a:moveTo>
                    <a:pt x="0" y="1"/>
                  </a:moveTo>
                  <a:lnTo>
                    <a:pt x="0" y="1591"/>
                  </a:lnTo>
                  <a:lnTo>
                    <a:pt x="159455" y="1591"/>
                  </a:lnTo>
                  <a:lnTo>
                    <a:pt x="15945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0"/>
            <p:cNvSpPr/>
            <p:nvPr/>
          </p:nvSpPr>
          <p:spPr>
            <a:xfrm>
              <a:off x="1904600" y="3646800"/>
              <a:ext cx="4001175" cy="54575"/>
            </a:xfrm>
            <a:custGeom>
              <a:avLst/>
              <a:gdLst/>
              <a:ahLst/>
              <a:cxnLst/>
              <a:rect l="l" t="t" r="r" b="b"/>
              <a:pathLst>
                <a:path w="160047" h="2183" extrusionOk="0">
                  <a:moveTo>
                    <a:pt x="159455" y="629"/>
                  </a:moveTo>
                  <a:lnTo>
                    <a:pt x="159455" y="1591"/>
                  </a:lnTo>
                  <a:lnTo>
                    <a:pt x="592" y="1591"/>
                  </a:lnTo>
                  <a:lnTo>
                    <a:pt x="592" y="629"/>
                  </a:lnTo>
                  <a:close/>
                  <a:moveTo>
                    <a:pt x="296" y="1"/>
                  </a:moveTo>
                  <a:cubicBezTo>
                    <a:pt x="222" y="1"/>
                    <a:pt x="149" y="38"/>
                    <a:pt x="75" y="112"/>
                  </a:cubicBezTo>
                  <a:cubicBezTo>
                    <a:pt x="38" y="149"/>
                    <a:pt x="1" y="223"/>
                    <a:pt x="1" y="297"/>
                  </a:cubicBezTo>
                  <a:lnTo>
                    <a:pt x="1" y="1887"/>
                  </a:lnTo>
                  <a:cubicBezTo>
                    <a:pt x="1" y="1960"/>
                    <a:pt x="38" y="2034"/>
                    <a:pt x="75" y="2108"/>
                  </a:cubicBezTo>
                  <a:cubicBezTo>
                    <a:pt x="149" y="2145"/>
                    <a:pt x="222" y="2182"/>
                    <a:pt x="296" y="2182"/>
                  </a:cubicBezTo>
                  <a:lnTo>
                    <a:pt x="159751" y="2182"/>
                  </a:lnTo>
                  <a:cubicBezTo>
                    <a:pt x="159824" y="2182"/>
                    <a:pt x="159898" y="2145"/>
                    <a:pt x="159972" y="2108"/>
                  </a:cubicBezTo>
                  <a:cubicBezTo>
                    <a:pt x="160046" y="2034"/>
                    <a:pt x="160046" y="1960"/>
                    <a:pt x="160046" y="1887"/>
                  </a:cubicBezTo>
                  <a:lnTo>
                    <a:pt x="160046" y="297"/>
                  </a:lnTo>
                  <a:cubicBezTo>
                    <a:pt x="160046" y="223"/>
                    <a:pt x="160046" y="149"/>
                    <a:pt x="159972" y="112"/>
                  </a:cubicBezTo>
                  <a:cubicBezTo>
                    <a:pt x="159898" y="38"/>
                    <a:pt x="159824" y="1"/>
                    <a:pt x="1597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0"/>
            <p:cNvSpPr/>
            <p:nvPr/>
          </p:nvSpPr>
          <p:spPr>
            <a:xfrm>
              <a:off x="4901075" y="3654200"/>
              <a:ext cx="997300" cy="114650"/>
            </a:xfrm>
            <a:custGeom>
              <a:avLst/>
              <a:gdLst/>
              <a:ahLst/>
              <a:cxnLst/>
              <a:rect l="l" t="t" r="r" b="b"/>
              <a:pathLst>
                <a:path w="39892" h="4586" extrusionOk="0">
                  <a:moveTo>
                    <a:pt x="0" y="1"/>
                  </a:moveTo>
                  <a:lnTo>
                    <a:pt x="0" y="4585"/>
                  </a:lnTo>
                  <a:lnTo>
                    <a:pt x="39892" y="4585"/>
                  </a:lnTo>
                  <a:lnTo>
                    <a:pt x="39892"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0"/>
            <p:cNvSpPr/>
            <p:nvPr/>
          </p:nvSpPr>
          <p:spPr>
            <a:xfrm>
              <a:off x="4893675" y="3646800"/>
              <a:ext cx="1012100" cy="130350"/>
            </a:xfrm>
            <a:custGeom>
              <a:avLst/>
              <a:gdLst/>
              <a:ahLst/>
              <a:cxnLst/>
              <a:rect l="l" t="t" r="r" b="b"/>
              <a:pathLst>
                <a:path w="40484" h="5214" extrusionOk="0">
                  <a:moveTo>
                    <a:pt x="39892" y="629"/>
                  </a:moveTo>
                  <a:lnTo>
                    <a:pt x="39892" y="4585"/>
                  </a:lnTo>
                  <a:lnTo>
                    <a:pt x="592" y="4585"/>
                  </a:lnTo>
                  <a:lnTo>
                    <a:pt x="592" y="629"/>
                  </a:lnTo>
                  <a:close/>
                  <a:moveTo>
                    <a:pt x="296" y="1"/>
                  </a:moveTo>
                  <a:cubicBezTo>
                    <a:pt x="222" y="1"/>
                    <a:pt x="148" y="38"/>
                    <a:pt x="74" y="112"/>
                  </a:cubicBezTo>
                  <a:cubicBezTo>
                    <a:pt x="1" y="149"/>
                    <a:pt x="1" y="223"/>
                    <a:pt x="1" y="297"/>
                  </a:cubicBezTo>
                  <a:lnTo>
                    <a:pt x="1" y="4881"/>
                  </a:lnTo>
                  <a:cubicBezTo>
                    <a:pt x="1" y="4955"/>
                    <a:pt x="1" y="5066"/>
                    <a:pt x="74" y="5103"/>
                  </a:cubicBezTo>
                  <a:cubicBezTo>
                    <a:pt x="148" y="5177"/>
                    <a:pt x="222" y="5214"/>
                    <a:pt x="296" y="5214"/>
                  </a:cubicBezTo>
                  <a:lnTo>
                    <a:pt x="40188" y="5214"/>
                  </a:lnTo>
                  <a:cubicBezTo>
                    <a:pt x="40261" y="5214"/>
                    <a:pt x="40335" y="5177"/>
                    <a:pt x="40409" y="5103"/>
                  </a:cubicBezTo>
                  <a:cubicBezTo>
                    <a:pt x="40483" y="5066"/>
                    <a:pt x="40483" y="4955"/>
                    <a:pt x="40483" y="4881"/>
                  </a:cubicBezTo>
                  <a:lnTo>
                    <a:pt x="40483" y="297"/>
                  </a:lnTo>
                  <a:cubicBezTo>
                    <a:pt x="40483" y="223"/>
                    <a:pt x="40483" y="149"/>
                    <a:pt x="40409" y="112"/>
                  </a:cubicBezTo>
                  <a:cubicBezTo>
                    <a:pt x="40335" y="38"/>
                    <a:pt x="40261" y="1"/>
                    <a:pt x="4018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0"/>
            <p:cNvSpPr/>
            <p:nvPr/>
          </p:nvSpPr>
          <p:spPr>
            <a:xfrm>
              <a:off x="1876875" y="3616300"/>
              <a:ext cx="4057550" cy="43475"/>
            </a:xfrm>
            <a:custGeom>
              <a:avLst/>
              <a:gdLst/>
              <a:ahLst/>
              <a:cxnLst/>
              <a:rect l="l" t="t" r="r" b="b"/>
              <a:pathLst>
                <a:path w="162302" h="1739" extrusionOk="0">
                  <a:moveTo>
                    <a:pt x="1" y="1"/>
                  </a:moveTo>
                  <a:lnTo>
                    <a:pt x="1" y="1739"/>
                  </a:lnTo>
                  <a:lnTo>
                    <a:pt x="162301" y="1739"/>
                  </a:lnTo>
                  <a:lnTo>
                    <a:pt x="162301"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0"/>
            <p:cNvSpPr/>
            <p:nvPr/>
          </p:nvSpPr>
          <p:spPr>
            <a:xfrm>
              <a:off x="1868550" y="3608925"/>
              <a:ext cx="4073275" cy="59175"/>
            </a:xfrm>
            <a:custGeom>
              <a:avLst/>
              <a:gdLst/>
              <a:ahLst/>
              <a:cxnLst/>
              <a:rect l="l" t="t" r="r" b="b"/>
              <a:pathLst>
                <a:path w="162931" h="2367" extrusionOk="0">
                  <a:moveTo>
                    <a:pt x="162302" y="629"/>
                  </a:moveTo>
                  <a:lnTo>
                    <a:pt x="162302" y="1738"/>
                  </a:lnTo>
                  <a:lnTo>
                    <a:pt x="629" y="1738"/>
                  </a:lnTo>
                  <a:lnTo>
                    <a:pt x="629" y="629"/>
                  </a:lnTo>
                  <a:close/>
                  <a:moveTo>
                    <a:pt x="334" y="0"/>
                  </a:moveTo>
                  <a:cubicBezTo>
                    <a:pt x="223" y="0"/>
                    <a:pt x="149" y="37"/>
                    <a:pt x="112" y="74"/>
                  </a:cubicBezTo>
                  <a:cubicBezTo>
                    <a:pt x="38" y="148"/>
                    <a:pt x="1" y="222"/>
                    <a:pt x="1" y="296"/>
                  </a:cubicBezTo>
                  <a:lnTo>
                    <a:pt x="1" y="2034"/>
                  </a:lnTo>
                  <a:cubicBezTo>
                    <a:pt x="1" y="2144"/>
                    <a:pt x="38" y="2218"/>
                    <a:pt x="112" y="2255"/>
                  </a:cubicBezTo>
                  <a:cubicBezTo>
                    <a:pt x="149" y="2329"/>
                    <a:pt x="223" y="2366"/>
                    <a:pt x="334" y="2366"/>
                  </a:cubicBezTo>
                  <a:lnTo>
                    <a:pt x="162634" y="2366"/>
                  </a:lnTo>
                  <a:cubicBezTo>
                    <a:pt x="162708" y="2366"/>
                    <a:pt x="162782" y="2329"/>
                    <a:pt x="162819" y="2255"/>
                  </a:cubicBezTo>
                  <a:cubicBezTo>
                    <a:pt x="162893" y="2218"/>
                    <a:pt x="162930" y="2144"/>
                    <a:pt x="162930" y="2034"/>
                  </a:cubicBezTo>
                  <a:lnTo>
                    <a:pt x="162930" y="296"/>
                  </a:lnTo>
                  <a:cubicBezTo>
                    <a:pt x="162930" y="222"/>
                    <a:pt x="162893" y="148"/>
                    <a:pt x="162819" y="74"/>
                  </a:cubicBezTo>
                  <a:cubicBezTo>
                    <a:pt x="162782" y="37"/>
                    <a:pt x="162708" y="0"/>
                    <a:pt x="16263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0"/>
            <p:cNvSpPr/>
            <p:nvPr/>
          </p:nvSpPr>
          <p:spPr>
            <a:xfrm>
              <a:off x="4942650" y="3616300"/>
              <a:ext cx="991775" cy="43475"/>
            </a:xfrm>
            <a:custGeom>
              <a:avLst/>
              <a:gdLst/>
              <a:ahLst/>
              <a:cxnLst/>
              <a:rect l="l" t="t" r="r" b="b"/>
              <a:pathLst>
                <a:path w="39671" h="1739" extrusionOk="0">
                  <a:moveTo>
                    <a:pt x="1" y="1"/>
                  </a:moveTo>
                  <a:lnTo>
                    <a:pt x="1" y="1739"/>
                  </a:lnTo>
                  <a:lnTo>
                    <a:pt x="39670" y="1739"/>
                  </a:lnTo>
                  <a:lnTo>
                    <a:pt x="39670"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0"/>
            <p:cNvSpPr/>
            <p:nvPr/>
          </p:nvSpPr>
          <p:spPr>
            <a:xfrm>
              <a:off x="4935275" y="3608925"/>
              <a:ext cx="1006550" cy="59175"/>
            </a:xfrm>
            <a:custGeom>
              <a:avLst/>
              <a:gdLst/>
              <a:ahLst/>
              <a:cxnLst/>
              <a:rect l="l" t="t" r="r" b="b"/>
              <a:pathLst>
                <a:path w="40262" h="2367" extrusionOk="0">
                  <a:moveTo>
                    <a:pt x="39633" y="629"/>
                  </a:moveTo>
                  <a:lnTo>
                    <a:pt x="39633" y="1738"/>
                  </a:lnTo>
                  <a:lnTo>
                    <a:pt x="592" y="1738"/>
                  </a:lnTo>
                  <a:lnTo>
                    <a:pt x="592" y="629"/>
                  </a:lnTo>
                  <a:close/>
                  <a:moveTo>
                    <a:pt x="296" y="0"/>
                  </a:moveTo>
                  <a:cubicBezTo>
                    <a:pt x="222" y="0"/>
                    <a:pt x="148" y="37"/>
                    <a:pt x="74" y="74"/>
                  </a:cubicBezTo>
                  <a:cubicBezTo>
                    <a:pt x="0" y="148"/>
                    <a:pt x="0" y="222"/>
                    <a:pt x="0" y="296"/>
                  </a:cubicBezTo>
                  <a:lnTo>
                    <a:pt x="0" y="2034"/>
                  </a:lnTo>
                  <a:cubicBezTo>
                    <a:pt x="0" y="2144"/>
                    <a:pt x="0" y="2218"/>
                    <a:pt x="74" y="2255"/>
                  </a:cubicBezTo>
                  <a:cubicBezTo>
                    <a:pt x="148" y="2329"/>
                    <a:pt x="222" y="2366"/>
                    <a:pt x="296" y="2366"/>
                  </a:cubicBezTo>
                  <a:lnTo>
                    <a:pt x="39965" y="2366"/>
                  </a:lnTo>
                  <a:cubicBezTo>
                    <a:pt x="40039" y="2366"/>
                    <a:pt x="40113" y="2329"/>
                    <a:pt x="40150" y="2255"/>
                  </a:cubicBezTo>
                  <a:cubicBezTo>
                    <a:pt x="40224" y="2218"/>
                    <a:pt x="40261" y="2144"/>
                    <a:pt x="40261" y="2034"/>
                  </a:cubicBezTo>
                  <a:lnTo>
                    <a:pt x="40261" y="296"/>
                  </a:lnTo>
                  <a:cubicBezTo>
                    <a:pt x="40261" y="222"/>
                    <a:pt x="40224" y="148"/>
                    <a:pt x="40150" y="74"/>
                  </a:cubicBezTo>
                  <a:cubicBezTo>
                    <a:pt x="40113" y="37"/>
                    <a:pt x="40039" y="0"/>
                    <a:pt x="3996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0"/>
            <p:cNvSpPr/>
            <p:nvPr/>
          </p:nvSpPr>
          <p:spPr>
            <a:xfrm>
              <a:off x="5555450" y="2786125"/>
              <a:ext cx="416875" cy="365650"/>
            </a:xfrm>
            <a:custGeom>
              <a:avLst/>
              <a:gdLst/>
              <a:ahLst/>
              <a:cxnLst/>
              <a:rect l="l" t="t" r="r" b="b"/>
              <a:pathLst>
                <a:path w="16675" h="14626" extrusionOk="0">
                  <a:moveTo>
                    <a:pt x="6176" y="1"/>
                  </a:moveTo>
                  <a:cubicBezTo>
                    <a:pt x="5854" y="1"/>
                    <a:pt x="5521" y="27"/>
                    <a:pt x="5176" y="82"/>
                  </a:cubicBezTo>
                  <a:cubicBezTo>
                    <a:pt x="555" y="785"/>
                    <a:pt x="0" y="2966"/>
                    <a:pt x="296" y="4260"/>
                  </a:cubicBezTo>
                  <a:cubicBezTo>
                    <a:pt x="296" y="4260"/>
                    <a:pt x="2736" y="9842"/>
                    <a:pt x="4289" y="12320"/>
                  </a:cubicBezTo>
                  <a:cubicBezTo>
                    <a:pt x="5353" y="13953"/>
                    <a:pt x="6550" y="14625"/>
                    <a:pt x="7480" y="14625"/>
                  </a:cubicBezTo>
                  <a:cubicBezTo>
                    <a:pt x="7939" y="14625"/>
                    <a:pt x="8333" y="14461"/>
                    <a:pt x="8615" y="14168"/>
                  </a:cubicBezTo>
                  <a:lnTo>
                    <a:pt x="11055" y="11728"/>
                  </a:lnTo>
                  <a:lnTo>
                    <a:pt x="14086" y="14464"/>
                  </a:lnTo>
                  <a:lnTo>
                    <a:pt x="16674" y="10582"/>
                  </a:lnTo>
                  <a:cubicBezTo>
                    <a:pt x="16674" y="10582"/>
                    <a:pt x="14382" y="7550"/>
                    <a:pt x="13384" y="5702"/>
                  </a:cubicBezTo>
                  <a:cubicBezTo>
                    <a:pt x="12426" y="3958"/>
                    <a:pt x="10141" y="1"/>
                    <a:pt x="61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0"/>
            <p:cNvSpPr/>
            <p:nvPr/>
          </p:nvSpPr>
          <p:spPr>
            <a:xfrm>
              <a:off x="5552675" y="2778000"/>
              <a:ext cx="427950" cy="381750"/>
            </a:xfrm>
            <a:custGeom>
              <a:avLst/>
              <a:gdLst/>
              <a:ahLst/>
              <a:cxnLst/>
              <a:rect l="l" t="t" r="r" b="b"/>
              <a:pathLst>
                <a:path w="17118" h="15270" extrusionOk="0">
                  <a:moveTo>
                    <a:pt x="6249" y="629"/>
                  </a:moveTo>
                  <a:cubicBezTo>
                    <a:pt x="8134" y="629"/>
                    <a:pt x="9650" y="1553"/>
                    <a:pt x="10796" y="2736"/>
                  </a:cubicBezTo>
                  <a:cubicBezTo>
                    <a:pt x="11942" y="3919"/>
                    <a:pt x="12755" y="5287"/>
                    <a:pt x="13199" y="6175"/>
                  </a:cubicBezTo>
                  <a:cubicBezTo>
                    <a:pt x="14086" y="7790"/>
                    <a:pt x="15895" y="10246"/>
                    <a:pt x="16396" y="10917"/>
                  </a:cubicBezTo>
                  <a:lnTo>
                    <a:pt x="16396" y="10917"/>
                  </a:lnTo>
                  <a:lnTo>
                    <a:pt x="14123" y="14308"/>
                  </a:lnTo>
                  <a:lnTo>
                    <a:pt x="11387" y="11831"/>
                  </a:lnTo>
                  <a:cubicBezTo>
                    <a:pt x="11332" y="11776"/>
                    <a:pt x="11258" y="11748"/>
                    <a:pt x="11180" y="11748"/>
                  </a:cubicBezTo>
                  <a:cubicBezTo>
                    <a:pt x="11101" y="11748"/>
                    <a:pt x="11018" y="11776"/>
                    <a:pt x="10944" y="11831"/>
                  </a:cubicBezTo>
                  <a:cubicBezTo>
                    <a:pt x="10944" y="11831"/>
                    <a:pt x="9391" y="13421"/>
                    <a:pt x="8504" y="14271"/>
                  </a:cubicBezTo>
                  <a:cubicBezTo>
                    <a:pt x="8282" y="14493"/>
                    <a:pt x="7986" y="14641"/>
                    <a:pt x="7616" y="14641"/>
                  </a:cubicBezTo>
                  <a:cubicBezTo>
                    <a:pt x="6840" y="14641"/>
                    <a:pt x="5694" y="14049"/>
                    <a:pt x="4659" y="12460"/>
                  </a:cubicBezTo>
                  <a:cubicBezTo>
                    <a:pt x="3919" y="11277"/>
                    <a:pt x="2884" y="9243"/>
                    <a:pt x="2108" y="7543"/>
                  </a:cubicBezTo>
                  <a:cubicBezTo>
                    <a:pt x="1701" y="6692"/>
                    <a:pt x="1331" y="5916"/>
                    <a:pt x="1073" y="5361"/>
                  </a:cubicBezTo>
                  <a:cubicBezTo>
                    <a:pt x="883" y="4955"/>
                    <a:pt x="753" y="4647"/>
                    <a:pt x="697" y="4512"/>
                  </a:cubicBezTo>
                  <a:lnTo>
                    <a:pt x="697" y="4512"/>
                  </a:lnTo>
                  <a:lnTo>
                    <a:pt x="703" y="4511"/>
                  </a:lnTo>
                  <a:cubicBezTo>
                    <a:pt x="666" y="4363"/>
                    <a:pt x="629" y="4178"/>
                    <a:pt x="629" y="4030"/>
                  </a:cubicBezTo>
                  <a:cubicBezTo>
                    <a:pt x="629" y="3439"/>
                    <a:pt x="851" y="2810"/>
                    <a:pt x="1516" y="2182"/>
                  </a:cubicBezTo>
                  <a:cubicBezTo>
                    <a:pt x="2182" y="1590"/>
                    <a:pt x="3365" y="999"/>
                    <a:pt x="5324" y="703"/>
                  </a:cubicBezTo>
                  <a:cubicBezTo>
                    <a:pt x="5657" y="666"/>
                    <a:pt x="5953" y="629"/>
                    <a:pt x="6249" y="629"/>
                  </a:cubicBezTo>
                  <a:close/>
                  <a:moveTo>
                    <a:pt x="6249" y="1"/>
                  </a:moveTo>
                  <a:cubicBezTo>
                    <a:pt x="5916" y="1"/>
                    <a:pt x="5583" y="37"/>
                    <a:pt x="5250" y="111"/>
                  </a:cubicBezTo>
                  <a:cubicBezTo>
                    <a:pt x="3217" y="407"/>
                    <a:pt x="1923" y="999"/>
                    <a:pt x="1110" y="1738"/>
                  </a:cubicBezTo>
                  <a:cubicBezTo>
                    <a:pt x="296" y="2441"/>
                    <a:pt x="1" y="3291"/>
                    <a:pt x="38" y="4030"/>
                  </a:cubicBezTo>
                  <a:cubicBezTo>
                    <a:pt x="38" y="4252"/>
                    <a:pt x="38" y="4437"/>
                    <a:pt x="74" y="4659"/>
                  </a:cubicBezTo>
                  <a:lnTo>
                    <a:pt x="111" y="4696"/>
                  </a:lnTo>
                  <a:cubicBezTo>
                    <a:pt x="111" y="4696"/>
                    <a:pt x="740" y="6101"/>
                    <a:pt x="1516" y="7801"/>
                  </a:cubicBezTo>
                  <a:cubicBezTo>
                    <a:pt x="2330" y="9539"/>
                    <a:pt x="3365" y="11535"/>
                    <a:pt x="4141" y="12792"/>
                  </a:cubicBezTo>
                  <a:cubicBezTo>
                    <a:pt x="5250" y="14493"/>
                    <a:pt x="6507" y="15232"/>
                    <a:pt x="7616" y="15269"/>
                  </a:cubicBezTo>
                  <a:cubicBezTo>
                    <a:pt x="8134" y="15269"/>
                    <a:pt x="8615" y="15048"/>
                    <a:pt x="8947" y="14715"/>
                  </a:cubicBezTo>
                  <a:lnTo>
                    <a:pt x="10500" y="13162"/>
                  </a:lnTo>
                  <a:lnTo>
                    <a:pt x="11193" y="12469"/>
                  </a:lnTo>
                  <a:lnTo>
                    <a:pt x="13975" y="15011"/>
                  </a:lnTo>
                  <a:cubicBezTo>
                    <a:pt x="14030" y="15065"/>
                    <a:pt x="14103" y="15099"/>
                    <a:pt x="14168" y="15099"/>
                  </a:cubicBezTo>
                  <a:cubicBezTo>
                    <a:pt x="14192" y="15099"/>
                    <a:pt x="14214" y="15094"/>
                    <a:pt x="14234" y="15085"/>
                  </a:cubicBezTo>
                  <a:cubicBezTo>
                    <a:pt x="14308" y="15085"/>
                    <a:pt x="14419" y="15048"/>
                    <a:pt x="14456" y="14974"/>
                  </a:cubicBezTo>
                  <a:lnTo>
                    <a:pt x="17044" y="11092"/>
                  </a:lnTo>
                  <a:cubicBezTo>
                    <a:pt x="17118" y="10981"/>
                    <a:pt x="17118" y="10833"/>
                    <a:pt x="17044" y="10722"/>
                  </a:cubicBezTo>
                  <a:cubicBezTo>
                    <a:pt x="17044" y="10722"/>
                    <a:pt x="16896" y="10537"/>
                    <a:pt x="16674" y="10204"/>
                  </a:cubicBezTo>
                  <a:cubicBezTo>
                    <a:pt x="15972" y="9280"/>
                    <a:pt x="14493" y="7247"/>
                    <a:pt x="13754" y="5879"/>
                  </a:cubicBezTo>
                  <a:cubicBezTo>
                    <a:pt x="13273" y="4992"/>
                    <a:pt x="12460" y="3550"/>
                    <a:pt x="11240" y="2293"/>
                  </a:cubicBezTo>
                  <a:cubicBezTo>
                    <a:pt x="10020" y="1073"/>
                    <a:pt x="8356" y="1"/>
                    <a:pt x="624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0"/>
            <p:cNvSpPr/>
            <p:nvPr/>
          </p:nvSpPr>
          <p:spPr>
            <a:xfrm>
              <a:off x="5414950" y="2624850"/>
              <a:ext cx="546275" cy="391175"/>
            </a:xfrm>
            <a:custGeom>
              <a:avLst/>
              <a:gdLst/>
              <a:ahLst/>
              <a:cxnLst/>
              <a:rect l="l" t="t" r="r" b="b"/>
              <a:pathLst>
                <a:path w="21851" h="15647" extrusionOk="0">
                  <a:moveTo>
                    <a:pt x="13545" y="0"/>
                  </a:moveTo>
                  <a:cubicBezTo>
                    <a:pt x="11427" y="0"/>
                    <a:pt x="9026" y="650"/>
                    <a:pt x="6619" y="2060"/>
                  </a:cubicBezTo>
                  <a:cubicBezTo>
                    <a:pt x="999" y="5387"/>
                    <a:pt x="1" y="11265"/>
                    <a:pt x="3033" y="12153"/>
                  </a:cubicBezTo>
                  <a:cubicBezTo>
                    <a:pt x="3273" y="12221"/>
                    <a:pt x="3520" y="12252"/>
                    <a:pt x="3773" y="12252"/>
                  </a:cubicBezTo>
                  <a:cubicBezTo>
                    <a:pt x="6670" y="12252"/>
                    <a:pt x="10204" y="8124"/>
                    <a:pt x="10205" y="8123"/>
                  </a:cubicBezTo>
                  <a:lnTo>
                    <a:pt x="10205" y="8123"/>
                  </a:lnTo>
                  <a:cubicBezTo>
                    <a:pt x="8763" y="10711"/>
                    <a:pt x="11351" y="10711"/>
                    <a:pt x="11351" y="10711"/>
                  </a:cubicBezTo>
                  <a:cubicBezTo>
                    <a:pt x="11351" y="10711"/>
                    <a:pt x="11499" y="12412"/>
                    <a:pt x="12238" y="13595"/>
                  </a:cubicBezTo>
                  <a:cubicBezTo>
                    <a:pt x="12355" y="13785"/>
                    <a:pt x="12456" y="13864"/>
                    <a:pt x="12544" y="13864"/>
                  </a:cubicBezTo>
                  <a:cubicBezTo>
                    <a:pt x="12986" y="13864"/>
                    <a:pt x="13089" y="11857"/>
                    <a:pt x="13089" y="11857"/>
                  </a:cubicBezTo>
                  <a:cubicBezTo>
                    <a:pt x="13089" y="11857"/>
                    <a:pt x="15529" y="14297"/>
                    <a:pt x="17414" y="15295"/>
                  </a:cubicBezTo>
                  <a:cubicBezTo>
                    <a:pt x="17865" y="15539"/>
                    <a:pt x="18268" y="15646"/>
                    <a:pt x="18625" y="15646"/>
                  </a:cubicBezTo>
                  <a:cubicBezTo>
                    <a:pt x="19731" y="15646"/>
                    <a:pt x="20397" y="14620"/>
                    <a:pt x="20704" y="13447"/>
                  </a:cubicBezTo>
                  <a:cubicBezTo>
                    <a:pt x="21148" y="11857"/>
                    <a:pt x="21851" y="6829"/>
                    <a:pt x="19854" y="3206"/>
                  </a:cubicBezTo>
                  <a:cubicBezTo>
                    <a:pt x="18692" y="1156"/>
                    <a:pt x="16370" y="0"/>
                    <a:pt x="1354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0"/>
            <p:cNvSpPr/>
            <p:nvPr/>
          </p:nvSpPr>
          <p:spPr>
            <a:xfrm>
              <a:off x="5440850" y="2617175"/>
              <a:ext cx="512050" cy="406700"/>
            </a:xfrm>
            <a:custGeom>
              <a:avLst/>
              <a:gdLst/>
              <a:ahLst/>
              <a:cxnLst/>
              <a:rect l="l" t="t" r="r" b="b"/>
              <a:pathLst>
                <a:path w="20482" h="16268" extrusionOk="0">
                  <a:moveTo>
                    <a:pt x="12496" y="629"/>
                  </a:moveTo>
                  <a:cubicBezTo>
                    <a:pt x="15269" y="629"/>
                    <a:pt x="17450" y="1738"/>
                    <a:pt x="18559" y="3698"/>
                  </a:cubicBezTo>
                  <a:cubicBezTo>
                    <a:pt x="19558" y="5472"/>
                    <a:pt x="19853" y="7654"/>
                    <a:pt x="19853" y="9576"/>
                  </a:cubicBezTo>
                  <a:cubicBezTo>
                    <a:pt x="19853" y="11351"/>
                    <a:pt x="19595" y="12940"/>
                    <a:pt x="19373" y="13680"/>
                  </a:cubicBezTo>
                  <a:cubicBezTo>
                    <a:pt x="19225" y="14234"/>
                    <a:pt x="19003" y="14752"/>
                    <a:pt x="18707" y="15122"/>
                  </a:cubicBezTo>
                  <a:cubicBezTo>
                    <a:pt x="18374" y="15454"/>
                    <a:pt x="18042" y="15639"/>
                    <a:pt x="17598" y="15676"/>
                  </a:cubicBezTo>
                  <a:cubicBezTo>
                    <a:pt x="17302" y="15676"/>
                    <a:pt x="16933" y="15565"/>
                    <a:pt x="16526" y="15343"/>
                  </a:cubicBezTo>
                  <a:cubicBezTo>
                    <a:pt x="15639" y="14863"/>
                    <a:pt x="14567" y="14013"/>
                    <a:pt x="13716" y="13273"/>
                  </a:cubicBezTo>
                  <a:cubicBezTo>
                    <a:pt x="13310" y="12903"/>
                    <a:pt x="12940" y="12571"/>
                    <a:pt x="12681" y="12349"/>
                  </a:cubicBezTo>
                  <a:cubicBezTo>
                    <a:pt x="12533" y="12201"/>
                    <a:pt x="12459" y="12127"/>
                    <a:pt x="12385" y="12053"/>
                  </a:cubicBezTo>
                  <a:cubicBezTo>
                    <a:pt x="12311" y="11979"/>
                    <a:pt x="12274" y="11942"/>
                    <a:pt x="12274" y="11942"/>
                  </a:cubicBezTo>
                  <a:cubicBezTo>
                    <a:pt x="12220" y="11888"/>
                    <a:pt x="12126" y="11854"/>
                    <a:pt x="12037" y="11854"/>
                  </a:cubicBezTo>
                  <a:cubicBezTo>
                    <a:pt x="12004" y="11854"/>
                    <a:pt x="11971" y="11858"/>
                    <a:pt x="11942" y="11868"/>
                  </a:cubicBezTo>
                  <a:cubicBezTo>
                    <a:pt x="11831" y="11905"/>
                    <a:pt x="11757" y="12016"/>
                    <a:pt x="11757" y="12127"/>
                  </a:cubicBezTo>
                  <a:cubicBezTo>
                    <a:pt x="11757" y="12127"/>
                    <a:pt x="11757" y="12275"/>
                    <a:pt x="11720" y="12460"/>
                  </a:cubicBezTo>
                  <a:cubicBezTo>
                    <a:pt x="11720" y="12719"/>
                    <a:pt x="11646" y="13125"/>
                    <a:pt x="11572" y="13458"/>
                  </a:cubicBezTo>
                  <a:cubicBezTo>
                    <a:pt x="11544" y="13571"/>
                    <a:pt x="11515" y="13684"/>
                    <a:pt x="11487" y="13764"/>
                  </a:cubicBezTo>
                  <a:lnTo>
                    <a:pt x="11487" y="13764"/>
                  </a:lnTo>
                  <a:cubicBezTo>
                    <a:pt x="11479" y="13750"/>
                    <a:pt x="11470" y="13734"/>
                    <a:pt x="11461" y="13717"/>
                  </a:cubicBezTo>
                  <a:cubicBezTo>
                    <a:pt x="11128" y="13199"/>
                    <a:pt x="10906" y="12497"/>
                    <a:pt x="10796" y="11942"/>
                  </a:cubicBezTo>
                  <a:cubicBezTo>
                    <a:pt x="10722" y="11683"/>
                    <a:pt x="10685" y="11425"/>
                    <a:pt x="10685" y="11240"/>
                  </a:cubicBezTo>
                  <a:cubicBezTo>
                    <a:pt x="10648" y="11166"/>
                    <a:pt x="10648" y="11092"/>
                    <a:pt x="10648" y="11055"/>
                  </a:cubicBezTo>
                  <a:lnTo>
                    <a:pt x="10648" y="10981"/>
                  </a:lnTo>
                  <a:cubicBezTo>
                    <a:pt x="10611" y="10833"/>
                    <a:pt x="10500" y="10685"/>
                    <a:pt x="10315" y="10685"/>
                  </a:cubicBezTo>
                  <a:cubicBezTo>
                    <a:pt x="10241" y="10685"/>
                    <a:pt x="9908" y="10685"/>
                    <a:pt x="9575" y="10537"/>
                  </a:cubicBezTo>
                  <a:cubicBezTo>
                    <a:pt x="9428" y="10463"/>
                    <a:pt x="9317" y="10389"/>
                    <a:pt x="9206" y="10278"/>
                  </a:cubicBezTo>
                  <a:cubicBezTo>
                    <a:pt x="9132" y="10131"/>
                    <a:pt x="9058" y="9983"/>
                    <a:pt x="9058" y="9761"/>
                  </a:cubicBezTo>
                  <a:cubicBezTo>
                    <a:pt x="9058" y="9502"/>
                    <a:pt x="9169" y="9095"/>
                    <a:pt x="9465" y="8578"/>
                  </a:cubicBezTo>
                  <a:cubicBezTo>
                    <a:pt x="9539" y="8430"/>
                    <a:pt x="9502" y="8245"/>
                    <a:pt x="9354" y="8171"/>
                  </a:cubicBezTo>
                  <a:cubicBezTo>
                    <a:pt x="9307" y="8125"/>
                    <a:pt x="9248" y="8104"/>
                    <a:pt x="9186" y="8104"/>
                  </a:cubicBezTo>
                  <a:cubicBezTo>
                    <a:pt x="9101" y="8104"/>
                    <a:pt x="9011" y="8144"/>
                    <a:pt x="8947" y="8208"/>
                  </a:cubicBezTo>
                  <a:lnTo>
                    <a:pt x="8910" y="8245"/>
                  </a:lnTo>
                  <a:cubicBezTo>
                    <a:pt x="8725" y="8467"/>
                    <a:pt x="7801" y="9502"/>
                    <a:pt x="6618" y="10426"/>
                  </a:cubicBezTo>
                  <a:cubicBezTo>
                    <a:pt x="5435" y="11388"/>
                    <a:pt x="3956" y="12238"/>
                    <a:pt x="2736" y="12238"/>
                  </a:cubicBezTo>
                  <a:cubicBezTo>
                    <a:pt x="2514" y="12238"/>
                    <a:pt x="2292" y="12201"/>
                    <a:pt x="2070" y="12164"/>
                  </a:cubicBezTo>
                  <a:cubicBezTo>
                    <a:pt x="1590" y="12016"/>
                    <a:pt x="1257" y="11757"/>
                    <a:pt x="998" y="11351"/>
                  </a:cubicBezTo>
                  <a:cubicBezTo>
                    <a:pt x="740" y="10981"/>
                    <a:pt x="629" y="10463"/>
                    <a:pt x="629" y="9872"/>
                  </a:cubicBezTo>
                  <a:cubicBezTo>
                    <a:pt x="629" y="8800"/>
                    <a:pt x="1035" y="7506"/>
                    <a:pt x="1886" y="6249"/>
                  </a:cubicBezTo>
                  <a:cubicBezTo>
                    <a:pt x="2699" y="4955"/>
                    <a:pt x="3993" y="3661"/>
                    <a:pt x="5731" y="2626"/>
                  </a:cubicBezTo>
                  <a:cubicBezTo>
                    <a:pt x="8097" y="1258"/>
                    <a:pt x="10463" y="629"/>
                    <a:pt x="12496" y="629"/>
                  </a:cubicBezTo>
                  <a:close/>
                  <a:moveTo>
                    <a:pt x="12496" y="1"/>
                  </a:moveTo>
                  <a:cubicBezTo>
                    <a:pt x="10315" y="1"/>
                    <a:pt x="7875" y="666"/>
                    <a:pt x="5435" y="2108"/>
                  </a:cubicBezTo>
                  <a:cubicBezTo>
                    <a:pt x="3623" y="3180"/>
                    <a:pt x="2255" y="4511"/>
                    <a:pt x="1368" y="5879"/>
                  </a:cubicBezTo>
                  <a:cubicBezTo>
                    <a:pt x="444" y="7284"/>
                    <a:pt x="0" y="8652"/>
                    <a:pt x="0" y="9872"/>
                  </a:cubicBezTo>
                  <a:cubicBezTo>
                    <a:pt x="0" y="10537"/>
                    <a:pt x="148" y="11166"/>
                    <a:pt x="481" y="11683"/>
                  </a:cubicBezTo>
                  <a:cubicBezTo>
                    <a:pt x="776" y="12201"/>
                    <a:pt x="1294" y="12571"/>
                    <a:pt x="1886" y="12756"/>
                  </a:cubicBezTo>
                  <a:cubicBezTo>
                    <a:pt x="2181" y="12829"/>
                    <a:pt x="2440" y="12866"/>
                    <a:pt x="2736" y="12866"/>
                  </a:cubicBezTo>
                  <a:cubicBezTo>
                    <a:pt x="4363" y="12829"/>
                    <a:pt x="5989" y="11757"/>
                    <a:pt x="7246" y="10722"/>
                  </a:cubicBezTo>
                  <a:cubicBezTo>
                    <a:pt x="7697" y="10351"/>
                    <a:pt x="8100" y="9975"/>
                    <a:pt x="8433" y="9646"/>
                  </a:cubicBezTo>
                  <a:lnTo>
                    <a:pt x="8433" y="9646"/>
                  </a:lnTo>
                  <a:cubicBezTo>
                    <a:pt x="8431" y="9685"/>
                    <a:pt x="8429" y="9723"/>
                    <a:pt x="8429" y="9761"/>
                  </a:cubicBezTo>
                  <a:cubicBezTo>
                    <a:pt x="8429" y="10131"/>
                    <a:pt x="8577" y="10463"/>
                    <a:pt x="8762" y="10685"/>
                  </a:cubicBezTo>
                  <a:cubicBezTo>
                    <a:pt x="9058" y="11018"/>
                    <a:pt x="9428" y="11166"/>
                    <a:pt x="9760" y="11240"/>
                  </a:cubicBezTo>
                  <a:cubicBezTo>
                    <a:pt x="9864" y="11266"/>
                    <a:pt x="9963" y="11283"/>
                    <a:pt x="10049" y="11293"/>
                  </a:cubicBezTo>
                  <a:lnTo>
                    <a:pt x="10049" y="11293"/>
                  </a:lnTo>
                  <a:cubicBezTo>
                    <a:pt x="10075" y="11486"/>
                    <a:pt x="10123" y="11766"/>
                    <a:pt x="10204" y="12090"/>
                  </a:cubicBezTo>
                  <a:cubicBezTo>
                    <a:pt x="10315" y="12682"/>
                    <a:pt x="10537" y="13421"/>
                    <a:pt x="10943" y="14049"/>
                  </a:cubicBezTo>
                  <a:cubicBezTo>
                    <a:pt x="11017" y="14160"/>
                    <a:pt x="11091" y="14271"/>
                    <a:pt x="11165" y="14345"/>
                  </a:cubicBezTo>
                  <a:cubicBezTo>
                    <a:pt x="11239" y="14419"/>
                    <a:pt x="11350" y="14456"/>
                    <a:pt x="11498" y="14456"/>
                  </a:cubicBezTo>
                  <a:cubicBezTo>
                    <a:pt x="11683" y="14456"/>
                    <a:pt x="11831" y="14345"/>
                    <a:pt x="11905" y="14271"/>
                  </a:cubicBezTo>
                  <a:cubicBezTo>
                    <a:pt x="12016" y="14086"/>
                    <a:pt x="12089" y="13902"/>
                    <a:pt x="12163" y="13680"/>
                  </a:cubicBezTo>
                  <a:cubicBezTo>
                    <a:pt x="12226" y="13412"/>
                    <a:pt x="12269" y="13104"/>
                    <a:pt x="12298" y="12836"/>
                  </a:cubicBezTo>
                  <a:lnTo>
                    <a:pt x="12298" y="12836"/>
                  </a:lnTo>
                  <a:cubicBezTo>
                    <a:pt x="12557" y="13081"/>
                    <a:pt x="12909" y="13405"/>
                    <a:pt x="13310" y="13754"/>
                  </a:cubicBezTo>
                  <a:cubicBezTo>
                    <a:pt x="14160" y="14493"/>
                    <a:pt x="15269" y="15343"/>
                    <a:pt x="16230" y="15898"/>
                  </a:cubicBezTo>
                  <a:cubicBezTo>
                    <a:pt x="16711" y="16157"/>
                    <a:pt x="17154" y="16268"/>
                    <a:pt x="17598" y="16268"/>
                  </a:cubicBezTo>
                  <a:cubicBezTo>
                    <a:pt x="18264" y="16268"/>
                    <a:pt x="18781" y="15972"/>
                    <a:pt x="19151" y="15491"/>
                  </a:cubicBezTo>
                  <a:cubicBezTo>
                    <a:pt x="19558" y="15048"/>
                    <a:pt x="19816" y="14456"/>
                    <a:pt x="19964" y="13828"/>
                  </a:cubicBezTo>
                  <a:cubicBezTo>
                    <a:pt x="20186" y="13014"/>
                    <a:pt x="20482" y="11425"/>
                    <a:pt x="20482" y="9576"/>
                  </a:cubicBezTo>
                  <a:cubicBezTo>
                    <a:pt x="20482" y="7580"/>
                    <a:pt x="20149" y="5287"/>
                    <a:pt x="19077" y="3365"/>
                  </a:cubicBezTo>
                  <a:cubicBezTo>
                    <a:pt x="17857" y="1221"/>
                    <a:pt x="15417" y="1"/>
                    <a:pt x="1249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0"/>
            <p:cNvSpPr/>
            <p:nvPr/>
          </p:nvSpPr>
          <p:spPr>
            <a:xfrm>
              <a:off x="5732875" y="2898975"/>
              <a:ext cx="70300" cy="90700"/>
            </a:xfrm>
            <a:custGeom>
              <a:avLst/>
              <a:gdLst/>
              <a:ahLst/>
              <a:cxnLst/>
              <a:rect l="l" t="t" r="r" b="b"/>
              <a:pathLst>
                <a:path w="2812" h="3628" extrusionOk="0">
                  <a:moveTo>
                    <a:pt x="1120" y="1"/>
                  </a:moveTo>
                  <a:cubicBezTo>
                    <a:pt x="0" y="1"/>
                    <a:pt x="519" y="2888"/>
                    <a:pt x="519" y="2888"/>
                  </a:cubicBezTo>
                  <a:lnTo>
                    <a:pt x="1961" y="3628"/>
                  </a:lnTo>
                  <a:cubicBezTo>
                    <a:pt x="2664" y="2334"/>
                    <a:pt x="2812" y="448"/>
                    <a:pt x="1370" y="42"/>
                  </a:cubicBezTo>
                  <a:cubicBezTo>
                    <a:pt x="1279" y="14"/>
                    <a:pt x="1196" y="1"/>
                    <a:pt x="1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0"/>
            <p:cNvSpPr/>
            <p:nvPr/>
          </p:nvSpPr>
          <p:spPr>
            <a:xfrm>
              <a:off x="5735675" y="2890750"/>
              <a:ext cx="67500" cy="106325"/>
            </a:xfrm>
            <a:custGeom>
              <a:avLst/>
              <a:gdLst/>
              <a:ahLst/>
              <a:cxnLst/>
              <a:rect l="l" t="t" r="r" b="b"/>
              <a:pathLst>
                <a:path w="2700" h="4253" extrusionOk="0">
                  <a:moveTo>
                    <a:pt x="1036" y="1"/>
                  </a:moveTo>
                  <a:cubicBezTo>
                    <a:pt x="814" y="1"/>
                    <a:pt x="592" y="75"/>
                    <a:pt x="444" y="223"/>
                  </a:cubicBezTo>
                  <a:cubicBezTo>
                    <a:pt x="223" y="445"/>
                    <a:pt x="149" y="703"/>
                    <a:pt x="75" y="999"/>
                  </a:cubicBezTo>
                  <a:cubicBezTo>
                    <a:pt x="1" y="1258"/>
                    <a:pt x="1" y="1591"/>
                    <a:pt x="1" y="1886"/>
                  </a:cubicBezTo>
                  <a:cubicBezTo>
                    <a:pt x="1" y="2626"/>
                    <a:pt x="112" y="3291"/>
                    <a:pt x="112" y="3291"/>
                  </a:cubicBezTo>
                  <a:cubicBezTo>
                    <a:pt x="149" y="3439"/>
                    <a:pt x="296" y="3550"/>
                    <a:pt x="444" y="3550"/>
                  </a:cubicBezTo>
                  <a:cubicBezTo>
                    <a:pt x="629" y="3513"/>
                    <a:pt x="740" y="3328"/>
                    <a:pt x="703" y="3180"/>
                  </a:cubicBezTo>
                  <a:cubicBezTo>
                    <a:pt x="703" y="3180"/>
                    <a:pt x="703" y="3143"/>
                    <a:pt x="703" y="3070"/>
                  </a:cubicBezTo>
                  <a:cubicBezTo>
                    <a:pt x="666" y="2848"/>
                    <a:pt x="592" y="2367"/>
                    <a:pt x="592" y="1886"/>
                  </a:cubicBezTo>
                  <a:cubicBezTo>
                    <a:pt x="592" y="1517"/>
                    <a:pt x="629" y="1147"/>
                    <a:pt x="740" y="925"/>
                  </a:cubicBezTo>
                  <a:cubicBezTo>
                    <a:pt x="777" y="814"/>
                    <a:pt x="814" y="740"/>
                    <a:pt x="851" y="666"/>
                  </a:cubicBezTo>
                  <a:cubicBezTo>
                    <a:pt x="925" y="629"/>
                    <a:pt x="962" y="629"/>
                    <a:pt x="1036" y="629"/>
                  </a:cubicBezTo>
                  <a:cubicBezTo>
                    <a:pt x="1073" y="629"/>
                    <a:pt x="1110" y="629"/>
                    <a:pt x="1184" y="666"/>
                  </a:cubicBezTo>
                  <a:cubicBezTo>
                    <a:pt x="1517" y="740"/>
                    <a:pt x="1701" y="925"/>
                    <a:pt x="1849" y="1147"/>
                  </a:cubicBezTo>
                  <a:cubicBezTo>
                    <a:pt x="1997" y="1406"/>
                    <a:pt x="2071" y="1702"/>
                    <a:pt x="2071" y="2034"/>
                  </a:cubicBezTo>
                  <a:cubicBezTo>
                    <a:pt x="2071" y="2589"/>
                    <a:pt x="1886" y="3254"/>
                    <a:pt x="1590" y="3809"/>
                  </a:cubicBezTo>
                  <a:cubicBezTo>
                    <a:pt x="1480" y="3957"/>
                    <a:pt x="1553" y="4142"/>
                    <a:pt x="1701" y="4216"/>
                  </a:cubicBezTo>
                  <a:cubicBezTo>
                    <a:pt x="1751" y="4240"/>
                    <a:pt x="1804" y="4253"/>
                    <a:pt x="1856" y="4253"/>
                  </a:cubicBezTo>
                  <a:cubicBezTo>
                    <a:pt x="1960" y="4253"/>
                    <a:pt x="2059" y="4203"/>
                    <a:pt x="2108" y="4105"/>
                  </a:cubicBezTo>
                  <a:cubicBezTo>
                    <a:pt x="2441" y="3476"/>
                    <a:pt x="2700" y="2737"/>
                    <a:pt x="2700" y="2034"/>
                  </a:cubicBezTo>
                  <a:cubicBezTo>
                    <a:pt x="2700" y="1628"/>
                    <a:pt x="2589" y="1184"/>
                    <a:pt x="2367" y="851"/>
                  </a:cubicBezTo>
                  <a:cubicBezTo>
                    <a:pt x="2182" y="482"/>
                    <a:pt x="1812" y="186"/>
                    <a:pt x="1369" y="75"/>
                  </a:cubicBezTo>
                  <a:cubicBezTo>
                    <a:pt x="1258" y="38"/>
                    <a:pt x="1147" y="1"/>
                    <a:pt x="10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0"/>
            <p:cNvSpPr/>
            <p:nvPr/>
          </p:nvSpPr>
          <p:spPr>
            <a:xfrm>
              <a:off x="5487050" y="4141300"/>
              <a:ext cx="251425" cy="785650"/>
            </a:xfrm>
            <a:custGeom>
              <a:avLst/>
              <a:gdLst/>
              <a:ahLst/>
              <a:cxnLst/>
              <a:rect l="l" t="t" r="r" b="b"/>
              <a:pathLst>
                <a:path w="10057" h="31426" extrusionOk="0">
                  <a:moveTo>
                    <a:pt x="7395" y="0"/>
                  </a:moveTo>
                  <a:lnTo>
                    <a:pt x="1" y="407"/>
                  </a:lnTo>
                  <a:lnTo>
                    <a:pt x="6581" y="31241"/>
                  </a:lnTo>
                  <a:lnTo>
                    <a:pt x="10057" y="31425"/>
                  </a:lnTo>
                  <a:lnTo>
                    <a:pt x="73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0"/>
            <p:cNvSpPr/>
            <p:nvPr/>
          </p:nvSpPr>
          <p:spPr>
            <a:xfrm>
              <a:off x="5478725" y="4133900"/>
              <a:ext cx="268075" cy="801375"/>
            </a:xfrm>
            <a:custGeom>
              <a:avLst/>
              <a:gdLst/>
              <a:ahLst/>
              <a:cxnLst/>
              <a:rect l="l" t="t" r="r" b="b"/>
              <a:pathLst>
                <a:path w="10723" h="32055" extrusionOk="0">
                  <a:moveTo>
                    <a:pt x="7432" y="629"/>
                  </a:moveTo>
                  <a:lnTo>
                    <a:pt x="10057" y="31389"/>
                  </a:lnTo>
                  <a:lnTo>
                    <a:pt x="7173" y="31241"/>
                  </a:lnTo>
                  <a:lnTo>
                    <a:pt x="704" y="1017"/>
                  </a:lnTo>
                  <a:lnTo>
                    <a:pt x="704" y="1017"/>
                  </a:lnTo>
                  <a:lnTo>
                    <a:pt x="7432" y="629"/>
                  </a:lnTo>
                  <a:close/>
                  <a:moveTo>
                    <a:pt x="7728" y="1"/>
                  </a:moveTo>
                  <a:lnTo>
                    <a:pt x="334" y="407"/>
                  </a:lnTo>
                  <a:cubicBezTo>
                    <a:pt x="223" y="407"/>
                    <a:pt x="149" y="444"/>
                    <a:pt x="75" y="518"/>
                  </a:cubicBezTo>
                  <a:cubicBezTo>
                    <a:pt x="38" y="592"/>
                    <a:pt x="1" y="703"/>
                    <a:pt x="38" y="777"/>
                  </a:cubicBezTo>
                  <a:lnTo>
                    <a:pt x="6619" y="31574"/>
                  </a:lnTo>
                  <a:cubicBezTo>
                    <a:pt x="6619" y="31721"/>
                    <a:pt x="6767" y="31832"/>
                    <a:pt x="6877" y="31832"/>
                  </a:cubicBezTo>
                  <a:lnTo>
                    <a:pt x="10390" y="32054"/>
                  </a:lnTo>
                  <a:cubicBezTo>
                    <a:pt x="10464" y="32054"/>
                    <a:pt x="10574" y="32017"/>
                    <a:pt x="10611" y="31943"/>
                  </a:cubicBezTo>
                  <a:cubicBezTo>
                    <a:pt x="10685" y="31869"/>
                    <a:pt x="10722" y="31795"/>
                    <a:pt x="10722" y="31721"/>
                  </a:cubicBezTo>
                  <a:lnTo>
                    <a:pt x="8024" y="296"/>
                  </a:lnTo>
                  <a:cubicBezTo>
                    <a:pt x="8024" y="111"/>
                    <a:pt x="7876" y="1"/>
                    <a:pt x="772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0"/>
            <p:cNvSpPr/>
            <p:nvPr/>
          </p:nvSpPr>
          <p:spPr>
            <a:xfrm>
              <a:off x="5471350" y="4922300"/>
              <a:ext cx="282850" cy="117400"/>
            </a:xfrm>
            <a:custGeom>
              <a:avLst/>
              <a:gdLst/>
              <a:ahLst/>
              <a:cxnLst/>
              <a:rect l="l" t="t" r="r" b="b"/>
              <a:pathLst>
                <a:path w="11314" h="4696" extrusionOk="0">
                  <a:moveTo>
                    <a:pt x="7209" y="1"/>
                  </a:moveTo>
                  <a:lnTo>
                    <a:pt x="0" y="4696"/>
                  </a:lnTo>
                  <a:lnTo>
                    <a:pt x="11313" y="4696"/>
                  </a:lnTo>
                  <a:lnTo>
                    <a:pt x="10685" y="185"/>
                  </a:lnTo>
                  <a:lnTo>
                    <a:pt x="720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0"/>
            <p:cNvSpPr/>
            <p:nvPr/>
          </p:nvSpPr>
          <p:spPr>
            <a:xfrm>
              <a:off x="5463025" y="4913975"/>
              <a:ext cx="299475" cy="134050"/>
            </a:xfrm>
            <a:custGeom>
              <a:avLst/>
              <a:gdLst/>
              <a:ahLst/>
              <a:cxnLst/>
              <a:rect l="l" t="t" r="r" b="b"/>
              <a:pathLst>
                <a:path w="11979" h="5362" extrusionOk="0">
                  <a:moveTo>
                    <a:pt x="7624" y="636"/>
                  </a:moveTo>
                  <a:lnTo>
                    <a:pt x="10759" y="814"/>
                  </a:lnTo>
                  <a:lnTo>
                    <a:pt x="11276" y="4733"/>
                  </a:lnTo>
                  <a:lnTo>
                    <a:pt x="1368" y="4733"/>
                  </a:lnTo>
                  <a:lnTo>
                    <a:pt x="7624" y="636"/>
                  </a:lnTo>
                  <a:close/>
                  <a:moveTo>
                    <a:pt x="7542" y="1"/>
                  </a:moveTo>
                  <a:cubicBezTo>
                    <a:pt x="7505" y="1"/>
                    <a:pt x="7431" y="38"/>
                    <a:pt x="7358" y="75"/>
                  </a:cubicBezTo>
                  <a:lnTo>
                    <a:pt x="185" y="4807"/>
                  </a:lnTo>
                  <a:cubicBezTo>
                    <a:pt x="74" y="4881"/>
                    <a:pt x="0" y="4992"/>
                    <a:pt x="37" y="5140"/>
                  </a:cubicBezTo>
                  <a:cubicBezTo>
                    <a:pt x="74" y="5251"/>
                    <a:pt x="222" y="5362"/>
                    <a:pt x="333" y="5362"/>
                  </a:cubicBezTo>
                  <a:lnTo>
                    <a:pt x="11646" y="5362"/>
                  </a:lnTo>
                  <a:cubicBezTo>
                    <a:pt x="11720" y="5362"/>
                    <a:pt x="11831" y="5325"/>
                    <a:pt x="11868" y="5251"/>
                  </a:cubicBezTo>
                  <a:cubicBezTo>
                    <a:pt x="11942" y="5177"/>
                    <a:pt x="11979" y="5103"/>
                    <a:pt x="11942" y="4992"/>
                  </a:cubicBezTo>
                  <a:lnTo>
                    <a:pt x="11350" y="481"/>
                  </a:lnTo>
                  <a:cubicBezTo>
                    <a:pt x="11313" y="334"/>
                    <a:pt x="11202" y="223"/>
                    <a:pt x="11055" y="223"/>
                  </a:cubicBezTo>
                  <a:lnTo>
                    <a:pt x="7542"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0"/>
            <p:cNvSpPr/>
            <p:nvPr/>
          </p:nvSpPr>
          <p:spPr>
            <a:xfrm>
              <a:off x="5231950" y="3802100"/>
              <a:ext cx="1096200" cy="1127625"/>
            </a:xfrm>
            <a:custGeom>
              <a:avLst/>
              <a:gdLst/>
              <a:ahLst/>
              <a:cxnLst/>
              <a:rect l="l" t="t" r="r" b="b"/>
              <a:pathLst>
                <a:path w="43848" h="45105" extrusionOk="0">
                  <a:moveTo>
                    <a:pt x="41704" y="0"/>
                  </a:moveTo>
                  <a:lnTo>
                    <a:pt x="28024" y="148"/>
                  </a:lnTo>
                  <a:lnTo>
                    <a:pt x="26730" y="3180"/>
                  </a:lnTo>
                  <a:cubicBezTo>
                    <a:pt x="26730" y="3180"/>
                    <a:pt x="16674" y="5028"/>
                    <a:pt x="11351" y="6174"/>
                  </a:cubicBezTo>
                  <a:cubicBezTo>
                    <a:pt x="6027" y="7357"/>
                    <a:pt x="1" y="9502"/>
                    <a:pt x="1" y="10796"/>
                  </a:cubicBezTo>
                  <a:cubicBezTo>
                    <a:pt x="1" y="12089"/>
                    <a:pt x="4474" y="44956"/>
                    <a:pt x="4474" y="44956"/>
                  </a:cubicBezTo>
                  <a:lnTo>
                    <a:pt x="7210" y="45104"/>
                  </a:lnTo>
                  <a:lnTo>
                    <a:pt x="7765" y="15269"/>
                  </a:lnTo>
                  <a:cubicBezTo>
                    <a:pt x="7765" y="15269"/>
                    <a:pt x="24290" y="14086"/>
                    <a:pt x="28912" y="13938"/>
                  </a:cubicBezTo>
                  <a:cubicBezTo>
                    <a:pt x="29406" y="13926"/>
                    <a:pt x="29890" y="13924"/>
                    <a:pt x="30365" y="13924"/>
                  </a:cubicBezTo>
                  <a:cubicBezTo>
                    <a:pt x="30708" y="13924"/>
                    <a:pt x="31045" y="13925"/>
                    <a:pt x="31379" y="13925"/>
                  </a:cubicBezTo>
                  <a:cubicBezTo>
                    <a:pt x="34868" y="13925"/>
                    <a:pt x="37847" y="13782"/>
                    <a:pt x="40557" y="10500"/>
                  </a:cubicBezTo>
                  <a:cubicBezTo>
                    <a:pt x="43848" y="6470"/>
                    <a:pt x="41704" y="0"/>
                    <a:pt x="41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0"/>
            <p:cNvSpPr/>
            <p:nvPr/>
          </p:nvSpPr>
          <p:spPr>
            <a:xfrm>
              <a:off x="5223650" y="3794700"/>
              <a:ext cx="1075850" cy="1142425"/>
            </a:xfrm>
            <a:custGeom>
              <a:avLst/>
              <a:gdLst/>
              <a:ahLst/>
              <a:cxnLst/>
              <a:rect l="l" t="t" r="r" b="b"/>
              <a:pathLst>
                <a:path w="43034" h="45697" extrusionOk="0">
                  <a:moveTo>
                    <a:pt x="41808" y="594"/>
                  </a:moveTo>
                  <a:cubicBezTo>
                    <a:pt x="41961" y="1163"/>
                    <a:pt x="42405" y="2897"/>
                    <a:pt x="42405" y="4917"/>
                  </a:cubicBezTo>
                  <a:cubicBezTo>
                    <a:pt x="42405" y="6803"/>
                    <a:pt x="41999" y="8947"/>
                    <a:pt x="40631" y="10611"/>
                  </a:cubicBezTo>
                  <a:cubicBezTo>
                    <a:pt x="39041" y="12570"/>
                    <a:pt x="37377" y="13347"/>
                    <a:pt x="35492" y="13679"/>
                  </a:cubicBezTo>
                  <a:cubicBezTo>
                    <a:pt x="33606" y="14012"/>
                    <a:pt x="31536" y="13864"/>
                    <a:pt x="29207" y="13938"/>
                  </a:cubicBezTo>
                  <a:cubicBezTo>
                    <a:pt x="24585" y="14086"/>
                    <a:pt x="8060" y="15232"/>
                    <a:pt x="8060" y="15232"/>
                  </a:cubicBezTo>
                  <a:cubicBezTo>
                    <a:pt x="7912" y="15269"/>
                    <a:pt x="7764" y="15380"/>
                    <a:pt x="7764" y="15528"/>
                  </a:cubicBezTo>
                  <a:lnTo>
                    <a:pt x="7246" y="45068"/>
                  </a:lnTo>
                  <a:lnTo>
                    <a:pt x="5102" y="44969"/>
                  </a:lnTo>
                  <a:lnTo>
                    <a:pt x="5102" y="44969"/>
                  </a:lnTo>
                  <a:cubicBezTo>
                    <a:pt x="5067" y="44733"/>
                    <a:pt x="5005" y="44337"/>
                    <a:pt x="4917" y="43811"/>
                  </a:cubicBezTo>
                  <a:cubicBezTo>
                    <a:pt x="4510" y="40631"/>
                    <a:pt x="3438" y="32756"/>
                    <a:pt x="2440" y="25473"/>
                  </a:cubicBezTo>
                  <a:cubicBezTo>
                    <a:pt x="1959" y="21850"/>
                    <a:pt x="1516" y="18375"/>
                    <a:pt x="1183" y="15750"/>
                  </a:cubicBezTo>
                  <a:cubicBezTo>
                    <a:pt x="998" y="14456"/>
                    <a:pt x="887" y="13347"/>
                    <a:pt x="776" y="12533"/>
                  </a:cubicBezTo>
                  <a:cubicBezTo>
                    <a:pt x="739" y="12127"/>
                    <a:pt x="702" y="11794"/>
                    <a:pt x="665" y="11535"/>
                  </a:cubicBezTo>
                  <a:cubicBezTo>
                    <a:pt x="629" y="11313"/>
                    <a:pt x="629" y="11128"/>
                    <a:pt x="629" y="11092"/>
                  </a:cubicBezTo>
                  <a:cubicBezTo>
                    <a:pt x="629" y="11055"/>
                    <a:pt x="665" y="10944"/>
                    <a:pt x="813" y="10759"/>
                  </a:cubicBezTo>
                  <a:cubicBezTo>
                    <a:pt x="1072" y="10500"/>
                    <a:pt x="1590" y="10167"/>
                    <a:pt x="2329" y="9798"/>
                  </a:cubicBezTo>
                  <a:cubicBezTo>
                    <a:pt x="4473" y="8725"/>
                    <a:pt x="8281" y="7542"/>
                    <a:pt x="11757" y="6803"/>
                  </a:cubicBezTo>
                  <a:cubicBezTo>
                    <a:pt x="14419" y="6211"/>
                    <a:pt x="18263" y="5472"/>
                    <a:pt x="21443" y="4843"/>
                  </a:cubicBezTo>
                  <a:cubicBezTo>
                    <a:pt x="23033" y="4548"/>
                    <a:pt x="24438" y="4289"/>
                    <a:pt x="25473" y="4067"/>
                  </a:cubicBezTo>
                  <a:cubicBezTo>
                    <a:pt x="26508" y="3882"/>
                    <a:pt x="27136" y="3771"/>
                    <a:pt x="27136" y="3771"/>
                  </a:cubicBezTo>
                  <a:cubicBezTo>
                    <a:pt x="27247" y="3734"/>
                    <a:pt x="27321" y="3697"/>
                    <a:pt x="27358" y="3586"/>
                  </a:cubicBezTo>
                  <a:lnTo>
                    <a:pt x="28574" y="737"/>
                  </a:lnTo>
                  <a:lnTo>
                    <a:pt x="28574" y="737"/>
                  </a:lnTo>
                  <a:lnTo>
                    <a:pt x="41808" y="594"/>
                  </a:lnTo>
                  <a:close/>
                  <a:moveTo>
                    <a:pt x="42036" y="0"/>
                  </a:moveTo>
                  <a:lnTo>
                    <a:pt x="28356" y="148"/>
                  </a:lnTo>
                  <a:cubicBezTo>
                    <a:pt x="28246" y="148"/>
                    <a:pt x="28135" y="222"/>
                    <a:pt x="28098" y="333"/>
                  </a:cubicBezTo>
                  <a:lnTo>
                    <a:pt x="26854" y="3211"/>
                  </a:lnTo>
                  <a:lnTo>
                    <a:pt x="26854" y="3211"/>
                  </a:lnTo>
                  <a:cubicBezTo>
                    <a:pt x="25505" y="3459"/>
                    <a:pt x="16524" y="5116"/>
                    <a:pt x="11609" y="6174"/>
                  </a:cubicBezTo>
                  <a:cubicBezTo>
                    <a:pt x="8947" y="6766"/>
                    <a:pt x="6100" y="7579"/>
                    <a:pt x="3882" y="8430"/>
                  </a:cubicBezTo>
                  <a:cubicBezTo>
                    <a:pt x="2810" y="8873"/>
                    <a:pt x="1849" y="9317"/>
                    <a:pt x="1183" y="9724"/>
                  </a:cubicBezTo>
                  <a:cubicBezTo>
                    <a:pt x="850" y="9945"/>
                    <a:pt x="555" y="10130"/>
                    <a:pt x="370" y="10352"/>
                  </a:cubicBezTo>
                  <a:cubicBezTo>
                    <a:pt x="148" y="10574"/>
                    <a:pt x="0" y="10796"/>
                    <a:pt x="0" y="11092"/>
                  </a:cubicBezTo>
                  <a:cubicBezTo>
                    <a:pt x="0" y="11202"/>
                    <a:pt x="37" y="11387"/>
                    <a:pt x="74" y="11720"/>
                  </a:cubicBezTo>
                  <a:cubicBezTo>
                    <a:pt x="555" y="16415"/>
                    <a:pt x="4510" y="45289"/>
                    <a:pt x="4510" y="45289"/>
                  </a:cubicBezTo>
                  <a:cubicBezTo>
                    <a:pt x="4547" y="45437"/>
                    <a:pt x="4658" y="45548"/>
                    <a:pt x="4806" y="45548"/>
                  </a:cubicBezTo>
                  <a:lnTo>
                    <a:pt x="7542" y="45696"/>
                  </a:lnTo>
                  <a:cubicBezTo>
                    <a:pt x="7616" y="45696"/>
                    <a:pt x="7690" y="45696"/>
                    <a:pt x="7764" y="45622"/>
                  </a:cubicBezTo>
                  <a:cubicBezTo>
                    <a:pt x="7838" y="45585"/>
                    <a:pt x="7875" y="45474"/>
                    <a:pt x="7875" y="45400"/>
                  </a:cubicBezTo>
                  <a:lnTo>
                    <a:pt x="8388" y="15840"/>
                  </a:lnTo>
                  <a:lnTo>
                    <a:pt x="8388" y="15840"/>
                  </a:lnTo>
                  <a:cubicBezTo>
                    <a:pt x="8803" y="15811"/>
                    <a:pt x="9641" y="15752"/>
                    <a:pt x="10758" y="15676"/>
                  </a:cubicBezTo>
                  <a:cubicBezTo>
                    <a:pt x="15639" y="15343"/>
                    <a:pt x="25805" y="14678"/>
                    <a:pt x="29244" y="14567"/>
                  </a:cubicBezTo>
                  <a:cubicBezTo>
                    <a:pt x="31536" y="14493"/>
                    <a:pt x="33606" y="14641"/>
                    <a:pt x="35603" y="14271"/>
                  </a:cubicBezTo>
                  <a:cubicBezTo>
                    <a:pt x="37562" y="13938"/>
                    <a:pt x="39411" y="13051"/>
                    <a:pt x="41111" y="10981"/>
                  </a:cubicBezTo>
                  <a:cubicBezTo>
                    <a:pt x="42627" y="9169"/>
                    <a:pt x="43034" y="6877"/>
                    <a:pt x="43034" y="4917"/>
                  </a:cubicBezTo>
                  <a:cubicBezTo>
                    <a:pt x="43034" y="2329"/>
                    <a:pt x="42331" y="222"/>
                    <a:pt x="42331" y="185"/>
                  </a:cubicBezTo>
                  <a:cubicBezTo>
                    <a:pt x="42294" y="74"/>
                    <a:pt x="42146" y="0"/>
                    <a:pt x="4203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0"/>
            <p:cNvSpPr/>
            <p:nvPr/>
          </p:nvSpPr>
          <p:spPr>
            <a:xfrm>
              <a:off x="5111800" y="4926000"/>
              <a:ext cx="308725" cy="134975"/>
            </a:xfrm>
            <a:custGeom>
              <a:avLst/>
              <a:gdLst/>
              <a:ahLst/>
              <a:cxnLst/>
              <a:rect l="l" t="t" r="r" b="b"/>
              <a:pathLst>
                <a:path w="12349" h="5399" extrusionOk="0">
                  <a:moveTo>
                    <a:pt x="9280" y="0"/>
                  </a:moveTo>
                  <a:lnTo>
                    <a:pt x="8837" y="259"/>
                  </a:lnTo>
                  <a:lnTo>
                    <a:pt x="1" y="5398"/>
                  </a:lnTo>
                  <a:lnTo>
                    <a:pt x="12349" y="5398"/>
                  </a:lnTo>
                  <a:lnTo>
                    <a:pt x="12016" y="148"/>
                  </a:lnTo>
                  <a:lnTo>
                    <a:pt x="92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0"/>
            <p:cNvSpPr/>
            <p:nvPr/>
          </p:nvSpPr>
          <p:spPr>
            <a:xfrm>
              <a:off x="5103475" y="4918600"/>
              <a:ext cx="324450" cy="150675"/>
            </a:xfrm>
            <a:custGeom>
              <a:avLst/>
              <a:gdLst/>
              <a:ahLst/>
              <a:cxnLst/>
              <a:rect l="l" t="t" r="r" b="b"/>
              <a:pathLst>
                <a:path w="12978" h="6027" extrusionOk="0">
                  <a:moveTo>
                    <a:pt x="9698" y="597"/>
                  </a:moveTo>
                  <a:lnTo>
                    <a:pt x="12053" y="740"/>
                  </a:lnTo>
                  <a:lnTo>
                    <a:pt x="12349" y="5398"/>
                  </a:lnTo>
                  <a:lnTo>
                    <a:pt x="1480" y="5398"/>
                  </a:lnTo>
                  <a:lnTo>
                    <a:pt x="9317" y="851"/>
                  </a:lnTo>
                  <a:lnTo>
                    <a:pt x="9698" y="597"/>
                  </a:lnTo>
                  <a:close/>
                  <a:moveTo>
                    <a:pt x="9650" y="1"/>
                  </a:moveTo>
                  <a:cubicBezTo>
                    <a:pt x="9576" y="1"/>
                    <a:pt x="9539" y="1"/>
                    <a:pt x="9465" y="38"/>
                  </a:cubicBezTo>
                  <a:lnTo>
                    <a:pt x="9022" y="296"/>
                  </a:lnTo>
                  <a:lnTo>
                    <a:pt x="186" y="5435"/>
                  </a:lnTo>
                  <a:cubicBezTo>
                    <a:pt x="38" y="5509"/>
                    <a:pt x="1" y="5657"/>
                    <a:pt x="38" y="5805"/>
                  </a:cubicBezTo>
                  <a:cubicBezTo>
                    <a:pt x="75" y="5916"/>
                    <a:pt x="186" y="6027"/>
                    <a:pt x="334" y="6027"/>
                  </a:cubicBezTo>
                  <a:lnTo>
                    <a:pt x="12682" y="6027"/>
                  </a:lnTo>
                  <a:cubicBezTo>
                    <a:pt x="12756" y="6027"/>
                    <a:pt x="12830" y="5990"/>
                    <a:pt x="12904" y="5916"/>
                  </a:cubicBezTo>
                  <a:cubicBezTo>
                    <a:pt x="12941" y="5842"/>
                    <a:pt x="12978" y="5768"/>
                    <a:pt x="12978" y="5694"/>
                  </a:cubicBezTo>
                  <a:lnTo>
                    <a:pt x="12682" y="407"/>
                  </a:lnTo>
                  <a:cubicBezTo>
                    <a:pt x="12645" y="259"/>
                    <a:pt x="12534" y="149"/>
                    <a:pt x="12386" y="149"/>
                  </a:cubicBezTo>
                  <a:lnTo>
                    <a:pt x="9650"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0"/>
            <p:cNvSpPr/>
            <p:nvPr/>
          </p:nvSpPr>
          <p:spPr>
            <a:xfrm>
              <a:off x="5408500" y="3494300"/>
              <a:ext cx="201500" cy="90600"/>
            </a:xfrm>
            <a:custGeom>
              <a:avLst/>
              <a:gdLst/>
              <a:ahLst/>
              <a:cxnLst/>
              <a:rect l="l" t="t" r="r" b="b"/>
              <a:pathLst>
                <a:path w="8060" h="3624" extrusionOk="0">
                  <a:moveTo>
                    <a:pt x="2884" y="1"/>
                  </a:moveTo>
                  <a:cubicBezTo>
                    <a:pt x="1960" y="1"/>
                    <a:pt x="0" y="2367"/>
                    <a:pt x="0" y="2700"/>
                  </a:cubicBezTo>
                  <a:cubicBezTo>
                    <a:pt x="0" y="2933"/>
                    <a:pt x="46" y="3306"/>
                    <a:pt x="321" y="3306"/>
                  </a:cubicBezTo>
                  <a:cubicBezTo>
                    <a:pt x="394" y="3306"/>
                    <a:pt x="483" y="3279"/>
                    <a:pt x="592" y="3217"/>
                  </a:cubicBezTo>
                  <a:cubicBezTo>
                    <a:pt x="1109" y="2885"/>
                    <a:pt x="2366" y="2071"/>
                    <a:pt x="2366" y="2071"/>
                  </a:cubicBezTo>
                  <a:lnTo>
                    <a:pt x="7542" y="3624"/>
                  </a:lnTo>
                  <a:lnTo>
                    <a:pt x="8060" y="1443"/>
                  </a:lnTo>
                  <a:lnTo>
                    <a:pt x="5287" y="297"/>
                  </a:lnTo>
                  <a:cubicBezTo>
                    <a:pt x="5287" y="297"/>
                    <a:pt x="3808" y="1"/>
                    <a:pt x="28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0"/>
            <p:cNvSpPr/>
            <p:nvPr/>
          </p:nvSpPr>
          <p:spPr>
            <a:xfrm>
              <a:off x="5400175" y="3486925"/>
              <a:ext cx="218150" cy="105775"/>
            </a:xfrm>
            <a:custGeom>
              <a:avLst/>
              <a:gdLst/>
              <a:ahLst/>
              <a:cxnLst/>
              <a:rect l="l" t="t" r="r" b="b"/>
              <a:pathLst>
                <a:path w="8726" h="4231" extrusionOk="0">
                  <a:moveTo>
                    <a:pt x="3217" y="592"/>
                  </a:moveTo>
                  <a:cubicBezTo>
                    <a:pt x="3660" y="592"/>
                    <a:pt x="4252" y="666"/>
                    <a:pt x="4696" y="739"/>
                  </a:cubicBezTo>
                  <a:cubicBezTo>
                    <a:pt x="4954" y="776"/>
                    <a:pt x="5139" y="813"/>
                    <a:pt x="5287" y="850"/>
                  </a:cubicBezTo>
                  <a:cubicBezTo>
                    <a:pt x="5362" y="869"/>
                    <a:pt x="5428" y="878"/>
                    <a:pt x="5474" y="883"/>
                  </a:cubicBezTo>
                  <a:lnTo>
                    <a:pt x="5474" y="883"/>
                  </a:lnTo>
                  <a:lnTo>
                    <a:pt x="5472" y="887"/>
                  </a:lnTo>
                  <a:lnTo>
                    <a:pt x="8023" y="1923"/>
                  </a:lnTo>
                  <a:lnTo>
                    <a:pt x="7653" y="3512"/>
                  </a:lnTo>
                  <a:lnTo>
                    <a:pt x="2773" y="2070"/>
                  </a:lnTo>
                  <a:cubicBezTo>
                    <a:pt x="2752" y="2060"/>
                    <a:pt x="2730" y="2055"/>
                    <a:pt x="2707" y="2055"/>
                  </a:cubicBezTo>
                  <a:cubicBezTo>
                    <a:pt x="2653" y="2055"/>
                    <a:pt x="2593" y="2081"/>
                    <a:pt x="2514" y="2107"/>
                  </a:cubicBezTo>
                  <a:cubicBezTo>
                    <a:pt x="2514" y="2107"/>
                    <a:pt x="2219" y="2329"/>
                    <a:pt x="1849" y="2551"/>
                  </a:cubicBezTo>
                  <a:cubicBezTo>
                    <a:pt x="1479" y="2810"/>
                    <a:pt x="1036" y="3106"/>
                    <a:pt x="777" y="3253"/>
                  </a:cubicBezTo>
                  <a:cubicBezTo>
                    <a:pt x="743" y="3271"/>
                    <a:pt x="716" y="3280"/>
                    <a:pt x="698" y="3285"/>
                  </a:cubicBezTo>
                  <a:lnTo>
                    <a:pt x="698" y="3285"/>
                  </a:lnTo>
                  <a:cubicBezTo>
                    <a:pt x="688" y="3272"/>
                    <a:pt x="666" y="3237"/>
                    <a:pt x="666" y="3180"/>
                  </a:cubicBezTo>
                  <a:cubicBezTo>
                    <a:pt x="635" y="3149"/>
                    <a:pt x="630" y="3092"/>
                    <a:pt x="629" y="3031"/>
                  </a:cubicBezTo>
                  <a:lnTo>
                    <a:pt x="629" y="3031"/>
                  </a:lnTo>
                  <a:cubicBezTo>
                    <a:pt x="632" y="3026"/>
                    <a:pt x="669" y="2953"/>
                    <a:pt x="740" y="2847"/>
                  </a:cubicBezTo>
                  <a:cubicBezTo>
                    <a:pt x="962" y="2514"/>
                    <a:pt x="1442" y="1923"/>
                    <a:pt x="1960" y="1442"/>
                  </a:cubicBezTo>
                  <a:cubicBezTo>
                    <a:pt x="2182" y="1183"/>
                    <a:pt x="2477" y="961"/>
                    <a:pt x="2699" y="813"/>
                  </a:cubicBezTo>
                  <a:cubicBezTo>
                    <a:pt x="2921" y="666"/>
                    <a:pt x="3143" y="592"/>
                    <a:pt x="3217" y="592"/>
                  </a:cubicBezTo>
                  <a:close/>
                  <a:moveTo>
                    <a:pt x="3217" y="0"/>
                  </a:moveTo>
                  <a:cubicBezTo>
                    <a:pt x="2847" y="0"/>
                    <a:pt x="2551" y="185"/>
                    <a:pt x="2182" y="407"/>
                  </a:cubicBezTo>
                  <a:cubicBezTo>
                    <a:pt x="1701" y="776"/>
                    <a:pt x="1183" y="1331"/>
                    <a:pt x="740" y="1812"/>
                  </a:cubicBezTo>
                  <a:cubicBezTo>
                    <a:pt x="555" y="2033"/>
                    <a:pt x="370" y="2255"/>
                    <a:pt x="259" y="2440"/>
                  </a:cubicBezTo>
                  <a:cubicBezTo>
                    <a:pt x="185" y="2551"/>
                    <a:pt x="148" y="2625"/>
                    <a:pt x="111" y="2699"/>
                  </a:cubicBezTo>
                  <a:lnTo>
                    <a:pt x="37" y="2810"/>
                  </a:lnTo>
                  <a:cubicBezTo>
                    <a:pt x="37" y="2884"/>
                    <a:pt x="0" y="2921"/>
                    <a:pt x="0" y="2995"/>
                  </a:cubicBezTo>
                  <a:cubicBezTo>
                    <a:pt x="0" y="3143"/>
                    <a:pt x="37" y="3327"/>
                    <a:pt x="111" y="3512"/>
                  </a:cubicBezTo>
                  <a:cubicBezTo>
                    <a:pt x="148" y="3586"/>
                    <a:pt x="185" y="3697"/>
                    <a:pt x="296" y="3771"/>
                  </a:cubicBezTo>
                  <a:cubicBezTo>
                    <a:pt x="370" y="3845"/>
                    <a:pt x="518" y="3919"/>
                    <a:pt x="666" y="3919"/>
                  </a:cubicBezTo>
                  <a:cubicBezTo>
                    <a:pt x="814" y="3919"/>
                    <a:pt x="962" y="3845"/>
                    <a:pt x="1110" y="3771"/>
                  </a:cubicBezTo>
                  <a:cubicBezTo>
                    <a:pt x="1529" y="3501"/>
                    <a:pt x="2436" y="2915"/>
                    <a:pt x="2763" y="2703"/>
                  </a:cubicBezTo>
                  <a:lnTo>
                    <a:pt x="2763" y="2703"/>
                  </a:lnTo>
                  <a:lnTo>
                    <a:pt x="7801" y="4215"/>
                  </a:lnTo>
                  <a:cubicBezTo>
                    <a:pt x="7823" y="4226"/>
                    <a:pt x="7845" y="4230"/>
                    <a:pt x="7866" y="4230"/>
                  </a:cubicBezTo>
                  <a:cubicBezTo>
                    <a:pt x="7918" y="4230"/>
                    <a:pt x="7971" y="4204"/>
                    <a:pt x="8023" y="4178"/>
                  </a:cubicBezTo>
                  <a:cubicBezTo>
                    <a:pt x="8097" y="4141"/>
                    <a:pt x="8171" y="4067"/>
                    <a:pt x="8171" y="3993"/>
                  </a:cubicBezTo>
                  <a:lnTo>
                    <a:pt x="8688" y="1812"/>
                  </a:lnTo>
                  <a:cubicBezTo>
                    <a:pt x="8725" y="1664"/>
                    <a:pt x="8652" y="1516"/>
                    <a:pt x="8504" y="1442"/>
                  </a:cubicBezTo>
                  <a:lnTo>
                    <a:pt x="5731" y="333"/>
                  </a:lnTo>
                  <a:lnTo>
                    <a:pt x="5657" y="296"/>
                  </a:lnTo>
                  <a:cubicBezTo>
                    <a:pt x="5657" y="296"/>
                    <a:pt x="4215" y="0"/>
                    <a:pt x="321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0"/>
            <p:cNvSpPr/>
            <p:nvPr/>
          </p:nvSpPr>
          <p:spPr>
            <a:xfrm>
              <a:off x="5410350" y="3530350"/>
              <a:ext cx="171000" cy="49025"/>
            </a:xfrm>
            <a:custGeom>
              <a:avLst/>
              <a:gdLst/>
              <a:ahLst/>
              <a:cxnLst/>
              <a:rect l="l" t="t" r="r" b="b"/>
              <a:pathLst>
                <a:path w="6840" h="1961" extrusionOk="0">
                  <a:moveTo>
                    <a:pt x="5213" y="1"/>
                  </a:moveTo>
                  <a:cubicBezTo>
                    <a:pt x="5213" y="1"/>
                    <a:pt x="1775" y="223"/>
                    <a:pt x="1035" y="333"/>
                  </a:cubicBezTo>
                  <a:cubicBezTo>
                    <a:pt x="333" y="407"/>
                    <a:pt x="0" y="1258"/>
                    <a:pt x="961" y="1258"/>
                  </a:cubicBezTo>
                  <a:cubicBezTo>
                    <a:pt x="1886" y="1258"/>
                    <a:pt x="3106" y="1147"/>
                    <a:pt x="3106" y="1147"/>
                  </a:cubicBezTo>
                  <a:cubicBezTo>
                    <a:pt x="3106" y="1147"/>
                    <a:pt x="3845" y="1775"/>
                    <a:pt x="5213" y="1886"/>
                  </a:cubicBezTo>
                  <a:cubicBezTo>
                    <a:pt x="6544" y="1960"/>
                    <a:pt x="6840" y="1960"/>
                    <a:pt x="6840" y="1960"/>
                  </a:cubicBezTo>
                  <a:lnTo>
                    <a:pt x="52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0"/>
            <p:cNvSpPr/>
            <p:nvPr/>
          </p:nvSpPr>
          <p:spPr>
            <a:xfrm>
              <a:off x="5412200" y="3522950"/>
              <a:ext cx="177475" cy="64725"/>
            </a:xfrm>
            <a:custGeom>
              <a:avLst/>
              <a:gdLst/>
              <a:ahLst/>
              <a:cxnLst/>
              <a:rect l="l" t="t" r="r" b="b"/>
              <a:pathLst>
                <a:path w="7099" h="2589" extrusionOk="0">
                  <a:moveTo>
                    <a:pt x="5102" y="1"/>
                  </a:moveTo>
                  <a:cubicBezTo>
                    <a:pt x="5102" y="1"/>
                    <a:pt x="4252" y="38"/>
                    <a:pt x="3290" y="112"/>
                  </a:cubicBezTo>
                  <a:cubicBezTo>
                    <a:pt x="2366" y="186"/>
                    <a:pt x="1331" y="260"/>
                    <a:pt x="924" y="297"/>
                  </a:cubicBezTo>
                  <a:cubicBezTo>
                    <a:pt x="665" y="334"/>
                    <a:pt x="444" y="445"/>
                    <a:pt x="296" y="592"/>
                  </a:cubicBezTo>
                  <a:cubicBezTo>
                    <a:pt x="111" y="777"/>
                    <a:pt x="0" y="962"/>
                    <a:pt x="0" y="1184"/>
                  </a:cubicBezTo>
                  <a:cubicBezTo>
                    <a:pt x="0" y="1369"/>
                    <a:pt x="74" y="1591"/>
                    <a:pt x="259" y="1702"/>
                  </a:cubicBezTo>
                  <a:cubicBezTo>
                    <a:pt x="444" y="1812"/>
                    <a:pt x="629" y="1849"/>
                    <a:pt x="887" y="1849"/>
                  </a:cubicBezTo>
                  <a:cubicBezTo>
                    <a:pt x="1642" y="1849"/>
                    <a:pt x="2618" y="1776"/>
                    <a:pt x="2951" y="1748"/>
                  </a:cubicBezTo>
                  <a:lnTo>
                    <a:pt x="2951" y="1748"/>
                  </a:lnTo>
                  <a:cubicBezTo>
                    <a:pt x="3210" y="1939"/>
                    <a:pt x="3940" y="2389"/>
                    <a:pt x="5102" y="2478"/>
                  </a:cubicBezTo>
                  <a:cubicBezTo>
                    <a:pt x="6433" y="2589"/>
                    <a:pt x="6766" y="2589"/>
                    <a:pt x="6766" y="2589"/>
                  </a:cubicBezTo>
                  <a:cubicBezTo>
                    <a:pt x="6950" y="2589"/>
                    <a:pt x="7098" y="2441"/>
                    <a:pt x="7098" y="2256"/>
                  </a:cubicBezTo>
                  <a:cubicBezTo>
                    <a:pt x="7098" y="2108"/>
                    <a:pt x="6950" y="1960"/>
                    <a:pt x="6766" y="1960"/>
                  </a:cubicBezTo>
                  <a:cubicBezTo>
                    <a:pt x="6692" y="1960"/>
                    <a:pt x="6322" y="1960"/>
                    <a:pt x="5139" y="1849"/>
                  </a:cubicBezTo>
                  <a:cubicBezTo>
                    <a:pt x="4510" y="1812"/>
                    <a:pt x="4030" y="1628"/>
                    <a:pt x="3697" y="1480"/>
                  </a:cubicBezTo>
                  <a:cubicBezTo>
                    <a:pt x="3549" y="1406"/>
                    <a:pt x="3438" y="1332"/>
                    <a:pt x="3364" y="1295"/>
                  </a:cubicBezTo>
                  <a:lnTo>
                    <a:pt x="3253" y="1221"/>
                  </a:lnTo>
                  <a:cubicBezTo>
                    <a:pt x="3199" y="1167"/>
                    <a:pt x="3145" y="1133"/>
                    <a:pt x="3091" y="1133"/>
                  </a:cubicBezTo>
                  <a:cubicBezTo>
                    <a:pt x="3071" y="1133"/>
                    <a:pt x="3051" y="1137"/>
                    <a:pt x="3032" y="1147"/>
                  </a:cubicBezTo>
                  <a:cubicBezTo>
                    <a:pt x="3032" y="1147"/>
                    <a:pt x="2699" y="1147"/>
                    <a:pt x="2292" y="1184"/>
                  </a:cubicBezTo>
                  <a:cubicBezTo>
                    <a:pt x="1886" y="1221"/>
                    <a:pt x="1331" y="1221"/>
                    <a:pt x="887" y="1221"/>
                  </a:cubicBezTo>
                  <a:cubicBezTo>
                    <a:pt x="702" y="1221"/>
                    <a:pt x="629" y="1184"/>
                    <a:pt x="592" y="1184"/>
                  </a:cubicBezTo>
                  <a:lnTo>
                    <a:pt x="629" y="1147"/>
                  </a:lnTo>
                  <a:cubicBezTo>
                    <a:pt x="665" y="1073"/>
                    <a:pt x="813" y="962"/>
                    <a:pt x="1035" y="925"/>
                  </a:cubicBezTo>
                  <a:cubicBezTo>
                    <a:pt x="1368" y="851"/>
                    <a:pt x="2403" y="777"/>
                    <a:pt x="3327" y="740"/>
                  </a:cubicBezTo>
                  <a:cubicBezTo>
                    <a:pt x="4289" y="666"/>
                    <a:pt x="5139" y="592"/>
                    <a:pt x="5139" y="592"/>
                  </a:cubicBezTo>
                  <a:cubicBezTo>
                    <a:pt x="5324" y="592"/>
                    <a:pt x="5435" y="445"/>
                    <a:pt x="5435" y="297"/>
                  </a:cubicBezTo>
                  <a:cubicBezTo>
                    <a:pt x="5435" y="112"/>
                    <a:pt x="5287" y="1"/>
                    <a:pt x="510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0"/>
            <p:cNvSpPr/>
            <p:nvPr/>
          </p:nvSpPr>
          <p:spPr>
            <a:xfrm>
              <a:off x="5597050" y="3530350"/>
              <a:ext cx="448275" cy="196900"/>
            </a:xfrm>
            <a:custGeom>
              <a:avLst/>
              <a:gdLst/>
              <a:ahLst/>
              <a:cxnLst/>
              <a:rect l="l" t="t" r="r" b="b"/>
              <a:pathLst>
                <a:path w="17931" h="7876" extrusionOk="0">
                  <a:moveTo>
                    <a:pt x="518" y="1"/>
                  </a:moveTo>
                  <a:lnTo>
                    <a:pt x="0" y="2182"/>
                  </a:lnTo>
                  <a:lnTo>
                    <a:pt x="17487" y="7875"/>
                  </a:lnTo>
                  <a:lnTo>
                    <a:pt x="17931" y="2810"/>
                  </a:lnTo>
                  <a:lnTo>
                    <a:pt x="5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0"/>
            <p:cNvSpPr/>
            <p:nvPr/>
          </p:nvSpPr>
          <p:spPr>
            <a:xfrm>
              <a:off x="5588725" y="3522775"/>
              <a:ext cx="464000" cy="212250"/>
            </a:xfrm>
            <a:custGeom>
              <a:avLst/>
              <a:gdLst/>
              <a:ahLst/>
              <a:cxnLst/>
              <a:rect l="l" t="t" r="r" b="b"/>
              <a:pathLst>
                <a:path w="18560" h="8490" extrusionOk="0">
                  <a:moveTo>
                    <a:pt x="1084" y="643"/>
                  </a:moveTo>
                  <a:lnTo>
                    <a:pt x="17931" y="3372"/>
                  </a:lnTo>
                  <a:lnTo>
                    <a:pt x="17561" y="7772"/>
                  </a:lnTo>
                  <a:lnTo>
                    <a:pt x="703" y="2263"/>
                  </a:lnTo>
                  <a:lnTo>
                    <a:pt x="1084" y="643"/>
                  </a:lnTo>
                  <a:close/>
                  <a:moveTo>
                    <a:pt x="830" y="1"/>
                  </a:moveTo>
                  <a:cubicBezTo>
                    <a:pt x="703" y="1"/>
                    <a:pt x="587" y="101"/>
                    <a:pt x="555" y="230"/>
                  </a:cubicBezTo>
                  <a:lnTo>
                    <a:pt x="37" y="2411"/>
                  </a:lnTo>
                  <a:cubicBezTo>
                    <a:pt x="0" y="2559"/>
                    <a:pt x="74" y="2744"/>
                    <a:pt x="259" y="2781"/>
                  </a:cubicBezTo>
                  <a:lnTo>
                    <a:pt x="17746" y="8474"/>
                  </a:lnTo>
                  <a:cubicBezTo>
                    <a:pt x="17768" y="8485"/>
                    <a:pt x="17793" y="8490"/>
                    <a:pt x="17819" y="8490"/>
                  </a:cubicBezTo>
                  <a:cubicBezTo>
                    <a:pt x="17882" y="8490"/>
                    <a:pt x="17953" y="8463"/>
                    <a:pt x="18005" y="8437"/>
                  </a:cubicBezTo>
                  <a:cubicBezTo>
                    <a:pt x="18079" y="8400"/>
                    <a:pt x="18153" y="8289"/>
                    <a:pt x="18153" y="8215"/>
                  </a:cubicBezTo>
                  <a:lnTo>
                    <a:pt x="18560" y="3113"/>
                  </a:lnTo>
                  <a:cubicBezTo>
                    <a:pt x="18560" y="2966"/>
                    <a:pt x="18449" y="2818"/>
                    <a:pt x="18301" y="2818"/>
                  </a:cubicBezTo>
                  <a:lnTo>
                    <a:pt x="888" y="8"/>
                  </a:lnTo>
                  <a:cubicBezTo>
                    <a:pt x="868" y="3"/>
                    <a:pt x="849" y="1"/>
                    <a:pt x="83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0"/>
            <p:cNvSpPr/>
            <p:nvPr/>
          </p:nvSpPr>
          <p:spPr>
            <a:xfrm>
              <a:off x="5831800" y="3033350"/>
              <a:ext cx="475100" cy="853075"/>
            </a:xfrm>
            <a:custGeom>
              <a:avLst/>
              <a:gdLst/>
              <a:ahLst/>
              <a:cxnLst/>
              <a:rect l="l" t="t" r="r" b="b"/>
              <a:pathLst>
                <a:path w="19004" h="34123" extrusionOk="0">
                  <a:moveTo>
                    <a:pt x="9555" y="1"/>
                  </a:moveTo>
                  <a:cubicBezTo>
                    <a:pt x="8899" y="1"/>
                    <a:pt x="8262" y="269"/>
                    <a:pt x="7654" y="841"/>
                  </a:cubicBezTo>
                  <a:cubicBezTo>
                    <a:pt x="7654" y="841"/>
                    <a:pt x="2330" y="6571"/>
                    <a:pt x="1147" y="8605"/>
                  </a:cubicBezTo>
                  <a:cubicBezTo>
                    <a:pt x="1" y="10601"/>
                    <a:pt x="3476" y="19955"/>
                    <a:pt x="3772" y="22690"/>
                  </a:cubicBezTo>
                  <a:cubicBezTo>
                    <a:pt x="4030" y="25426"/>
                    <a:pt x="4918" y="27164"/>
                    <a:pt x="3624" y="28606"/>
                  </a:cubicBezTo>
                  <a:cubicBezTo>
                    <a:pt x="2330" y="30048"/>
                    <a:pt x="3476" y="30898"/>
                    <a:pt x="4178" y="31489"/>
                  </a:cubicBezTo>
                  <a:cubicBezTo>
                    <a:pt x="4861" y="32002"/>
                    <a:pt x="10182" y="34123"/>
                    <a:pt x="13583" y="34123"/>
                  </a:cubicBezTo>
                  <a:cubicBezTo>
                    <a:pt x="13864" y="34123"/>
                    <a:pt x="14131" y="34108"/>
                    <a:pt x="14382" y="34077"/>
                  </a:cubicBezTo>
                  <a:cubicBezTo>
                    <a:pt x="17710" y="33634"/>
                    <a:pt x="18412" y="31342"/>
                    <a:pt x="18708" y="27718"/>
                  </a:cubicBezTo>
                  <a:cubicBezTo>
                    <a:pt x="19004" y="24132"/>
                    <a:pt x="18708" y="11488"/>
                    <a:pt x="15824" y="6312"/>
                  </a:cubicBezTo>
                  <a:cubicBezTo>
                    <a:pt x="13687" y="2428"/>
                    <a:pt x="11530" y="1"/>
                    <a:pt x="95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0"/>
            <p:cNvSpPr/>
            <p:nvPr/>
          </p:nvSpPr>
          <p:spPr>
            <a:xfrm>
              <a:off x="5847525" y="3025700"/>
              <a:ext cx="462150" cy="867925"/>
            </a:xfrm>
            <a:custGeom>
              <a:avLst/>
              <a:gdLst/>
              <a:ahLst/>
              <a:cxnLst/>
              <a:rect l="l" t="t" r="r" b="b"/>
              <a:pathLst>
                <a:path w="18486" h="34717" extrusionOk="0">
                  <a:moveTo>
                    <a:pt x="8910" y="592"/>
                  </a:moveTo>
                  <a:cubicBezTo>
                    <a:pt x="9760" y="592"/>
                    <a:pt x="10759" y="1147"/>
                    <a:pt x="11757" y="2219"/>
                  </a:cubicBezTo>
                  <a:cubicBezTo>
                    <a:pt x="12792" y="3254"/>
                    <a:pt x="13864" y="4844"/>
                    <a:pt x="14936" y="6766"/>
                  </a:cubicBezTo>
                  <a:cubicBezTo>
                    <a:pt x="16082" y="8800"/>
                    <a:pt x="16822" y="12090"/>
                    <a:pt x="17265" y="15528"/>
                  </a:cubicBezTo>
                  <a:cubicBezTo>
                    <a:pt x="17709" y="19004"/>
                    <a:pt x="17857" y="22553"/>
                    <a:pt x="17857" y="25141"/>
                  </a:cubicBezTo>
                  <a:cubicBezTo>
                    <a:pt x="17857" y="26361"/>
                    <a:pt x="17820" y="27359"/>
                    <a:pt x="17783" y="28024"/>
                  </a:cubicBezTo>
                  <a:cubicBezTo>
                    <a:pt x="17635" y="29799"/>
                    <a:pt x="17376" y="31241"/>
                    <a:pt x="16785" y="32239"/>
                  </a:cubicBezTo>
                  <a:cubicBezTo>
                    <a:pt x="16193" y="33237"/>
                    <a:pt x="15306" y="33866"/>
                    <a:pt x="13716" y="34051"/>
                  </a:cubicBezTo>
                  <a:cubicBezTo>
                    <a:pt x="13494" y="34088"/>
                    <a:pt x="13199" y="34125"/>
                    <a:pt x="12903" y="34125"/>
                  </a:cubicBezTo>
                  <a:cubicBezTo>
                    <a:pt x="11276" y="34125"/>
                    <a:pt x="9095" y="33607"/>
                    <a:pt x="7283" y="33016"/>
                  </a:cubicBezTo>
                  <a:cubicBezTo>
                    <a:pt x="6396" y="32720"/>
                    <a:pt x="5583" y="32387"/>
                    <a:pt x="4954" y="32128"/>
                  </a:cubicBezTo>
                  <a:cubicBezTo>
                    <a:pt x="4621" y="31980"/>
                    <a:pt x="4363" y="31869"/>
                    <a:pt x="4141" y="31759"/>
                  </a:cubicBezTo>
                  <a:cubicBezTo>
                    <a:pt x="3956" y="31685"/>
                    <a:pt x="3808" y="31574"/>
                    <a:pt x="3734" y="31537"/>
                  </a:cubicBezTo>
                  <a:cubicBezTo>
                    <a:pt x="3512" y="31352"/>
                    <a:pt x="3217" y="31130"/>
                    <a:pt x="3032" y="30908"/>
                  </a:cubicBezTo>
                  <a:cubicBezTo>
                    <a:pt x="2810" y="30649"/>
                    <a:pt x="2699" y="30428"/>
                    <a:pt x="2699" y="30132"/>
                  </a:cubicBezTo>
                  <a:cubicBezTo>
                    <a:pt x="2699" y="29873"/>
                    <a:pt x="2810" y="29540"/>
                    <a:pt x="3217" y="29097"/>
                  </a:cubicBezTo>
                  <a:cubicBezTo>
                    <a:pt x="3771" y="28468"/>
                    <a:pt x="3993" y="27729"/>
                    <a:pt x="3993" y="26989"/>
                  </a:cubicBezTo>
                  <a:cubicBezTo>
                    <a:pt x="3993" y="25843"/>
                    <a:pt x="3586" y="24586"/>
                    <a:pt x="3438" y="22959"/>
                  </a:cubicBezTo>
                  <a:cubicBezTo>
                    <a:pt x="3291" y="21739"/>
                    <a:pt x="2588" y="19373"/>
                    <a:pt x="1923" y="16859"/>
                  </a:cubicBezTo>
                  <a:cubicBezTo>
                    <a:pt x="1257" y="14345"/>
                    <a:pt x="592" y="11720"/>
                    <a:pt x="592" y="10168"/>
                  </a:cubicBezTo>
                  <a:cubicBezTo>
                    <a:pt x="592" y="9650"/>
                    <a:pt x="703" y="9280"/>
                    <a:pt x="814" y="9058"/>
                  </a:cubicBezTo>
                  <a:cubicBezTo>
                    <a:pt x="1072" y="8578"/>
                    <a:pt x="1627" y="7838"/>
                    <a:pt x="2255" y="7025"/>
                  </a:cubicBezTo>
                  <a:cubicBezTo>
                    <a:pt x="3254" y="5805"/>
                    <a:pt x="4511" y="4400"/>
                    <a:pt x="5509" y="3291"/>
                  </a:cubicBezTo>
                  <a:cubicBezTo>
                    <a:pt x="5989" y="2700"/>
                    <a:pt x="6433" y="2219"/>
                    <a:pt x="6729" y="1886"/>
                  </a:cubicBezTo>
                  <a:cubicBezTo>
                    <a:pt x="7062" y="1553"/>
                    <a:pt x="7246" y="1369"/>
                    <a:pt x="7246" y="1369"/>
                  </a:cubicBezTo>
                  <a:lnTo>
                    <a:pt x="7229" y="1351"/>
                  </a:lnTo>
                  <a:lnTo>
                    <a:pt x="7229" y="1351"/>
                  </a:lnTo>
                  <a:cubicBezTo>
                    <a:pt x="7813" y="809"/>
                    <a:pt x="8361" y="592"/>
                    <a:pt x="8910" y="592"/>
                  </a:cubicBezTo>
                  <a:close/>
                  <a:moveTo>
                    <a:pt x="8910" y="1"/>
                  </a:moveTo>
                  <a:cubicBezTo>
                    <a:pt x="8171" y="1"/>
                    <a:pt x="7431" y="296"/>
                    <a:pt x="6803" y="925"/>
                  </a:cubicBezTo>
                  <a:lnTo>
                    <a:pt x="6766" y="925"/>
                  </a:lnTo>
                  <a:cubicBezTo>
                    <a:pt x="6766" y="925"/>
                    <a:pt x="5435" y="2367"/>
                    <a:pt x="3956" y="4067"/>
                  </a:cubicBezTo>
                  <a:cubicBezTo>
                    <a:pt x="3217" y="4918"/>
                    <a:pt x="2440" y="5842"/>
                    <a:pt x="1775" y="6655"/>
                  </a:cubicBezTo>
                  <a:cubicBezTo>
                    <a:pt x="1109" y="7469"/>
                    <a:pt x="592" y="8208"/>
                    <a:pt x="259" y="8763"/>
                  </a:cubicBezTo>
                  <a:cubicBezTo>
                    <a:pt x="74" y="9132"/>
                    <a:pt x="0" y="9613"/>
                    <a:pt x="0" y="10168"/>
                  </a:cubicBezTo>
                  <a:cubicBezTo>
                    <a:pt x="0" y="11868"/>
                    <a:pt x="666" y="14493"/>
                    <a:pt x="1331" y="17007"/>
                  </a:cubicBezTo>
                  <a:cubicBezTo>
                    <a:pt x="1997" y="19521"/>
                    <a:pt x="2699" y="21924"/>
                    <a:pt x="2810" y="23033"/>
                  </a:cubicBezTo>
                  <a:cubicBezTo>
                    <a:pt x="2995" y="24697"/>
                    <a:pt x="3364" y="25991"/>
                    <a:pt x="3364" y="26989"/>
                  </a:cubicBezTo>
                  <a:cubicBezTo>
                    <a:pt x="3364" y="27655"/>
                    <a:pt x="3217" y="28172"/>
                    <a:pt x="2736" y="28690"/>
                  </a:cubicBezTo>
                  <a:cubicBezTo>
                    <a:pt x="2292" y="29208"/>
                    <a:pt x="2071" y="29688"/>
                    <a:pt x="2071" y="30132"/>
                  </a:cubicBezTo>
                  <a:cubicBezTo>
                    <a:pt x="2071" y="30612"/>
                    <a:pt x="2292" y="30982"/>
                    <a:pt x="2551" y="31278"/>
                  </a:cubicBezTo>
                  <a:cubicBezTo>
                    <a:pt x="2810" y="31574"/>
                    <a:pt x="3143" y="31832"/>
                    <a:pt x="3364" y="32017"/>
                  </a:cubicBezTo>
                  <a:cubicBezTo>
                    <a:pt x="3475" y="32128"/>
                    <a:pt x="3660" y="32202"/>
                    <a:pt x="3882" y="32313"/>
                  </a:cubicBezTo>
                  <a:cubicBezTo>
                    <a:pt x="4658" y="32720"/>
                    <a:pt x="6137" y="33311"/>
                    <a:pt x="7801" y="33829"/>
                  </a:cubicBezTo>
                  <a:cubicBezTo>
                    <a:pt x="9502" y="34309"/>
                    <a:pt x="11387" y="34716"/>
                    <a:pt x="12903" y="34716"/>
                  </a:cubicBezTo>
                  <a:cubicBezTo>
                    <a:pt x="13236" y="34716"/>
                    <a:pt x="13531" y="34716"/>
                    <a:pt x="13827" y="34679"/>
                  </a:cubicBezTo>
                  <a:cubicBezTo>
                    <a:pt x="15528" y="34457"/>
                    <a:pt x="16674" y="33718"/>
                    <a:pt x="17339" y="32535"/>
                  </a:cubicBezTo>
                  <a:cubicBezTo>
                    <a:pt x="18005" y="31389"/>
                    <a:pt x="18227" y="29873"/>
                    <a:pt x="18375" y="28061"/>
                  </a:cubicBezTo>
                  <a:cubicBezTo>
                    <a:pt x="18448" y="27359"/>
                    <a:pt x="18485" y="26361"/>
                    <a:pt x="18485" y="25141"/>
                  </a:cubicBezTo>
                  <a:cubicBezTo>
                    <a:pt x="18485" y="22553"/>
                    <a:pt x="18338" y="18930"/>
                    <a:pt x="17857" y="15454"/>
                  </a:cubicBezTo>
                  <a:cubicBezTo>
                    <a:pt x="17413" y="11979"/>
                    <a:pt x="16674" y="8615"/>
                    <a:pt x="15491" y="6471"/>
                  </a:cubicBezTo>
                  <a:cubicBezTo>
                    <a:pt x="14382" y="4511"/>
                    <a:pt x="13310" y="2921"/>
                    <a:pt x="12200" y="1775"/>
                  </a:cubicBezTo>
                  <a:cubicBezTo>
                    <a:pt x="11128" y="666"/>
                    <a:pt x="10019" y="1"/>
                    <a:pt x="891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0"/>
            <p:cNvSpPr/>
            <p:nvPr/>
          </p:nvSpPr>
          <p:spPr>
            <a:xfrm>
              <a:off x="5828100" y="2996750"/>
              <a:ext cx="275450" cy="262825"/>
            </a:xfrm>
            <a:custGeom>
              <a:avLst/>
              <a:gdLst/>
              <a:ahLst/>
              <a:cxnLst/>
              <a:rect l="l" t="t" r="r" b="b"/>
              <a:pathLst>
                <a:path w="11018" h="10513" extrusionOk="0">
                  <a:moveTo>
                    <a:pt x="7766" y="0"/>
                  </a:moveTo>
                  <a:cubicBezTo>
                    <a:pt x="7188" y="0"/>
                    <a:pt x="6562" y="157"/>
                    <a:pt x="5916" y="567"/>
                  </a:cubicBezTo>
                  <a:lnTo>
                    <a:pt x="1" y="8331"/>
                  </a:lnTo>
                  <a:lnTo>
                    <a:pt x="740" y="10512"/>
                  </a:lnTo>
                  <a:cubicBezTo>
                    <a:pt x="740" y="10512"/>
                    <a:pt x="4215" y="6815"/>
                    <a:pt x="5657" y="5928"/>
                  </a:cubicBezTo>
                  <a:cubicBezTo>
                    <a:pt x="7099" y="5078"/>
                    <a:pt x="11018" y="1639"/>
                    <a:pt x="11018" y="1639"/>
                  </a:cubicBezTo>
                  <a:cubicBezTo>
                    <a:pt x="11018" y="1639"/>
                    <a:pt x="9638" y="0"/>
                    <a:pt x="77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0"/>
            <p:cNvSpPr/>
            <p:nvPr/>
          </p:nvSpPr>
          <p:spPr>
            <a:xfrm>
              <a:off x="5820725" y="2989650"/>
              <a:ext cx="291150" cy="277325"/>
            </a:xfrm>
            <a:custGeom>
              <a:avLst/>
              <a:gdLst/>
              <a:ahLst/>
              <a:cxnLst/>
              <a:rect l="l" t="t" r="r" b="b"/>
              <a:pathLst>
                <a:path w="11646" h="11093" extrusionOk="0">
                  <a:moveTo>
                    <a:pt x="8060" y="592"/>
                  </a:moveTo>
                  <a:cubicBezTo>
                    <a:pt x="8910" y="592"/>
                    <a:pt x="9649" y="962"/>
                    <a:pt x="10204" y="1369"/>
                  </a:cubicBezTo>
                  <a:cubicBezTo>
                    <a:pt x="10463" y="1554"/>
                    <a:pt x="10685" y="1738"/>
                    <a:pt x="10832" y="1886"/>
                  </a:cubicBezTo>
                  <a:cubicBezTo>
                    <a:pt x="10838" y="1892"/>
                    <a:pt x="10843" y="1897"/>
                    <a:pt x="10848" y="1902"/>
                  </a:cubicBezTo>
                  <a:lnTo>
                    <a:pt x="10848" y="1902"/>
                  </a:lnTo>
                  <a:cubicBezTo>
                    <a:pt x="10749" y="1985"/>
                    <a:pt x="10619" y="2091"/>
                    <a:pt x="10463" y="2219"/>
                  </a:cubicBezTo>
                  <a:cubicBezTo>
                    <a:pt x="9871" y="2737"/>
                    <a:pt x="8984" y="3513"/>
                    <a:pt x="8097" y="4252"/>
                  </a:cubicBezTo>
                  <a:cubicBezTo>
                    <a:pt x="7209" y="4992"/>
                    <a:pt x="6322" y="5657"/>
                    <a:pt x="5804" y="5953"/>
                  </a:cubicBezTo>
                  <a:cubicBezTo>
                    <a:pt x="5398" y="6212"/>
                    <a:pt x="4917" y="6619"/>
                    <a:pt x="4400" y="7062"/>
                  </a:cubicBezTo>
                  <a:cubicBezTo>
                    <a:pt x="3195" y="8129"/>
                    <a:pt x="1809" y="9541"/>
                    <a:pt x="1170" y="10202"/>
                  </a:cubicBezTo>
                  <a:lnTo>
                    <a:pt x="1170" y="10202"/>
                  </a:lnTo>
                  <a:lnTo>
                    <a:pt x="665" y="8689"/>
                  </a:lnTo>
                  <a:lnTo>
                    <a:pt x="6456" y="1054"/>
                  </a:lnTo>
                  <a:lnTo>
                    <a:pt x="6456" y="1054"/>
                  </a:lnTo>
                  <a:cubicBezTo>
                    <a:pt x="7045" y="725"/>
                    <a:pt x="7569" y="592"/>
                    <a:pt x="8060" y="592"/>
                  </a:cubicBezTo>
                  <a:close/>
                  <a:moveTo>
                    <a:pt x="8060" y="1"/>
                  </a:moveTo>
                  <a:cubicBezTo>
                    <a:pt x="7431" y="1"/>
                    <a:pt x="6729" y="149"/>
                    <a:pt x="6063" y="592"/>
                  </a:cubicBezTo>
                  <a:lnTo>
                    <a:pt x="5952" y="666"/>
                  </a:lnTo>
                  <a:lnTo>
                    <a:pt x="74" y="8430"/>
                  </a:lnTo>
                  <a:cubicBezTo>
                    <a:pt x="0" y="8504"/>
                    <a:pt x="0" y="8615"/>
                    <a:pt x="37" y="8726"/>
                  </a:cubicBezTo>
                  <a:lnTo>
                    <a:pt x="739" y="10870"/>
                  </a:lnTo>
                  <a:cubicBezTo>
                    <a:pt x="776" y="10981"/>
                    <a:pt x="850" y="11055"/>
                    <a:pt x="961" y="11092"/>
                  </a:cubicBezTo>
                  <a:cubicBezTo>
                    <a:pt x="1072" y="11092"/>
                    <a:pt x="1183" y="11055"/>
                    <a:pt x="1257" y="10981"/>
                  </a:cubicBezTo>
                  <a:cubicBezTo>
                    <a:pt x="1257" y="10981"/>
                    <a:pt x="1479" y="10759"/>
                    <a:pt x="1812" y="10390"/>
                  </a:cubicBezTo>
                  <a:cubicBezTo>
                    <a:pt x="2329" y="9872"/>
                    <a:pt x="3179" y="9059"/>
                    <a:pt x="3993" y="8282"/>
                  </a:cubicBezTo>
                  <a:cubicBezTo>
                    <a:pt x="4806" y="7506"/>
                    <a:pt x="5620" y="6803"/>
                    <a:pt x="6137" y="6508"/>
                  </a:cubicBezTo>
                  <a:cubicBezTo>
                    <a:pt x="6877" y="6027"/>
                    <a:pt x="8207" y="4955"/>
                    <a:pt x="9354" y="3994"/>
                  </a:cubicBezTo>
                  <a:cubicBezTo>
                    <a:pt x="10537" y="2995"/>
                    <a:pt x="11498" y="2145"/>
                    <a:pt x="11498" y="2145"/>
                  </a:cubicBezTo>
                  <a:cubicBezTo>
                    <a:pt x="11646" y="2034"/>
                    <a:pt x="11646" y="1849"/>
                    <a:pt x="11535" y="1701"/>
                  </a:cubicBezTo>
                  <a:cubicBezTo>
                    <a:pt x="11535" y="1701"/>
                    <a:pt x="11165" y="1295"/>
                    <a:pt x="10574" y="851"/>
                  </a:cubicBezTo>
                  <a:cubicBezTo>
                    <a:pt x="9945" y="444"/>
                    <a:pt x="9095" y="1"/>
                    <a:pt x="806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0"/>
            <p:cNvSpPr/>
            <p:nvPr/>
          </p:nvSpPr>
          <p:spPr>
            <a:xfrm>
              <a:off x="5256900" y="3187450"/>
              <a:ext cx="816150" cy="609925"/>
            </a:xfrm>
            <a:custGeom>
              <a:avLst/>
              <a:gdLst/>
              <a:ahLst/>
              <a:cxnLst/>
              <a:rect l="l" t="t" r="r" b="b"/>
              <a:pathLst>
                <a:path w="32646" h="24397" extrusionOk="0">
                  <a:moveTo>
                    <a:pt x="29060" y="1"/>
                  </a:moveTo>
                  <a:cubicBezTo>
                    <a:pt x="29060" y="1"/>
                    <a:pt x="25732" y="1590"/>
                    <a:pt x="24032" y="3882"/>
                  </a:cubicBezTo>
                  <a:cubicBezTo>
                    <a:pt x="22294" y="6175"/>
                    <a:pt x="15381" y="17820"/>
                    <a:pt x="15381" y="17820"/>
                  </a:cubicBezTo>
                  <a:lnTo>
                    <a:pt x="149" y="15085"/>
                  </a:lnTo>
                  <a:lnTo>
                    <a:pt x="1" y="17118"/>
                  </a:lnTo>
                  <a:cubicBezTo>
                    <a:pt x="1" y="17118"/>
                    <a:pt x="8911" y="21702"/>
                    <a:pt x="13089" y="22738"/>
                  </a:cubicBezTo>
                  <a:cubicBezTo>
                    <a:pt x="16084" y="23453"/>
                    <a:pt x="18338" y="24397"/>
                    <a:pt x="19633" y="24397"/>
                  </a:cubicBezTo>
                  <a:cubicBezTo>
                    <a:pt x="20144" y="24397"/>
                    <a:pt x="20506" y="24250"/>
                    <a:pt x="20704" y="23884"/>
                  </a:cubicBezTo>
                  <a:cubicBezTo>
                    <a:pt x="21444" y="22590"/>
                    <a:pt x="27914" y="11794"/>
                    <a:pt x="27914" y="11794"/>
                  </a:cubicBezTo>
                  <a:lnTo>
                    <a:pt x="32646" y="8208"/>
                  </a:lnTo>
                  <a:lnTo>
                    <a:pt x="29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0"/>
            <p:cNvSpPr/>
            <p:nvPr/>
          </p:nvSpPr>
          <p:spPr>
            <a:xfrm>
              <a:off x="5248600" y="3179325"/>
              <a:ext cx="832775" cy="625550"/>
            </a:xfrm>
            <a:custGeom>
              <a:avLst/>
              <a:gdLst/>
              <a:ahLst/>
              <a:cxnLst/>
              <a:rect l="l" t="t" r="r" b="b"/>
              <a:pathLst>
                <a:path w="33311" h="25022" extrusionOk="0">
                  <a:moveTo>
                    <a:pt x="29368" y="1"/>
                  </a:moveTo>
                  <a:cubicBezTo>
                    <a:pt x="29326" y="1"/>
                    <a:pt x="29284" y="10"/>
                    <a:pt x="29244" y="30"/>
                  </a:cubicBezTo>
                  <a:cubicBezTo>
                    <a:pt x="29244" y="67"/>
                    <a:pt x="25917" y="1620"/>
                    <a:pt x="24105" y="4023"/>
                  </a:cubicBezTo>
                  <a:cubicBezTo>
                    <a:pt x="23661" y="4614"/>
                    <a:pt x="22922" y="5760"/>
                    <a:pt x="21998" y="7202"/>
                  </a:cubicBezTo>
                  <a:cubicBezTo>
                    <a:pt x="19602" y="11029"/>
                    <a:pt x="16218" y="16711"/>
                    <a:pt x="15565" y="17810"/>
                  </a:cubicBezTo>
                  <a:lnTo>
                    <a:pt x="15565" y="17810"/>
                  </a:lnTo>
                  <a:lnTo>
                    <a:pt x="518" y="15114"/>
                  </a:lnTo>
                  <a:cubicBezTo>
                    <a:pt x="444" y="15114"/>
                    <a:pt x="333" y="15114"/>
                    <a:pt x="296" y="15188"/>
                  </a:cubicBezTo>
                  <a:cubicBezTo>
                    <a:pt x="222" y="15225"/>
                    <a:pt x="185" y="15299"/>
                    <a:pt x="148" y="15410"/>
                  </a:cubicBezTo>
                  <a:lnTo>
                    <a:pt x="37" y="17406"/>
                  </a:lnTo>
                  <a:cubicBezTo>
                    <a:pt x="0" y="17554"/>
                    <a:pt x="74" y="17665"/>
                    <a:pt x="185" y="17702"/>
                  </a:cubicBezTo>
                  <a:cubicBezTo>
                    <a:pt x="185" y="17702"/>
                    <a:pt x="2403" y="18848"/>
                    <a:pt x="5176" y="20142"/>
                  </a:cubicBezTo>
                  <a:cubicBezTo>
                    <a:pt x="7949" y="21436"/>
                    <a:pt x="11202" y="22841"/>
                    <a:pt x="13347" y="23358"/>
                  </a:cubicBezTo>
                  <a:cubicBezTo>
                    <a:pt x="14825" y="23691"/>
                    <a:pt x="16119" y="24098"/>
                    <a:pt x="17229" y="24430"/>
                  </a:cubicBezTo>
                  <a:cubicBezTo>
                    <a:pt x="18338" y="24763"/>
                    <a:pt x="19225" y="25022"/>
                    <a:pt x="19964" y="25022"/>
                  </a:cubicBezTo>
                  <a:cubicBezTo>
                    <a:pt x="20260" y="25022"/>
                    <a:pt x="20519" y="24985"/>
                    <a:pt x="20741" y="24874"/>
                  </a:cubicBezTo>
                  <a:cubicBezTo>
                    <a:pt x="20963" y="24763"/>
                    <a:pt x="21184" y="24578"/>
                    <a:pt x="21295" y="24357"/>
                  </a:cubicBezTo>
                  <a:cubicBezTo>
                    <a:pt x="21665" y="23728"/>
                    <a:pt x="23477" y="20696"/>
                    <a:pt x="25177" y="17813"/>
                  </a:cubicBezTo>
                  <a:cubicBezTo>
                    <a:pt x="26028" y="16408"/>
                    <a:pt x="26841" y="15003"/>
                    <a:pt x="27469" y="13968"/>
                  </a:cubicBezTo>
                  <a:cubicBezTo>
                    <a:pt x="28016" y="13068"/>
                    <a:pt x="28395" y="12447"/>
                    <a:pt x="28484" y="12300"/>
                  </a:cubicBezTo>
                  <a:lnTo>
                    <a:pt x="28484" y="12300"/>
                  </a:lnTo>
                  <a:lnTo>
                    <a:pt x="33163" y="8755"/>
                  </a:lnTo>
                  <a:cubicBezTo>
                    <a:pt x="33311" y="8644"/>
                    <a:pt x="33311" y="8459"/>
                    <a:pt x="33237" y="8348"/>
                  </a:cubicBezTo>
                  <a:cubicBezTo>
                    <a:pt x="33170" y="8259"/>
                    <a:pt x="33075" y="8210"/>
                    <a:pt x="32979" y="8210"/>
                  </a:cubicBezTo>
                  <a:cubicBezTo>
                    <a:pt x="32916" y="8210"/>
                    <a:pt x="32851" y="8231"/>
                    <a:pt x="32793" y="8274"/>
                  </a:cubicBezTo>
                  <a:lnTo>
                    <a:pt x="28061" y="11860"/>
                  </a:lnTo>
                  <a:lnTo>
                    <a:pt x="27950" y="11971"/>
                  </a:lnTo>
                  <a:cubicBezTo>
                    <a:pt x="27950" y="11971"/>
                    <a:pt x="26360" y="14633"/>
                    <a:pt x="24660" y="17517"/>
                  </a:cubicBezTo>
                  <a:cubicBezTo>
                    <a:pt x="22922" y="20364"/>
                    <a:pt x="21147" y="23395"/>
                    <a:pt x="20778" y="24061"/>
                  </a:cubicBezTo>
                  <a:cubicBezTo>
                    <a:pt x="20704" y="24172"/>
                    <a:pt x="20630" y="24246"/>
                    <a:pt x="20482" y="24320"/>
                  </a:cubicBezTo>
                  <a:cubicBezTo>
                    <a:pt x="20371" y="24357"/>
                    <a:pt x="20186" y="24393"/>
                    <a:pt x="19964" y="24393"/>
                  </a:cubicBezTo>
                  <a:cubicBezTo>
                    <a:pt x="19373" y="24393"/>
                    <a:pt x="18486" y="24172"/>
                    <a:pt x="17413" y="23839"/>
                  </a:cubicBezTo>
                  <a:cubicBezTo>
                    <a:pt x="16304" y="23543"/>
                    <a:pt x="15010" y="23100"/>
                    <a:pt x="13494" y="22730"/>
                  </a:cubicBezTo>
                  <a:cubicBezTo>
                    <a:pt x="11461" y="22249"/>
                    <a:pt x="8171" y="20844"/>
                    <a:pt x="5435" y="19587"/>
                  </a:cubicBezTo>
                  <a:cubicBezTo>
                    <a:pt x="4067" y="18959"/>
                    <a:pt x="2810" y="18330"/>
                    <a:pt x="1923" y="17887"/>
                  </a:cubicBezTo>
                  <a:cubicBezTo>
                    <a:pt x="1318" y="17584"/>
                    <a:pt x="868" y="17351"/>
                    <a:pt x="643" y="17233"/>
                  </a:cubicBezTo>
                  <a:lnTo>
                    <a:pt x="643" y="17233"/>
                  </a:lnTo>
                  <a:lnTo>
                    <a:pt x="740" y="15779"/>
                  </a:lnTo>
                  <a:lnTo>
                    <a:pt x="15676" y="18441"/>
                  </a:lnTo>
                  <a:cubicBezTo>
                    <a:pt x="15695" y="18448"/>
                    <a:pt x="15716" y="18451"/>
                    <a:pt x="15737" y="18451"/>
                  </a:cubicBezTo>
                  <a:cubicBezTo>
                    <a:pt x="15836" y="18451"/>
                    <a:pt x="15941" y="18385"/>
                    <a:pt x="15972" y="18293"/>
                  </a:cubicBezTo>
                  <a:cubicBezTo>
                    <a:pt x="15972" y="18293"/>
                    <a:pt x="16415" y="17591"/>
                    <a:pt x="17081" y="16445"/>
                  </a:cubicBezTo>
                  <a:cubicBezTo>
                    <a:pt x="18116" y="14781"/>
                    <a:pt x="19669" y="12156"/>
                    <a:pt x="21110" y="9790"/>
                  </a:cubicBezTo>
                  <a:cubicBezTo>
                    <a:pt x="22589" y="7424"/>
                    <a:pt x="23957" y="5243"/>
                    <a:pt x="24586" y="4392"/>
                  </a:cubicBezTo>
                  <a:cubicBezTo>
                    <a:pt x="25436" y="3283"/>
                    <a:pt x="26656" y="2322"/>
                    <a:pt x="27691" y="1656"/>
                  </a:cubicBezTo>
                  <a:cubicBezTo>
                    <a:pt x="28209" y="1324"/>
                    <a:pt x="28652" y="1065"/>
                    <a:pt x="28985" y="880"/>
                  </a:cubicBezTo>
                  <a:cubicBezTo>
                    <a:pt x="29170" y="769"/>
                    <a:pt x="29281" y="695"/>
                    <a:pt x="29392" y="658"/>
                  </a:cubicBezTo>
                  <a:cubicBezTo>
                    <a:pt x="29466" y="621"/>
                    <a:pt x="29503" y="584"/>
                    <a:pt x="29503" y="584"/>
                  </a:cubicBezTo>
                  <a:cubicBezTo>
                    <a:pt x="29688" y="510"/>
                    <a:pt x="29725" y="326"/>
                    <a:pt x="29651" y="178"/>
                  </a:cubicBezTo>
                  <a:cubicBezTo>
                    <a:pt x="29597" y="69"/>
                    <a:pt x="29483" y="1"/>
                    <a:pt x="2936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0"/>
            <p:cNvSpPr/>
            <p:nvPr/>
          </p:nvSpPr>
          <p:spPr>
            <a:xfrm>
              <a:off x="5945500" y="3431225"/>
              <a:ext cx="158050" cy="58725"/>
            </a:xfrm>
            <a:custGeom>
              <a:avLst/>
              <a:gdLst/>
              <a:ahLst/>
              <a:cxnLst/>
              <a:rect l="l" t="t" r="r" b="b"/>
              <a:pathLst>
                <a:path w="6322" h="2349" extrusionOk="0">
                  <a:moveTo>
                    <a:pt x="5955" y="1"/>
                  </a:moveTo>
                  <a:cubicBezTo>
                    <a:pt x="5929" y="1"/>
                    <a:pt x="5903" y="4"/>
                    <a:pt x="5878" y="10"/>
                  </a:cubicBezTo>
                  <a:lnTo>
                    <a:pt x="259" y="1747"/>
                  </a:lnTo>
                  <a:cubicBezTo>
                    <a:pt x="111" y="1784"/>
                    <a:pt x="0" y="1969"/>
                    <a:pt x="74" y="2117"/>
                  </a:cubicBezTo>
                  <a:cubicBezTo>
                    <a:pt x="105" y="2271"/>
                    <a:pt x="238" y="2348"/>
                    <a:pt x="368" y="2348"/>
                  </a:cubicBezTo>
                  <a:cubicBezTo>
                    <a:pt x="393" y="2348"/>
                    <a:pt x="419" y="2345"/>
                    <a:pt x="444" y="2339"/>
                  </a:cubicBezTo>
                  <a:lnTo>
                    <a:pt x="6063" y="601"/>
                  </a:lnTo>
                  <a:cubicBezTo>
                    <a:pt x="6211" y="564"/>
                    <a:pt x="6322" y="380"/>
                    <a:pt x="6248" y="232"/>
                  </a:cubicBezTo>
                  <a:cubicBezTo>
                    <a:pt x="6217" y="78"/>
                    <a:pt x="6084" y="1"/>
                    <a:pt x="595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0"/>
            <p:cNvSpPr/>
            <p:nvPr/>
          </p:nvSpPr>
          <p:spPr>
            <a:xfrm>
              <a:off x="5066625" y="3521850"/>
              <a:ext cx="194000" cy="95400"/>
            </a:xfrm>
            <a:custGeom>
              <a:avLst/>
              <a:gdLst/>
              <a:ahLst/>
              <a:cxnLst/>
              <a:rect l="l" t="t" r="r" b="b"/>
              <a:pathLst>
                <a:path w="7760" h="3816" extrusionOk="0">
                  <a:moveTo>
                    <a:pt x="3169" y="1"/>
                  </a:moveTo>
                  <a:cubicBezTo>
                    <a:pt x="2001" y="1"/>
                    <a:pt x="1" y="2029"/>
                    <a:pt x="144" y="2744"/>
                  </a:cubicBezTo>
                  <a:cubicBezTo>
                    <a:pt x="168" y="2894"/>
                    <a:pt x="286" y="2953"/>
                    <a:pt x="457" y="2953"/>
                  </a:cubicBezTo>
                  <a:cubicBezTo>
                    <a:pt x="1087" y="2953"/>
                    <a:pt x="2436" y="2152"/>
                    <a:pt x="2436" y="2152"/>
                  </a:cubicBezTo>
                  <a:cubicBezTo>
                    <a:pt x="2436" y="2152"/>
                    <a:pt x="2843" y="2855"/>
                    <a:pt x="4580" y="3446"/>
                  </a:cubicBezTo>
                  <a:cubicBezTo>
                    <a:pt x="5449" y="3742"/>
                    <a:pt x="6207" y="3816"/>
                    <a:pt x="6748" y="3816"/>
                  </a:cubicBezTo>
                  <a:cubicBezTo>
                    <a:pt x="7288" y="3816"/>
                    <a:pt x="7612" y="3742"/>
                    <a:pt x="7612" y="3742"/>
                  </a:cubicBezTo>
                  <a:lnTo>
                    <a:pt x="7760" y="1709"/>
                  </a:lnTo>
                  <a:cubicBezTo>
                    <a:pt x="7760" y="1709"/>
                    <a:pt x="4432" y="156"/>
                    <a:pt x="3286" y="8"/>
                  </a:cubicBezTo>
                  <a:cubicBezTo>
                    <a:pt x="3248" y="3"/>
                    <a:pt x="3209" y="1"/>
                    <a:pt x="31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0"/>
            <p:cNvSpPr/>
            <p:nvPr/>
          </p:nvSpPr>
          <p:spPr>
            <a:xfrm>
              <a:off x="5061900" y="3513725"/>
              <a:ext cx="206125" cy="110925"/>
            </a:xfrm>
            <a:custGeom>
              <a:avLst/>
              <a:gdLst/>
              <a:ahLst/>
              <a:cxnLst/>
              <a:rect l="l" t="t" r="r" b="b"/>
              <a:pathLst>
                <a:path w="8245" h="4437" extrusionOk="0">
                  <a:moveTo>
                    <a:pt x="3438" y="629"/>
                  </a:moveTo>
                  <a:cubicBezTo>
                    <a:pt x="3697" y="666"/>
                    <a:pt x="4104" y="777"/>
                    <a:pt x="4548" y="924"/>
                  </a:cubicBezTo>
                  <a:cubicBezTo>
                    <a:pt x="5250" y="1183"/>
                    <a:pt x="6063" y="1553"/>
                    <a:pt x="6692" y="1812"/>
                  </a:cubicBezTo>
                  <a:cubicBezTo>
                    <a:pt x="7025" y="1960"/>
                    <a:pt x="7283" y="2071"/>
                    <a:pt x="7505" y="2181"/>
                  </a:cubicBezTo>
                  <a:cubicBezTo>
                    <a:pt x="7542" y="2196"/>
                    <a:pt x="7575" y="2211"/>
                    <a:pt x="7605" y="2225"/>
                  </a:cubicBezTo>
                  <a:lnTo>
                    <a:pt x="7605" y="2225"/>
                  </a:lnTo>
                  <a:lnTo>
                    <a:pt x="7519" y="3787"/>
                  </a:lnTo>
                  <a:lnTo>
                    <a:pt x="7519" y="3787"/>
                  </a:lnTo>
                  <a:cubicBezTo>
                    <a:pt x="7386" y="3797"/>
                    <a:pt x="7197" y="3808"/>
                    <a:pt x="6951" y="3808"/>
                  </a:cubicBezTo>
                  <a:cubicBezTo>
                    <a:pt x="6433" y="3808"/>
                    <a:pt x="5694" y="3771"/>
                    <a:pt x="4880" y="3475"/>
                  </a:cubicBezTo>
                  <a:cubicBezTo>
                    <a:pt x="4030" y="3217"/>
                    <a:pt x="3549" y="2884"/>
                    <a:pt x="3254" y="2662"/>
                  </a:cubicBezTo>
                  <a:cubicBezTo>
                    <a:pt x="3106" y="2551"/>
                    <a:pt x="2995" y="2440"/>
                    <a:pt x="2958" y="2403"/>
                  </a:cubicBezTo>
                  <a:lnTo>
                    <a:pt x="2884" y="2329"/>
                  </a:lnTo>
                  <a:cubicBezTo>
                    <a:pt x="2835" y="2231"/>
                    <a:pt x="2720" y="2165"/>
                    <a:pt x="2615" y="2165"/>
                  </a:cubicBezTo>
                  <a:cubicBezTo>
                    <a:pt x="2563" y="2165"/>
                    <a:pt x="2514" y="2181"/>
                    <a:pt x="2477" y="2218"/>
                  </a:cubicBezTo>
                  <a:lnTo>
                    <a:pt x="2403" y="2255"/>
                  </a:lnTo>
                  <a:cubicBezTo>
                    <a:pt x="2292" y="2329"/>
                    <a:pt x="1960" y="2514"/>
                    <a:pt x="1590" y="2662"/>
                  </a:cubicBezTo>
                  <a:cubicBezTo>
                    <a:pt x="1405" y="2736"/>
                    <a:pt x="1220" y="2810"/>
                    <a:pt x="1072" y="2884"/>
                  </a:cubicBezTo>
                  <a:cubicBezTo>
                    <a:pt x="887" y="2921"/>
                    <a:pt x="740" y="2958"/>
                    <a:pt x="666" y="2958"/>
                  </a:cubicBezTo>
                  <a:lnTo>
                    <a:pt x="622" y="2958"/>
                  </a:lnTo>
                  <a:cubicBezTo>
                    <a:pt x="621" y="2855"/>
                    <a:pt x="726" y="2629"/>
                    <a:pt x="887" y="2403"/>
                  </a:cubicBezTo>
                  <a:cubicBezTo>
                    <a:pt x="1146" y="2034"/>
                    <a:pt x="1590" y="1553"/>
                    <a:pt x="2071" y="1220"/>
                  </a:cubicBezTo>
                  <a:cubicBezTo>
                    <a:pt x="2551" y="851"/>
                    <a:pt x="3069" y="629"/>
                    <a:pt x="3364" y="629"/>
                  </a:cubicBezTo>
                  <a:close/>
                  <a:moveTo>
                    <a:pt x="3364" y="0"/>
                  </a:moveTo>
                  <a:cubicBezTo>
                    <a:pt x="2995" y="0"/>
                    <a:pt x="2625" y="148"/>
                    <a:pt x="2255" y="370"/>
                  </a:cubicBezTo>
                  <a:cubicBezTo>
                    <a:pt x="1701" y="666"/>
                    <a:pt x="1183" y="1109"/>
                    <a:pt x="740" y="1590"/>
                  </a:cubicBezTo>
                  <a:cubicBezTo>
                    <a:pt x="555" y="1849"/>
                    <a:pt x="370" y="2071"/>
                    <a:pt x="222" y="2292"/>
                  </a:cubicBezTo>
                  <a:cubicBezTo>
                    <a:pt x="111" y="2514"/>
                    <a:pt x="0" y="2736"/>
                    <a:pt x="0" y="2995"/>
                  </a:cubicBezTo>
                  <a:lnTo>
                    <a:pt x="0" y="3106"/>
                  </a:lnTo>
                  <a:cubicBezTo>
                    <a:pt x="37" y="3254"/>
                    <a:pt x="148" y="3402"/>
                    <a:pt x="259" y="3475"/>
                  </a:cubicBezTo>
                  <a:cubicBezTo>
                    <a:pt x="407" y="3549"/>
                    <a:pt x="518" y="3586"/>
                    <a:pt x="666" y="3586"/>
                  </a:cubicBezTo>
                  <a:cubicBezTo>
                    <a:pt x="887" y="3586"/>
                    <a:pt x="1109" y="3512"/>
                    <a:pt x="1331" y="3438"/>
                  </a:cubicBezTo>
                  <a:cubicBezTo>
                    <a:pt x="1796" y="3267"/>
                    <a:pt x="2277" y="3015"/>
                    <a:pt x="2549" y="2864"/>
                  </a:cubicBezTo>
                  <a:lnTo>
                    <a:pt x="2549" y="2864"/>
                  </a:lnTo>
                  <a:cubicBezTo>
                    <a:pt x="2821" y="3156"/>
                    <a:pt x="3437" y="3656"/>
                    <a:pt x="4695" y="4067"/>
                  </a:cubicBezTo>
                  <a:cubicBezTo>
                    <a:pt x="5583" y="4363"/>
                    <a:pt x="6359" y="4437"/>
                    <a:pt x="6951" y="4437"/>
                  </a:cubicBezTo>
                  <a:cubicBezTo>
                    <a:pt x="7505" y="4437"/>
                    <a:pt x="7838" y="4363"/>
                    <a:pt x="7875" y="4363"/>
                  </a:cubicBezTo>
                  <a:cubicBezTo>
                    <a:pt x="7986" y="4326"/>
                    <a:pt x="8097" y="4215"/>
                    <a:pt x="8097" y="4067"/>
                  </a:cubicBezTo>
                  <a:lnTo>
                    <a:pt x="8245" y="2071"/>
                  </a:lnTo>
                  <a:cubicBezTo>
                    <a:pt x="8245" y="1923"/>
                    <a:pt x="8171" y="1812"/>
                    <a:pt x="8060" y="1775"/>
                  </a:cubicBezTo>
                  <a:cubicBezTo>
                    <a:pt x="8060" y="1775"/>
                    <a:pt x="7246" y="1368"/>
                    <a:pt x="6248" y="961"/>
                  </a:cubicBezTo>
                  <a:cubicBezTo>
                    <a:pt x="5768" y="740"/>
                    <a:pt x="5250" y="518"/>
                    <a:pt x="4769" y="370"/>
                  </a:cubicBezTo>
                  <a:cubicBezTo>
                    <a:pt x="4289" y="185"/>
                    <a:pt x="3845" y="74"/>
                    <a:pt x="351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0"/>
            <p:cNvSpPr/>
            <p:nvPr/>
          </p:nvSpPr>
          <p:spPr>
            <a:xfrm>
              <a:off x="5958425" y="4206925"/>
              <a:ext cx="147900" cy="871025"/>
            </a:xfrm>
            <a:custGeom>
              <a:avLst/>
              <a:gdLst/>
              <a:ahLst/>
              <a:cxnLst/>
              <a:rect l="l" t="t" r="r" b="b"/>
              <a:pathLst>
                <a:path w="5916" h="34841" extrusionOk="0">
                  <a:moveTo>
                    <a:pt x="3402" y="0"/>
                  </a:moveTo>
                  <a:lnTo>
                    <a:pt x="38" y="34235"/>
                  </a:lnTo>
                  <a:cubicBezTo>
                    <a:pt x="1" y="34531"/>
                    <a:pt x="185" y="34790"/>
                    <a:pt x="481" y="34827"/>
                  </a:cubicBezTo>
                  <a:cubicBezTo>
                    <a:pt x="525" y="34836"/>
                    <a:pt x="567" y="34841"/>
                    <a:pt x="609" y="34841"/>
                  </a:cubicBezTo>
                  <a:cubicBezTo>
                    <a:pt x="887" y="34841"/>
                    <a:pt x="1119" y="34635"/>
                    <a:pt x="1184" y="34346"/>
                  </a:cubicBezTo>
                  <a:lnTo>
                    <a:pt x="5916" y="555"/>
                  </a:lnTo>
                  <a:lnTo>
                    <a:pt x="3402"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0"/>
            <p:cNvSpPr/>
            <p:nvPr/>
          </p:nvSpPr>
          <p:spPr>
            <a:xfrm>
              <a:off x="5951950" y="4199525"/>
              <a:ext cx="162700" cy="886400"/>
            </a:xfrm>
            <a:custGeom>
              <a:avLst/>
              <a:gdLst/>
              <a:ahLst/>
              <a:cxnLst/>
              <a:rect l="l" t="t" r="r" b="b"/>
              <a:pathLst>
                <a:path w="6508" h="35456" extrusionOk="0">
                  <a:moveTo>
                    <a:pt x="3920" y="703"/>
                  </a:moveTo>
                  <a:lnTo>
                    <a:pt x="5835" y="1125"/>
                  </a:lnTo>
                  <a:lnTo>
                    <a:pt x="5835" y="1125"/>
                  </a:lnTo>
                  <a:lnTo>
                    <a:pt x="1110" y="34605"/>
                  </a:lnTo>
                  <a:cubicBezTo>
                    <a:pt x="1110" y="34753"/>
                    <a:pt x="999" y="34827"/>
                    <a:pt x="851" y="34827"/>
                  </a:cubicBezTo>
                  <a:lnTo>
                    <a:pt x="814" y="34827"/>
                  </a:lnTo>
                  <a:cubicBezTo>
                    <a:pt x="666" y="34790"/>
                    <a:pt x="592" y="34716"/>
                    <a:pt x="592" y="34568"/>
                  </a:cubicBezTo>
                  <a:lnTo>
                    <a:pt x="3920" y="703"/>
                  </a:lnTo>
                  <a:close/>
                  <a:moveTo>
                    <a:pt x="3698" y="0"/>
                  </a:moveTo>
                  <a:cubicBezTo>
                    <a:pt x="3624" y="0"/>
                    <a:pt x="3550" y="0"/>
                    <a:pt x="3476" y="74"/>
                  </a:cubicBezTo>
                  <a:cubicBezTo>
                    <a:pt x="3402" y="111"/>
                    <a:pt x="3328" y="185"/>
                    <a:pt x="3328" y="296"/>
                  </a:cubicBezTo>
                  <a:lnTo>
                    <a:pt x="1" y="34494"/>
                  </a:lnTo>
                  <a:lnTo>
                    <a:pt x="1" y="34568"/>
                  </a:lnTo>
                  <a:cubicBezTo>
                    <a:pt x="1" y="34975"/>
                    <a:pt x="260" y="35344"/>
                    <a:pt x="666" y="35418"/>
                  </a:cubicBezTo>
                  <a:cubicBezTo>
                    <a:pt x="740" y="35455"/>
                    <a:pt x="777" y="35455"/>
                    <a:pt x="851" y="35455"/>
                  </a:cubicBezTo>
                  <a:cubicBezTo>
                    <a:pt x="1295" y="35455"/>
                    <a:pt x="1665" y="35160"/>
                    <a:pt x="1738" y="34716"/>
                  </a:cubicBezTo>
                  <a:lnTo>
                    <a:pt x="6471" y="925"/>
                  </a:lnTo>
                  <a:cubicBezTo>
                    <a:pt x="6508" y="740"/>
                    <a:pt x="6397" y="592"/>
                    <a:pt x="6249" y="555"/>
                  </a:cubicBezTo>
                  <a:lnTo>
                    <a:pt x="3698"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0"/>
            <p:cNvSpPr/>
            <p:nvPr/>
          </p:nvSpPr>
          <p:spPr>
            <a:xfrm>
              <a:off x="6388200" y="4228175"/>
              <a:ext cx="260675" cy="847075"/>
            </a:xfrm>
            <a:custGeom>
              <a:avLst/>
              <a:gdLst/>
              <a:ahLst/>
              <a:cxnLst/>
              <a:rect l="l" t="t" r="r" b="b"/>
              <a:pathLst>
                <a:path w="10427" h="33883" extrusionOk="0">
                  <a:moveTo>
                    <a:pt x="2367" y="1"/>
                  </a:moveTo>
                  <a:lnTo>
                    <a:pt x="1" y="1258"/>
                  </a:lnTo>
                  <a:lnTo>
                    <a:pt x="9244" y="33459"/>
                  </a:lnTo>
                  <a:cubicBezTo>
                    <a:pt x="9307" y="33711"/>
                    <a:pt x="9503" y="33882"/>
                    <a:pt x="9743" y="33882"/>
                  </a:cubicBezTo>
                  <a:cubicBezTo>
                    <a:pt x="9785" y="33882"/>
                    <a:pt x="9828" y="33877"/>
                    <a:pt x="9872" y="33866"/>
                  </a:cubicBezTo>
                  <a:cubicBezTo>
                    <a:pt x="10205" y="33829"/>
                    <a:pt x="10427" y="33496"/>
                    <a:pt x="10316" y="33200"/>
                  </a:cubicBezTo>
                  <a:lnTo>
                    <a:pt x="2367"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0"/>
            <p:cNvSpPr/>
            <p:nvPr/>
          </p:nvSpPr>
          <p:spPr>
            <a:xfrm>
              <a:off x="6379900" y="4220175"/>
              <a:ext cx="274525" cy="862975"/>
            </a:xfrm>
            <a:custGeom>
              <a:avLst/>
              <a:gdLst/>
              <a:ahLst/>
              <a:cxnLst/>
              <a:rect l="l" t="t" r="r" b="b"/>
              <a:pathLst>
                <a:path w="10981" h="34519" extrusionOk="0">
                  <a:moveTo>
                    <a:pt x="2493" y="769"/>
                  </a:moveTo>
                  <a:lnTo>
                    <a:pt x="10352" y="33594"/>
                  </a:lnTo>
                  <a:lnTo>
                    <a:pt x="10352" y="33631"/>
                  </a:lnTo>
                  <a:cubicBezTo>
                    <a:pt x="10352" y="33779"/>
                    <a:pt x="10278" y="33890"/>
                    <a:pt x="10130" y="33890"/>
                  </a:cubicBezTo>
                  <a:lnTo>
                    <a:pt x="10093" y="33890"/>
                  </a:lnTo>
                  <a:cubicBezTo>
                    <a:pt x="9982" y="33890"/>
                    <a:pt x="9871" y="33816"/>
                    <a:pt x="9871" y="33705"/>
                  </a:cubicBezTo>
                  <a:lnTo>
                    <a:pt x="703" y="1725"/>
                  </a:lnTo>
                  <a:lnTo>
                    <a:pt x="2493" y="769"/>
                  </a:lnTo>
                  <a:close/>
                  <a:moveTo>
                    <a:pt x="2741" y="1"/>
                  </a:moveTo>
                  <a:cubicBezTo>
                    <a:pt x="2687" y="1"/>
                    <a:pt x="2631" y="18"/>
                    <a:pt x="2588" y="62"/>
                  </a:cubicBezTo>
                  <a:lnTo>
                    <a:pt x="185" y="1319"/>
                  </a:lnTo>
                  <a:cubicBezTo>
                    <a:pt x="74" y="1393"/>
                    <a:pt x="0" y="1541"/>
                    <a:pt x="37" y="1688"/>
                  </a:cubicBezTo>
                  <a:lnTo>
                    <a:pt x="9280" y="33890"/>
                  </a:lnTo>
                  <a:cubicBezTo>
                    <a:pt x="9391" y="34260"/>
                    <a:pt x="9723" y="34518"/>
                    <a:pt x="10093" y="34518"/>
                  </a:cubicBezTo>
                  <a:lnTo>
                    <a:pt x="10241" y="34518"/>
                  </a:lnTo>
                  <a:cubicBezTo>
                    <a:pt x="10685" y="34445"/>
                    <a:pt x="10980" y="34075"/>
                    <a:pt x="10980" y="33631"/>
                  </a:cubicBezTo>
                  <a:cubicBezTo>
                    <a:pt x="10980" y="33557"/>
                    <a:pt x="10980" y="33520"/>
                    <a:pt x="10980" y="33446"/>
                  </a:cubicBezTo>
                  <a:lnTo>
                    <a:pt x="3032" y="247"/>
                  </a:lnTo>
                  <a:cubicBezTo>
                    <a:pt x="2995" y="173"/>
                    <a:pt x="2921" y="62"/>
                    <a:pt x="2847" y="25"/>
                  </a:cubicBezTo>
                  <a:cubicBezTo>
                    <a:pt x="2816" y="9"/>
                    <a:pt x="2779" y="1"/>
                    <a:pt x="274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0"/>
            <p:cNvSpPr/>
            <p:nvPr/>
          </p:nvSpPr>
          <p:spPr>
            <a:xfrm>
              <a:off x="6024975" y="4218000"/>
              <a:ext cx="189500" cy="859700"/>
            </a:xfrm>
            <a:custGeom>
              <a:avLst/>
              <a:gdLst/>
              <a:ahLst/>
              <a:cxnLst/>
              <a:rect l="l" t="t" r="r" b="b"/>
              <a:pathLst>
                <a:path w="7580" h="34388" extrusionOk="0">
                  <a:moveTo>
                    <a:pt x="2478" y="1"/>
                  </a:moveTo>
                  <a:lnTo>
                    <a:pt x="1" y="1073"/>
                  </a:lnTo>
                  <a:lnTo>
                    <a:pt x="6433" y="33940"/>
                  </a:lnTo>
                  <a:cubicBezTo>
                    <a:pt x="6468" y="34180"/>
                    <a:pt x="6692" y="34388"/>
                    <a:pt x="6960" y="34388"/>
                  </a:cubicBezTo>
                  <a:cubicBezTo>
                    <a:pt x="6981" y="34388"/>
                    <a:pt x="7003" y="34386"/>
                    <a:pt x="7025" y="34384"/>
                  </a:cubicBezTo>
                  <a:cubicBezTo>
                    <a:pt x="7358" y="34384"/>
                    <a:pt x="7579" y="34088"/>
                    <a:pt x="7543" y="33755"/>
                  </a:cubicBezTo>
                  <a:lnTo>
                    <a:pt x="247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0"/>
            <p:cNvSpPr/>
            <p:nvPr/>
          </p:nvSpPr>
          <p:spPr>
            <a:xfrm>
              <a:off x="6016650" y="4210000"/>
              <a:ext cx="205225" cy="875925"/>
            </a:xfrm>
            <a:custGeom>
              <a:avLst/>
              <a:gdLst/>
              <a:ahLst/>
              <a:cxnLst/>
              <a:rect l="l" t="t" r="r" b="b"/>
              <a:pathLst>
                <a:path w="8209" h="35037" extrusionOk="0">
                  <a:moveTo>
                    <a:pt x="2576" y="766"/>
                  </a:moveTo>
                  <a:lnTo>
                    <a:pt x="7580" y="34112"/>
                  </a:lnTo>
                  <a:lnTo>
                    <a:pt x="7580" y="34149"/>
                  </a:lnTo>
                  <a:cubicBezTo>
                    <a:pt x="7580" y="34297"/>
                    <a:pt x="7469" y="34408"/>
                    <a:pt x="7321" y="34408"/>
                  </a:cubicBezTo>
                  <a:cubicBezTo>
                    <a:pt x="7173" y="34408"/>
                    <a:pt x="7062" y="34334"/>
                    <a:pt x="7062" y="34186"/>
                  </a:cubicBezTo>
                  <a:lnTo>
                    <a:pt x="703" y="1578"/>
                  </a:lnTo>
                  <a:lnTo>
                    <a:pt x="2576" y="766"/>
                  </a:lnTo>
                  <a:close/>
                  <a:moveTo>
                    <a:pt x="2805" y="1"/>
                  </a:moveTo>
                  <a:cubicBezTo>
                    <a:pt x="2767" y="1"/>
                    <a:pt x="2730" y="10"/>
                    <a:pt x="2700" y="25"/>
                  </a:cubicBezTo>
                  <a:lnTo>
                    <a:pt x="223" y="1097"/>
                  </a:lnTo>
                  <a:cubicBezTo>
                    <a:pt x="75" y="1134"/>
                    <a:pt x="1" y="1282"/>
                    <a:pt x="38" y="1430"/>
                  </a:cubicBezTo>
                  <a:lnTo>
                    <a:pt x="6434" y="34334"/>
                  </a:lnTo>
                  <a:cubicBezTo>
                    <a:pt x="6545" y="34741"/>
                    <a:pt x="6877" y="35036"/>
                    <a:pt x="7321" y="35036"/>
                  </a:cubicBezTo>
                  <a:lnTo>
                    <a:pt x="7358" y="35036"/>
                  </a:lnTo>
                  <a:cubicBezTo>
                    <a:pt x="7839" y="34999"/>
                    <a:pt x="8208" y="34593"/>
                    <a:pt x="8208" y="34149"/>
                  </a:cubicBezTo>
                  <a:lnTo>
                    <a:pt x="8171" y="34001"/>
                  </a:lnTo>
                  <a:lnTo>
                    <a:pt x="3106" y="284"/>
                  </a:lnTo>
                  <a:cubicBezTo>
                    <a:pt x="3106" y="173"/>
                    <a:pt x="3069" y="99"/>
                    <a:pt x="2958" y="62"/>
                  </a:cubicBezTo>
                  <a:cubicBezTo>
                    <a:pt x="2915" y="19"/>
                    <a:pt x="2859" y="1"/>
                    <a:pt x="280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0"/>
            <p:cNvSpPr/>
            <p:nvPr/>
          </p:nvSpPr>
          <p:spPr>
            <a:xfrm>
              <a:off x="5491675" y="4206925"/>
              <a:ext cx="147900" cy="871025"/>
            </a:xfrm>
            <a:custGeom>
              <a:avLst/>
              <a:gdLst/>
              <a:ahLst/>
              <a:cxnLst/>
              <a:rect l="l" t="t" r="r" b="b"/>
              <a:pathLst>
                <a:path w="5916" h="34841" extrusionOk="0">
                  <a:moveTo>
                    <a:pt x="3365" y="0"/>
                  </a:moveTo>
                  <a:lnTo>
                    <a:pt x="37" y="34235"/>
                  </a:lnTo>
                  <a:cubicBezTo>
                    <a:pt x="0" y="34531"/>
                    <a:pt x="185" y="34790"/>
                    <a:pt x="481" y="34827"/>
                  </a:cubicBezTo>
                  <a:cubicBezTo>
                    <a:pt x="520" y="34836"/>
                    <a:pt x="559" y="34841"/>
                    <a:pt x="598" y="34841"/>
                  </a:cubicBezTo>
                  <a:cubicBezTo>
                    <a:pt x="859" y="34841"/>
                    <a:pt x="1114" y="34635"/>
                    <a:pt x="1147" y="34346"/>
                  </a:cubicBezTo>
                  <a:lnTo>
                    <a:pt x="5916" y="555"/>
                  </a:lnTo>
                  <a:lnTo>
                    <a:pt x="336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0"/>
            <p:cNvSpPr/>
            <p:nvPr/>
          </p:nvSpPr>
          <p:spPr>
            <a:xfrm>
              <a:off x="5484275" y="4199525"/>
              <a:ext cx="163625" cy="886400"/>
            </a:xfrm>
            <a:custGeom>
              <a:avLst/>
              <a:gdLst/>
              <a:ahLst/>
              <a:cxnLst/>
              <a:rect l="l" t="t" r="r" b="b"/>
              <a:pathLst>
                <a:path w="6545" h="35456" extrusionOk="0">
                  <a:moveTo>
                    <a:pt x="3957" y="703"/>
                  </a:moveTo>
                  <a:lnTo>
                    <a:pt x="5872" y="1125"/>
                  </a:lnTo>
                  <a:lnTo>
                    <a:pt x="5872" y="1125"/>
                  </a:lnTo>
                  <a:lnTo>
                    <a:pt x="1147" y="34605"/>
                  </a:lnTo>
                  <a:cubicBezTo>
                    <a:pt x="1147" y="34753"/>
                    <a:pt x="1036" y="34827"/>
                    <a:pt x="888" y="34827"/>
                  </a:cubicBezTo>
                  <a:lnTo>
                    <a:pt x="851" y="34827"/>
                  </a:lnTo>
                  <a:cubicBezTo>
                    <a:pt x="703" y="34790"/>
                    <a:pt x="629" y="34716"/>
                    <a:pt x="629" y="34568"/>
                  </a:cubicBezTo>
                  <a:lnTo>
                    <a:pt x="3957" y="703"/>
                  </a:lnTo>
                  <a:close/>
                  <a:moveTo>
                    <a:pt x="3735" y="0"/>
                  </a:moveTo>
                  <a:cubicBezTo>
                    <a:pt x="3661" y="0"/>
                    <a:pt x="3550" y="0"/>
                    <a:pt x="3513" y="74"/>
                  </a:cubicBezTo>
                  <a:cubicBezTo>
                    <a:pt x="3439" y="111"/>
                    <a:pt x="3365" y="185"/>
                    <a:pt x="3365" y="296"/>
                  </a:cubicBezTo>
                  <a:lnTo>
                    <a:pt x="38" y="34494"/>
                  </a:lnTo>
                  <a:lnTo>
                    <a:pt x="1" y="34568"/>
                  </a:lnTo>
                  <a:cubicBezTo>
                    <a:pt x="1" y="34975"/>
                    <a:pt x="296" y="35344"/>
                    <a:pt x="703" y="35418"/>
                  </a:cubicBezTo>
                  <a:cubicBezTo>
                    <a:pt x="777" y="35455"/>
                    <a:pt x="814" y="35455"/>
                    <a:pt x="888" y="35455"/>
                  </a:cubicBezTo>
                  <a:cubicBezTo>
                    <a:pt x="1332" y="35455"/>
                    <a:pt x="1701" y="35160"/>
                    <a:pt x="1775" y="34716"/>
                  </a:cubicBezTo>
                  <a:lnTo>
                    <a:pt x="6508" y="925"/>
                  </a:lnTo>
                  <a:cubicBezTo>
                    <a:pt x="6545" y="740"/>
                    <a:pt x="6434" y="592"/>
                    <a:pt x="6286" y="555"/>
                  </a:cubicBezTo>
                  <a:lnTo>
                    <a:pt x="373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0"/>
            <p:cNvSpPr/>
            <p:nvPr/>
          </p:nvSpPr>
          <p:spPr>
            <a:xfrm>
              <a:off x="5447300" y="3236425"/>
              <a:ext cx="1197875" cy="1049075"/>
            </a:xfrm>
            <a:custGeom>
              <a:avLst/>
              <a:gdLst/>
              <a:ahLst/>
              <a:cxnLst/>
              <a:rect l="l" t="t" r="r" b="b"/>
              <a:pathLst>
                <a:path w="47915" h="41963" extrusionOk="0">
                  <a:moveTo>
                    <a:pt x="29171" y="1"/>
                  </a:moveTo>
                  <a:cubicBezTo>
                    <a:pt x="26879" y="1"/>
                    <a:pt x="25104" y="2034"/>
                    <a:pt x="25437" y="4290"/>
                  </a:cubicBezTo>
                  <a:cubicBezTo>
                    <a:pt x="26546" y="11906"/>
                    <a:pt x="27433" y="31315"/>
                    <a:pt x="26842" y="31463"/>
                  </a:cubicBezTo>
                  <a:cubicBezTo>
                    <a:pt x="26831" y="31466"/>
                    <a:pt x="26816" y="31467"/>
                    <a:pt x="26798" y="31467"/>
                  </a:cubicBezTo>
                  <a:cubicBezTo>
                    <a:pt x="25697" y="31467"/>
                    <a:pt x="11235" y="26262"/>
                    <a:pt x="4776" y="26262"/>
                  </a:cubicBezTo>
                  <a:cubicBezTo>
                    <a:pt x="3239" y="26262"/>
                    <a:pt x="2156" y="26556"/>
                    <a:pt x="1812" y="27285"/>
                  </a:cubicBezTo>
                  <a:cubicBezTo>
                    <a:pt x="1" y="31130"/>
                    <a:pt x="592" y="41963"/>
                    <a:pt x="592" y="41963"/>
                  </a:cubicBezTo>
                  <a:lnTo>
                    <a:pt x="41778" y="41963"/>
                  </a:lnTo>
                  <a:lnTo>
                    <a:pt x="47545" y="4327"/>
                  </a:lnTo>
                  <a:cubicBezTo>
                    <a:pt x="47915" y="2071"/>
                    <a:pt x="46140" y="1"/>
                    <a:pt x="43811"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0"/>
            <p:cNvSpPr/>
            <p:nvPr/>
          </p:nvSpPr>
          <p:spPr>
            <a:xfrm>
              <a:off x="5451925" y="3229050"/>
              <a:ext cx="1193250" cy="1063850"/>
            </a:xfrm>
            <a:custGeom>
              <a:avLst/>
              <a:gdLst/>
              <a:ahLst/>
              <a:cxnLst/>
              <a:rect l="l" t="t" r="r" b="b"/>
              <a:pathLst>
                <a:path w="47730" h="42554" extrusionOk="0">
                  <a:moveTo>
                    <a:pt x="43626" y="592"/>
                  </a:moveTo>
                  <a:cubicBezTo>
                    <a:pt x="44624" y="592"/>
                    <a:pt x="45475" y="998"/>
                    <a:pt x="46103" y="1627"/>
                  </a:cubicBezTo>
                  <a:cubicBezTo>
                    <a:pt x="46732" y="2255"/>
                    <a:pt x="47101" y="3106"/>
                    <a:pt x="47101" y="4067"/>
                  </a:cubicBezTo>
                  <a:cubicBezTo>
                    <a:pt x="47101" y="4215"/>
                    <a:pt x="47101" y="4400"/>
                    <a:pt x="47064" y="4585"/>
                  </a:cubicBezTo>
                  <a:lnTo>
                    <a:pt x="41297" y="41962"/>
                  </a:lnTo>
                  <a:lnTo>
                    <a:pt x="720" y="41962"/>
                  </a:lnTo>
                  <a:cubicBezTo>
                    <a:pt x="706" y="41768"/>
                    <a:pt x="686" y="41469"/>
                    <a:pt x="666" y="41075"/>
                  </a:cubicBezTo>
                  <a:cubicBezTo>
                    <a:pt x="666" y="40335"/>
                    <a:pt x="629" y="39337"/>
                    <a:pt x="629" y="38154"/>
                  </a:cubicBezTo>
                  <a:cubicBezTo>
                    <a:pt x="629" y="36416"/>
                    <a:pt x="703" y="34346"/>
                    <a:pt x="888" y="32461"/>
                  </a:cubicBezTo>
                  <a:cubicBezTo>
                    <a:pt x="1073" y="30538"/>
                    <a:pt x="1406" y="28800"/>
                    <a:pt x="1923" y="27728"/>
                  </a:cubicBezTo>
                  <a:cubicBezTo>
                    <a:pt x="2034" y="27469"/>
                    <a:pt x="2293" y="27248"/>
                    <a:pt x="2774" y="27100"/>
                  </a:cubicBezTo>
                  <a:cubicBezTo>
                    <a:pt x="3217" y="26952"/>
                    <a:pt x="3846" y="26878"/>
                    <a:pt x="4585" y="26878"/>
                  </a:cubicBezTo>
                  <a:cubicBezTo>
                    <a:pt x="7765" y="26878"/>
                    <a:pt x="12977" y="28172"/>
                    <a:pt x="17525" y="29466"/>
                  </a:cubicBezTo>
                  <a:cubicBezTo>
                    <a:pt x="19817" y="30094"/>
                    <a:pt x="21924" y="30760"/>
                    <a:pt x="23551" y="31240"/>
                  </a:cubicBezTo>
                  <a:cubicBezTo>
                    <a:pt x="24327" y="31499"/>
                    <a:pt x="25030" y="31684"/>
                    <a:pt x="25547" y="31832"/>
                  </a:cubicBezTo>
                  <a:cubicBezTo>
                    <a:pt x="25806" y="31906"/>
                    <a:pt x="26028" y="31980"/>
                    <a:pt x="26176" y="32017"/>
                  </a:cubicBezTo>
                  <a:cubicBezTo>
                    <a:pt x="26361" y="32054"/>
                    <a:pt x="26472" y="32091"/>
                    <a:pt x="26620" y="32091"/>
                  </a:cubicBezTo>
                  <a:lnTo>
                    <a:pt x="26730" y="32054"/>
                  </a:lnTo>
                  <a:cubicBezTo>
                    <a:pt x="26804" y="32054"/>
                    <a:pt x="26878" y="31980"/>
                    <a:pt x="26915" y="31943"/>
                  </a:cubicBezTo>
                  <a:cubicBezTo>
                    <a:pt x="26989" y="31869"/>
                    <a:pt x="26989" y="31795"/>
                    <a:pt x="26989" y="31758"/>
                  </a:cubicBezTo>
                  <a:cubicBezTo>
                    <a:pt x="27063" y="31536"/>
                    <a:pt x="27100" y="31240"/>
                    <a:pt x="27100" y="30797"/>
                  </a:cubicBezTo>
                  <a:cubicBezTo>
                    <a:pt x="27137" y="30353"/>
                    <a:pt x="27137" y="29762"/>
                    <a:pt x="27137" y="29096"/>
                  </a:cubicBezTo>
                  <a:cubicBezTo>
                    <a:pt x="27137" y="23477"/>
                    <a:pt x="26435" y="10463"/>
                    <a:pt x="25584" y="4548"/>
                  </a:cubicBezTo>
                  <a:cubicBezTo>
                    <a:pt x="25547" y="4400"/>
                    <a:pt x="25547" y="4215"/>
                    <a:pt x="25547" y="4067"/>
                  </a:cubicBezTo>
                  <a:cubicBezTo>
                    <a:pt x="25547" y="3106"/>
                    <a:pt x="25917" y="2255"/>
                    <a:pt x="26546" y="1627"/>
                  </a:cubicBezTo>
                  <a:cubicBezTo>
                    <a:pt x="27174" y="998"/>
                    <a:pt x="28024" y="592"/>
                    <a:pt x="28986" y="592"/>
                  </a:cubicBezTo>
                  <a:close/>
                  <a:moveTo>
                    <a:pt x="28986" y="0"/>
                  </a:moveTo>
                  <a:cubicBezTo>
                    <a:pt x="26694" y="0"/>
                    <a:pt x="24919" y="1849"/>
                    <a:pt x="24919" y="4067"/>
                  </a:cubicBezTo>
                  <a:cubicBezTo>
                    <a:pt x="24919" y="4252"/>
                    <a:pt x="24919" y="4437"/>
                    <a:pt x="24956" y="4659"/>
                  </a:cubicBezTo>
                  <a:cubicBezTo>
                    <a:pt x="25806" y="10500"/>
                    <a:pt x="26546" y="23514"/>
                    <a:pt x="26546" y="29096"/>
                  </a:cubicBezTo>
                  <a:cubicBezTo>
                    <a:pt x="26546" y="29910"/>
                    <a:pt x="26509" y="30575"/>
                    <a:pt x="26472" y="31019"/>
                  </a:cubicBezTo>
                  <a:cubicBezTo>
                    <a:pt x="26472" y="31208"/>
                    <a:pt x="26445" y="31344"/>
                    <a:pt x="26437" y="31448"/>
                  </a:cubicBezTo>
                  <a:lnTo>
                    <a:pt x="26437" y="31448"/>
                  </a:lnTo>
                  <a:cubicBezTo>
                    <a:pt x="26402" y="31443"/>
                    <a:pt x="26365" y="31436"/>
                    <a:pt x="26324" y="31425"/>
                  </a:cubicBezTo>
                  <a:cubicBezTo>
                    <a:pt x="25732" y="31277"/>
                    <a:pt x="24438" y="30871"/>
                    <a:pt x="22775" y="30353"/>
                  </a:cubicBezTo>
                  <a:cubicBezTo>
                    <a:pt x="20261" y="29614"/>
                    <a:pt x="16859" y="28579"/>
                    <a:pt x="13532" y="27728"/>
                  </a:cubicBezTo>
                  <a:cubicBezTo>
                    <a:pt x="10205" y="26915"/>
                    <a:pt x="6914" y="26249"/>
                    <a:pt x="4585" y="26249"/>
                  </a:cubicBezTo>
                  <a:cubicBezTo>
                    <a:pt x="3809" y="26249"/>
                    <a:pt x="3106" y="26323"/>
                    <a:pt x="2552" y="26508"/>
                  </a:cubicBezTo>
                  <a:cubicBezTo>
                    <a:pt x="2034" y="26693"/>
                    <a:pt x="1554" y="26989"/>
                    <a:pt x="1332" y="27433"/>
                  </a:cubicBezTo>
                  <a:cubicBezTo>
                    <a:pt x="777" y="28653"/>
                    <a:pt x="444" y="30464"/>
                    <a:pt x="260" y="32387"/>
                  </a:cubicBezTo>
                  <a:cubicBezTo>
                    <a:pt x="75" y="34309"/>
                    <a:pt x="1" y="36416"/>
                    <a:pt x="1" y="38154"/>
                  </a:cubicBezTo>
                  <a:cubicBezTo>
                    <a:pt x="1" y="40520"/>
                    <a:pt x="112" y="42258"/>
                    <a:pt x="112" y="42258"/>
                  </a:cubicBezTo>
                  <a:cubicBezTo>
                    <a:pt x="112" y="42443"/>
                    <a:pt x="260" y="42554"/>
                    <a:pt x="407" y="42554"/>
                  </a:cubicBezTo>
                  <a:lnTo>
                    <a:pt x="41593" y="42554"/>
                  </a:lnTo>
                  <a:cubicBezTo>
                    <a:pt x="41741" y="42554"/>
                    <a:pt x="41851" y="42443"/>
                    <a:pt x="41888" y="42295"/>
                  </a:cubicBezTo>
                  <a:lnTo>
                    <a:pt x="47656" y="4696"/>
                  </a:lnTo>
                  <a:cubicBezTo>
                    <a:pt x="47693" y="4474"/>
                    <a:pt x="47730" y="4252"/>
                    <a:pt x="47730" y="4067"/>
                  </a:cubicBezTo>
                  <a:cubicBezTo>
                    <a:pt x="47730" y="1849"/>
                    <a:pt x="45918" y="0"/>
                    <a:pt x="4362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0"/>
            <p:cNvSpPr/>
            <p:nvPr/>
          </p:nvSpPr>
          <p:spPr>
            <a:xfrm>
              <a:off x="5447300" y="3236425"/>
              <a:ext cx="824475" cy="1049075"/>
            </a:xfrm>
            <a:custGeom>
              <a:avLst/>
              <a:gdLst/>
              <a:ahLst/>
              <a:cxnLst/>
              <a:rect l="l" t="t" r="r" b="b"/>
              <a:pathLst>
                <a:path w="32979" h="41963" extrusionOk="0">
                  <a:moveTo>
                    <a:pt x="29023" y="1"/>
                  </a:moveTo>
                  <a:cubicBezTo>
                    <a:pt x="26805" y="75"/>
                    <a:pt x="25141" y="2071"/>
                    <a:pt x="25437" y="4290"/>
                  </a:cubicBezTo>
                  <a:cubicBezTo>
                    <a:pt x="26546" y="11906"/>
                    <a:pt x="27433" y="31315"/>
                    <a:pt x="26842" y="31463"/>
                  </a:cubicBezTo>
                  <a:cubicBezTo>
                    <a:pt x="26831" y="31466"/>
                    <a:pt x="26816" y="31467"/>
                    <a:pt x="26798" y="31467"/>
                  </a:cubicBezTo>
                  <a:cubicBezTo>
                    <a:pt x="25697" y="31467"/>
                    <a:pt x="11235" y="26262"/>
                    <a:pt x="4776" y="26262"/>
                  </a:cubicBezTo>
                  <a:cubicBezTo>
                    <a:pt x="3239" y="26262"/>
                    <a:pt x="2156" y="26556"/>
                    <a:pt x="1812" y="27285"/>
                  </a:cubicBezTo>
                  <a:cubicBezTo>
                    <a:pt x="1" y="31130"/>
                    <a:pt x="592" y="41963"/>
                    <a:pt x="592" y="41963"/>
                  </a:cubicBezTo>
                  <a:lnTo>
                    <a:pt x="26842" y="41963"/>
                  </a:lnTo>
                  <a:lnTo>
                    <a:pt x="32609" y="4327"/>
                  </a:lnTo>
                  <a:cubicBezTo>
                    <a:pt x="32979" y="2108"/>
                    <a:pt x="31278" y="75"/>
                    <a:pt x="2902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0"/>
            <p:cNvSpPr/>
            <p:nvPr/>
          </p:nvSpPr>
          <p:spPr>
            <a:xfrm>
              <a:off x="5451925" y="3229050"/>
              <a:ext cx="819850" cy="1063850"/>
            </a:xfrm>
            <a:custGeom>
              <a:avLst/>
              <a:gdLst/>
              <a:ahLst/>
              <a:cxnLst/>
              <a:rect l="l" t="t" r="r" b="b"/>
              <a:pathLst>
                <a:path w="32794" h="42554" extrusionOk="0">
                  <a:moveTo>
                    <a:pt x="28856" y="629"/>
                  </a:moveTo>
                  <a:lnTo>
                    <a:pt x="28856" y="629"/>
                  </a:lnTo>
                  <a:cubicBezTo>
                    <a:pt x="30733" y="676"/>
                    <a:pt x="32165" y="2225"/>
                    <a:pt x="32165" y="4067"/>
                  </a:cubicBezTo>
                  <a:cubicBezTo>
                    <a:pt x="32165" y="4215"/>
                    <a:pt x="32165" y="4400"/>
                    <a:pt x="32128" y="4585"/>
                  </a:cubicBezTo>
                  <a:lnTo>
                    <a:pt x="26398" y="41962"/>
                  </a:lnTo>
                  <a:lnTo>
                    <a:pt x="720" y="41962"/>
                  </a:lnTo>
                  <a:cubicBezTo>
                    <a:pt x="706" y="41768"/>
                    <a:pt x="686" y="41469"/>
                    <a:pt x="666" y="41075"/>
                  </a:cubicBezTo>
                  <a:cubicBezTo>
                    <a:pt x="666" y="40335"/>
                    <a:pt x="629" y="39337"/>
                    <a:pt x="629" y="38154"/>
                  </a:cubicBezTo>
                  <a:cubicBezTo>
                    <a:pt x="629" y="36416"/>
                    <a:pt x="703" y="34346"/>
                    <a:pt x="888" y="32461"/>
                  </a:cubicBezTo>
                  <a:cubicBezTo>
                    <a:pt x="1073" y="30538"/>
                    <a:pt x="1406" y="28800"/>
                    <a:pt x="1923" y="27728"/>
                  </a:cubicBezTo>
                  <a:cubicBezTo>
                    <a:pt x="2034" y="27469"/>
                    <a:pt x="2293" y="27248"/>
                    <a:pt x="2774" y="27100"/>
                  </a:cubicBezTo>
                  <a:cubicBezTo>
                    <a:pt x="3217" y="26952"/>
                    <a:pt x="3846" y="26878"/>
                    <a:pt x="4585" y="26878"/>
                  </a:cubicBezTo>
                  <a:cubicBezTo>
                    <a:pt x="7765" y="26878"/>
                    <a:pt x="12977" y="28172"/>
                    <a:pt x="17525" y="29466"/>
                  </a:cubicBezTo>
                  <a:cubicBezTo>
                    <a:pt x="19817" y="30094"/>
                    <a:pt x="21924" y="30760"/>
                    <a:pt x="23551" y="31240"/>
                  </a:cubicBezTo>
                  <a:cubicBezTo>
                    <a:pt x="24327" y="31499"/>
                    <a:pt x="25030" y="31684"/>
                    <a:pt x="25547" y="31832"/>
                  </a:cubicBezTo>
                  <a:cubicBezTo>
                    <a:pt x="25806" y="31906"/>
                    <a:pt x="26028" y="31980"/>
                    <a:pt x="26176" y="32017"/>
                  </a:cubicBezTo>
                  <a:cubicBezTo>
                    <a:pt x="26361" y="32054"/>
                    <a:pt x="26472" y="32091"/>
                    <a:pt x="26620" y="32091"/>
                  </a:cubicBezTo>
                  <a:lnTo>
                    <a:pt x="26730" y="32054"/>
                  </a:lnTo>
                  <a:cubicBezTo>
                    <a:pt x="26804" y="32054"/>
                    <a:pt x="26878" y="31980"/>
                    <a:pt x="26915" y="31943"/>
                  </a:cubicBezTo>
                  <a:cubicBezTo>
                    <a:pt x="26989" y="31869"/>
                    <a:pt x="26989" y="31795"/>
                    <a:pt x="26989" y="31758"/>
                  </a:cubicBezTo>
                  <a:cubicBezTo>
                    <a:pt x="27063" y="31536"/>
                    <a:pt x="27100" y="31240"/>
                    <a:pt x="27100" y="30797"/>
                  </a:cubicBezTo>
                  <a:cubicBezTo>
                    <a:pt x="27137" y="30353"/>
                    <a:pt x="27137" y="29762"/>
                    <a:pt x="27137" y="29096"/>
                  </a:cubicBezTo>
                  <a:cubicBezTo>
                    <a:pt x="27137" y="23477"/>
                    <a:pt x="26435" y="10463"/>
                    <a:pt x="25584" y="4548"/>
                  </a:cubicBezTo>
                  <a:cubicBezTo>
                    <a:pt x="25547" y="4400"/>
                    <a:pt x="25547" y="4215"/>
                    <a:pt x="25547" y="4067"/>
                  </a:cubicBezTo>
                  <a:cubicBezTo>
                    <a:pt x="25547" y="2225"/>
                    <a:pt x="26980" y="676"/>
                    <a:pt x="28856" y="629"/>
                  </a:cubicBezTo>
                  <a:close/>
                  <a:moveTo>
                    <a:pt x="28838" y="0"/>
                  </a:moveTo>
                  <a:cubicBezTo>
                    <a:pt x="26620" y="74"/>
                    <a:pt x="24919" y="1886"/>
                    <a:pt x="24919" y="4067"/>
                  </a:cubicBezTo>
                  <a:cubicBezTo>
                    <a:pt x="24919" y="4252"/>
                    <a:pt x="24919" y="4437"/>
                    <a:pt x="24956" y="4659"/>
                  </a:cubicBezTo>
                  <a:cubicBezTo>
                    <a:pt x="25806" y="10500"/>
                    <a:pt x="26546" y="23514"/>
                    <a:pt x="26546" y="29096"/>
                  </a:cubicBezTo>
                  <a:cubicBezTo>
                    <a:pt x="26546" y="29910"/>
                    <a:pt x="26509" y="30575"/>
                    <a:pt x="26472" y="31019"/>
                  </a:cubicBezTo>
                  <a:cubicBezTo>
                    <a:pt x="26472" y="31208"/>
                    <a:pt x="26445" y="31344"/>
                    <a:pt x="26437" y="31448"/>
                  </a:cubicBezTo>
                  <a:lnTo>
                    <a:pt x="26437" y="31448"/>
                  </a:lnTo>
                  <a:cubicBezTo>
                    <a:pt x="26402" y="31443"/>
                    <a:pt x="26365" y="31436"/>
                    <a:pt x="26324" y="31425"/>
                  </a:cubicBezTo>
                  <a:cubicBezTo>
                    <a:pt x="25732" y="31277"/>
                    <a:pt x="24438" y="30871"/>
                    <a:pt x="22775" y="30353"/>
                  </a:cubicBezTo>
                  <a:cubicBezTo>
                    <a:pt x="20261" y="29614"/>
                    <a:pt x="16859" y="28579"/>
                    <a:pt x="13532" y="27728"/>
                  </a:cubicBezTo>
                  <a:cubicBezTo>
                    <a:pt x="10205" y="26915"/>
                    <a:pt x="6914" y="26249"/>
                    <a:pt x="4585" y="26249"/>
                  </a:cubicBezTo>
                  <a:cubicBezTo>
                    <a:pt x="3809" y="26249"/>
                    <a:pt x="3106" y="26323"/>
                    <a:pt x="2552" y="26508"/>
                  </a:cubicBezTo>
                  <a:cubicBezTo>
                    <a:pt x="2034" y="26693"/>
                    <a:pt x="1554" y="26989"/>
                    <a:pt x="1332" y="27433"/>
                  </a:cubicBezTo>
                  <a:cubicBezTo>
                    <a:pt x="777" y="28653"/>
                    <a:pt x="444" y="30464"/>
                    <a:pt x="260" y="32387"/>
                  </a:cubicBezTo>
                  <a:cubicBezTo>
                    <a:pt x="75" y="34309"/>
                    <a:pt x="1" y="36416"/>
                    <a:pt x="1" y="38154"/>
                  </a:cubicBezTo>
                  <a:cubicBezTo>
                    <a:pt x="1" y="40520"/>
                    <a:pt x="112" y="42258"/>
                    <a:pt x="112" y="42258"/>
                  </a:cubicBezTo>
                  <a:cubicBezTo>
                    <a:pt x="112" y="42443"/>
                    <a:pt x="260" y="42554"/>
                    <a:pt x="407" y="42554"/>
                  </a:cubicBezTo>
                  <a:lnTo>
                    <a:pt x="26657" y="42554"/>
                  </a:lnTo>
                  <a:cubicBezTo>
                    <a:pt x="26804" y="42554"/>
                    <a:pt x="26915" y="42443"/>
                    <a:pt x="26952" y="42295"/>
                  </a:cubicBezTo>
                  <a:lnTo>
                    <a:pt x="32757" y="4696"/>
                  </a:lnTo>
                  <a:cubicBezTo>
                    <a:pt x="32757" y="4474"/>
                    <a:pt x="32794" y="4252"/>
                    <a:pt x="32794" y="4067"/>
                  </a:cubicBezTo>
                  <a:cubicBezTo>
                    <a:pt x="32794" y="1886"/>
                    <a:pt x="31056" y="74"/>
                    <a:pt x="2887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0"/>
            <p:cNvSpPr/>
            <p:nvPr/>
          </p:nvSpPr>
          <p:spPr>
            <a:xfrm>
              <a:off x="1921250" y="3013700"/>
              <a:ext cx="161750" cy="177475"/>
            </a:xfrm>
            <a:custGeom>
              <a:avLst/>
              <a:gdLst/>
              <a:ahLst/>
              <a:cxnLst/>
              <a:rect l="l" t="t" r="r" b="b"/>
              <a:pathLst>
                <a:path w="6470" h="7099" extrusionOk="0">
                  <a:moveTo>
                    <a:pt x="4880" y="0"/>
                  </a:moveTo>
                  <a:lnTo>
                    <a:pt x="0" y="4510"/>
                  </a:lnTo>
                  <a:lnTo>
                    <a:pt x="2921" y="7098"/>
                  </a:lnTo>
                  <a:lnTo>
                    <a:pt x="6470" y="4510"/>
                  </a:lnTo>
                  <a:lnTo>
                    <a:pt x="48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0"/>
            <p:cNvSpPr/>
            <p:nvPr/>
          </p:nvSpPr>
          <p:spPr>
            <a:xfrm>
              <a:off x="1913850" y="3005375"/>
              <a:ext cx="178400" cy="193650"/>
            </a:xfrm>
            <a:custGeom>
              <a:avLst/>
              <a:gdLst/>
              <a:ahLst/>
              <a:cxnLst/>
              <a:rect l="l" t="t" r="r" b="b"/>
              <a:pathLst>
                <a:path w="7136" h="7746" extrusionOk="0">
                  <a:moveTo>
                    <a:pt x="5028" y="851"/>
                  </a:moveTo>
                  <a:lnTo>
                    <a:pt x="6435" y="4754"/>
                  </a:lnTo>
                  <a:lnTo>
                    <a:pt x="3254" y="7062"/>
                  </a:lnTo>
                  <a:lnTo>
                    <a:pt x="777" y="4843"/>
                  </a:lnTo>
                  <a:lnTo>
                    <a:pt x="5028" y="851"/>
                  </a:lnTo>
                  <a:close/>
                  <a:moveTo>
                    <a:pt x="5250" y="0"/>
                  </a:moveTo>
                  <a:cubicBezTo>
                    <a:pt x="5139" y="0"/>
                    <a:pt x="5028" y="37"/>
                    <a:pt x="4954" y="74"/>
                  </a:cubicBezTo>
                  <a:lnTo>
                    <a:pt x="74" y="4622"/>
                  </a:lnTo>
                  <a:cubicBezTo>
                    <a:pt x="37" y="4696"/>
                    <a:pt x="0" y="4770"/>
                    <a:pt x="0" y="4843"/>
                  </a:cubicBezTo>
                  <a:cubicBezTo>
                    <a:pt x="0" y="4954"/>
                    <a:pt x="37" y="5028"/>
                    <a:pt x="111" y="5065"/>
                  </a:cubicBezTo>
                  <a:lnTo>
                    <a:pt x="2995" y="7690"/>
                  </a:lnTo>
                  <a:cubicBezTo>
                    <a:pt x="3050" y="7727"/>
                    <a:pt x="3124" y="7746"/>
                    <a:pt x="3198" y="7746"/>
                  </a:cubicBezTo>
                  <a:cubicBezTo>
                    <a:pt x="3272" y="7746"/>
                    <a:pt x="3346" y="7727"/>
                    <a:pt x="3402" y="7690"/>
                  </a:cubicBezTo>
                  <a:lnTo>
                    <a:pt x="6951" y="5102"/>
                  </a:lnTo>
                  <a:cubicBezTo>
                    <a:pt x="7062" y="5028"/>
                    <a:pt x="7136" y="4880"/>
                    <a:pt x="7062" y="4733"/>
                  </a:cubicBezTo>
                  <a:lnTo>
                    <a:pt x="5435" y="222"/>
                  </a:lnTo>
                  <a:cubicBezTo>
                    <a:pt x="5435" y="111"/>
                    <a:pt x="5324" y="37"/>
                    <a:pt x="525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0"/>
            <p:cNvSpPr/>
            <p:nvPr/>
          </p:nvSpPr>
          <p:spPr>
            <a:xfrm>
              <a:off x="2021050" y="3965400"/>
              <a:ext cx="612825" cy="1046575"/>
            </a:xfrm>
            <a:custGeom>
              <a:avLst/>
              <a:gdLst/>
              <a:ahLst/>
              <a:cxnLst/>
              <a:rect l="l" t="t" r="r" b="b"/>
              <a:pathLst>
                <a:path w="24513" h="41863" extrusionOk="0">
                  <a:moveTo>
                    <a:pt x="19199" y="0"/>
                  </a:moveTo>
                  <a:cubicBezTo>
                    <a:pt x="13895" y="0"/>
                    <a:pt x="1258" y="2156"/>
                    <a:pt x="1258" y="2156"/>
                  </a:cubicBezTo>
                  <a:cubicBezTo>
                    <a:pt x="1258" y="2156"/>
                    <a:pt x="1" y="6879"/>
                    <a:pt x="2405" y="6879"/>
                  </a:cubicBezTo>
                  <a:cubicBezTo>
                    <a:pt x="2508" y="6879"/>
                    <a:pt x="2619" y="6870"/>
                    <a:pt x="2737" y="6851"/>
                  </a:cubicBezTo>
                  <a:cubicBezTo>
                    <a:pt x="4610" y="6556"/>
                    <a:pt x="9622" y="6506"/>
                    <a:pt x="12754" y="6506"/>
                  </a:cubicBezTo>
                  <a:cubicBezTo>
                    <a:pt x="14321" y="6506"/>
                    <a:pt x="15418" y="6519"/>
                    <a:pt x="15418" y="6519"/>
                  </a:cubicBezTo>
                  <a:cubicBezTo>
                    <a:pt x="15418" y="6519"/>
                    <a:pt x="9096" y="21270"/>
                    <a:pt x="7506" y="29182"/>
                  </a:cubicBezTo>
                  <a:cubicBezTo>
                    <a:pt x="6656" y="33470"/>
                    <a:pt x="4253" y="35800"/>
                    <a:pt x="3698" y="37648"/>
                  </a:cubicBezTo>
                  <a:cubicBezTo>
                    <a:pt x="3143" y="39460"/>
                    <a:pt x="4807" y="38757"/>
                    <a:pt x="6471" y="39829"/>
                  </a:cubicBezTo>
                  <a:cubicBezTo>
                    <a:pt x="8097" y="40938"/>
                    <a:pt x="10870" y="41863"/>
                    <a:pt x="12904" y="41863"/>
                  </a:cubicBezTo>
                  <a:cubicBezTo>
                    <a:pt x="14900" y="41863"/>
                    <a:pt x="9391" y="38203"/>
                    <a:pt x="9391" y="35245"/>
                  </a:cubicBezTo>
                  <a:cubicBezTo>
                    <a:pt x="9391" y="32287"/>
                    <a:pt x="16083" y="22527"/>
                    <a:pt x="19374" y="17018"/>
                  </a:cubicBezTo>
                  <a:cubicBezTo>
                    <a:pt x="21967" y="12729"/>
                    <a:pt x="22246" y="12240"/>
                    <a:pt x="22122" y="12240"/>
                  </a:cubicBezTo>
                  <a:cubicBezTo>
                    <a:pt x="22085" y="12240"/>
                    <a:pt x="22013" y="12282"/>
                    <a:pt x="21955" y="12282"/>
                  </a:cubicBezTo>
                  <a:cubicBezTo>
                    <a:pt x="21846" y="12282"/>
                    <a:pt x="21787" y="12130"/>
                    <a:pt x="22109" y="11251"/>
                  </a:cubicBezTo>
                  <a:cubicBezTo>
                    <a:pt x="22516" y="10733"/>
                    <a:pt x="22849" y="10142"/>
                    <a:pt x="23034" y="9513"/>
                  </a:cubicBezTo>
                  <a:cubicBezTo>
                    <a:pt x="24217" y="5668"/>
                    <a:pt x="24512" y="677"/>
                    <a:pt x="20667" y="86"/>
                  </a:cubicBezTo>
                  <a:cubicBezTo>
                    <a:pt x="20287" y="27"/>
                    <a:pt x="19788" y="0"/>
                    <a:pt x="191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0"/>
            <p:cNvSpPr/>
            <p:nvPr/>
          </p:nvSpPr>
          <p:spPr>
            <a:xfrm>
              <a:off x="2036775" y="3957375"/>
              <a:ext cx="586925" cy="1062000"/>
            </a:xfrm>
            <a:custGeom>
              <a:avLst/>
              <a:gdLst/>
              <a:ahLst/>
              <a:cxnLst/>
              <a:rect l="l" t="t" r="r" b="b"/>
              <a:pathLst>
                <a:path w="23477" h="42480" extrusionOk="0">
                  <a:moveTo>
                    <a:pt x="18560" y="629"/>
                  </a:moveTo>
                  <a:cubicBezTo>
                    <a:pt x="19151" y="629"/>
                    <a:pt x="19632" y="666"/>
                    <a:pt x="20002" y="703"/>
                  </a:cubicBezTo>
                  <a:cubicBezTo>
                    <a:pt x="21074" y="887"/>
                    <a:pt x="21776" y="1405"/>
                    <a:pt x="22220" y="2181"/>
                  </a:cubicBezTo>
                  <a:cubicBezTo>
                    <a:pt x="22663" y="2958"/>
                    <a:pt x="22885" y="3993"/>
                    <a:pt x="22885" y="5139"/>
                  </a:cubicBezTo>
                  <a:cubicBezTo>
                    <a:pt x="22885" y="6618"/>
                    <a:pt x="22552" y="8245"/>
                    <a:pt x="22109" y="9723"/>
                  </a:cubicBezTo>
                  <a:cubicBezTo>
                    <a:pt x="21924" y="10315"/>
                    <a:pt x="21628" y="10870"/>
                    <a:pt x="21259" y="11387"/>
                  </a:cubicBezTo>
                  <a:lnTo>
                    <a:pt x="21222" y="11461"/>
                  </a:lnTo>
                  <a:cubicBezTo>
                    <a:pt x="21037" y="11979"/>
                    <a:pt x="20926" y="12237"/>
                    <a:pt x="20926" y="12459"/>
                  </a:cubicBezTo>
                  <a:cubicBezTo>
                    <a:pt x="20926" y="12570"/>
                    <a:pt x="20963" y="12644"/>
                    <a:pt x="21037" y="12755"/>
                  </a:cubicBezTo>
                  <a:cubicBezTo>
                    <a:pt x="21048" y="12766"/>
                    <a:pt x="21059" y="12781"/>
                    <a:pt x="21072" y="12796"/>
                  </a:cubicBezTo>
                  <a:lnTo>
                    <a:pt x="21072" y="12796"/>
                  </a:lnTo>
                  <a:cubicBezTo>
                    <a:pt x="20811" y="13316"/>
                    <a:pt x="20071" y="14537"/>
                    <a:pt x="18486" y="17192"/>
                  </a:cubicBezTo>
                  <a:cubicBezTo>
                    <a:pt x="16859" y="19927"/>
                    <a:pt x="14345" y="23735"/>
                    <a:pt x="12275" y="27248"/>
                  </a:cubicBezTo>
                  <a:cubicBezTo>
                    <a:pt x="11203" y="29022"/>
                    <a:pt x="10278" y="30686"/>
                    <a:pt x="9576" y="32128"/>
                  </a:cubicBezTo>
                  <a:cubicBezTo>
                    <a:pt x="9243" y="32830"/>
                    <a:pt x="8984" y="33496"/>
                    <a:pt x="8762" y="34050"/>
                  </a:cubicBezTo>
                  <a:cubicBezTo>
                    <a:pt x="8578" y="34642"/>
                    <a:pt x="8467" y="35159"/>
                    <a:pt x="8467" y="35566"/>
                  </a:cubicBezTo>
                  <a:cubicBezTo>
                    <a:pt x="8467" y="36268"/>
                    <a:pt x="8725" y="36971"/>
                    <a:pt x="9132" y="37636"/>
                  </a:cubicBezTo>
                  <a:cubicBezTo>
                    <a:pt x="9687" y="38635"/>
                    <a:pt x="10537" y="39596"/>
                    <a:pt x="11239" y="40409"/>
                  </a:cubicBezTo>
                  <a:cubicBezTo>
                    <a:pt x="11572" y="40779"/>
                    <a:pt x="11868" y="41149"/>
                    <a:pt x="12090" y="41444"/>
                  </a:cubicBezTo>
                  <a:cubicBezTo>
                    <a:pt x="12201" y="41555"/>
                    <a:pt x="12275" y="41703"/>
                    <a:pt x="12349" y="41777"/>
                  </a:cubicBezTo>
                  <a:lnTo>
                    <a:pt x="12386" y="41888"/>
                  </a:lnTo>
                  <a:lnTo>
                    <a:pt x="12275" y="41888"/>
                  </a:lnTo>
                  <a:cubicBezTo>
                    <a:pt x="10315" y="41888"/>
                    <a:pt x="7579" y="40964"/>
                    <a:pt x="5990" y="39892"/>
                  </a:cubicBezTo>
                  <a:cubicBezTo>
                    <a:pt x="5213" y="39411"/>
                    <a:pt x="4437" y="39263"/>
                    <a:pt x="3919" y="39115"/>
                  </a:cubicBezTo>
                  <a:cubicBezTo>
                    <a:pt x="3661" y="39041"/>
                    <a:pt x="3476" y="38967"/>
                    <a:pt x="3402" y="38893"/>
                  </a:cubicBezTo>
                  <a:cubicBezTo>
                    <a:pt x="3328" y="38819"/>
                    <a:pt x="3291" y="38782"/>
                    <a:pt x="3254" y="38561"/>
                  </a:cubicBezTo>
                  <a:cubicBezTo>
                    <a:pt x="3254" y="38450"/>
                    <a:pt x="3291" y="38265"/>
                    <a:pt x="3365" y="38043"/>
                  </a:cubicBezTo>
                  <a:cubicBezTo>
                    <a:pt x="3624" y="37193"/>
                    <a:pt x="4326" y="36158"/>
                    <a:pt x="5139" y="34827"/>
                  </a:cubicBezTo>
                  <a:cubicBezTo>
                    <a:pt x="5916" y="33459"/>
                    <a:pt x="6729" y="31758"/>
                    <a:pt x="7173" y="29577"/>
                  </a:cubicBezTo>
                  <a:cubicBezTo>
                    <a:pt x="7949" y="25658"/>
                    <a:pt x="9946" y="20001"/>
                    <a:pt x="11720" y="15306"/>
                  </a:cubicBezTo>
                  <a:cubicBezTo>
                    <a:pt x="12607" y="12977"/>
                    <a:pt x="13458" y="10907"/>
                    <a:pt x="14049" y="9391"/>
                  </a:cubicBezTo>
                  <a:cubicBezTo>
                    <a:pt x="14382" y="8651"/>
                    <a:pt x="14641" y="8023"/>
                    <a:pt x="14789" y="7616"/>
                  </a:cubicBezTo>
                  <a:cubicBezTo>
                    <a:pt x="14974" y="7172"/>
                    <a:pt x="15084" y="6951"/>
                    <a:pt x="15084" y="6951"/>
                  </a:cubicBezTo>
                  <a:cubicBezTo>
                    <a:pt x="15121" y="6877"/>
                    <a:pt x="15121" y="6766"/>
                    <a:pt x="15047" y="6655"/>
                  </a:cubicBezTo>
                  <a:cubicBezTo>
                    <a:pt x="15010" y="6581"/>
                    <a:pt x="14900" y="6544"/>
                    <a:pt x="14789" y="6544"/>
                  </a:cubicBezTo>
                  <a:cubicBezTo>
                    <a:pt x="14789" y="6544"/>
                    <a:pt x="13790" y="6507"/>
                    <a:pt x="12312" y="6507"/>
                  </a:cubicBezTo>
                  <a:cubicBezTo>
                    <a:pt x="10722" y="6507"/>
                    <a:pt x="8652" y="6544"/>
                    <a:pt x="6729" y="6581"/>
                  </a:cubicBezTo>
                  <a:cubicBezTo>
                    <a:pt x="4807" y="6618"/>
                    <a:pt x="3032" y="6729"/>
                    <a:pt x="2071" y="6877"/>
                  </a:cubicBezTo>
                  <a:lnTo>
                    <a:pt x="1775" y="6877"/>
                  </a:lnTo>
                  <a:cubicBezTo>
                    <a:pt x="1516" y="6877"/>
                    <a:pt x="1368" y="6840"/>
                    <a:pt x="1220" y="6729"/>
                  </a:cubicBezTo>
                  <a:cubicBezTo>
                    <a:pt x="999" y="6618"/>
                    <a:pt x="851" y="6359"/>
                    <a:pt x="740" y="6063"/>
                  </a:cubicBezTo>
                  <a:cubicBezTo>
                    <a:pt x="666" y="5731"/>
                    <a:pt x="629" y="5324"/>
                    <a:pt x="629" y="4917"/>
                  </a:cubicBezTo>
                  <a:cubicBezTo>
                    <a:pt x="629" y="4326"/>
                    <a:pt x="703" y="3734"/>
                    <a:pt x="777" y="3291"/>
                  </a:cubicBezTo>
                  <a:cubicBezTo>
                    <a:pt x="814" y="3069"/>
                    <a:pt x="851" y="2884"/>
                    <a:pt x="888" y="2736"/>
                  </a:cubicBezTo>
                  <a:cubicBezTo>
                    <a:pt x="888" y="2735"/>
                    <a:pt x="888" y="2735"/>
                    <a:pt x="888" y="2734"/>
                  </a:cubicBezTo>
                  <a:lnTo>
                    <a:pt x="888" y="2734"/>
                  </a:lnTo>
                  <a:cubicBezTo>
                    <a:pt x="1212" y="2678"/>
                    <a:pt x="1868" y="2568"/>
                    <a:pt x="2736" y="2440"/>
                  </a:cubicBezTo>
                  <a:cubicBezTo>
                    <a:pt x="6544" y="1812"/>
                    <a:pt x="14641" y="629"/>
                    <a:pt x="18560" y="629"/>
                  </a:cubicBezTo>
                  <a:close/>
                  <a:moveTo>
                    <a:pt x="18560" y="0"/>
                  </a:moveTo>
                  <a:cubicBezTo>
                    <a:pt x="15898" y="0"/>
                    <a:pt x="11387" y="555"/>
                    <a:pt x="7579" y="1072"/>
                  </a:cubicBezTo>
                  <a:cubicBezTo>
                    <a:pt x="3734" y="1627"/>
                    <a:pt x="592" y="2144"/>
                    <a:pt x="592" y="2144"/>
                  </a:cubicBezTo>
                  <a:cubicBezTo>
                    <a:pt x="444" y="2181"/>
                    <a:pt x="370" y="2255"/>
                    <a:pt x="333" y="2366"/>
                  </a:cubicBezTo>
                  <a:cubicBezTo>
                    <a:pt x="333" y="2403"/>
                    <a:pt x="0" y="3623"/>
                    <a:pt x="0" y="4917"/>
                  </a:cubicBezTo>
                  <a:cubicBezTo>
                    <a:pt x="0" y="5509"/>
                    <a:pt x="74" y="6137"/>
                    <a:pt x="333" y="6618"/>
                  </a:cubicBezTo>
                  <a:cubicBezTo>
                    <a:pt x="444" y="6877"/>
                    <a:pt x="629" y="7099"/>
                    <a:pt x="888" y="7246"/>
                  </a:cubicBezTo>
                  <a:cubicBezTo>
                    <a:pt x="1147" y="7431"/>
                    <a:pt x="1442" y="7505"/>
                    <a:pt x="1775" y="7505"/>
                  </a:cubicBezTo>
                  <a:cubicBezTo>
                    <a:pt x="1886" y="7505"/>
                    <a:pt x="2034" y="7505"/>
                    <a:pt x="2145" y="7468"/>
                  </a:cubicBezTo>
                  <a:cubicBezTo>
                    <a:pt x="3069" y="7320"/>
                    <a:pt x="4844" y="7246"/>
                    <a:pt x="6766" y="7209"/>
                  </a:cubicBezTo>
                  <a:cubicBezTo>
                    <a:pt x="8652" y="7136"/>
                    <a:pt x="10722" y="7136"/>
                    <a:pt x="12312" y="7136"/>
                  </a:cubicBezTo>
                  <a:lnTo>
                    <a:pt x="14323" y="7136"/>
                  </a:lnTo>
                  <a:cubicBezTo>
                    <a:pt x="13873" y="8217"/>
                    <a:pt x="12585" y="11340"/>
                    <a:pt x="11129" y="15084"/>
                  </a:cubicBezTo>
                  <a:cubicBezTo>
                    <a:pt x="9354" y="19779"/>
                    <a:pt x="7395" y="25473"/>
                    <a:pt x="6581" y="29466"/>
                  </a:cubicBezTo>
                  <a:cubicBezTo>
                    <a:pt x="6175" y="31573"/>
                    <a:pt x="5361" y="33163"/>
                    <a:pt x="4585" y="34494"/>
                  </a:cubicBezTo>
                  <a:cubicBezTo>
                    <a:pt x="3808" y="35825"/>
                    <a:pt x="3069" y="36860"/>
                    <a:pt x="2773" y="37858"/>
                  </a:cubicBezTo>
                  <a:cubicBezTo>
                    <a:pt x="2699" y="38117"/>
                    <a:pt x="2662" y="38376"/>
                    <a:pt x="2662" y="38561"/>
                  </a:cubicBezTo>
                  <a:cubicBezTo>
                    <a:pt x="2625" y="38893"/>
                    <a:pt x="2773" y="39189"/>
                    <a:pt x="3032" y="39374"/>
                  </a:cubicBezTo>
                  <a:cubicBezTo>
                    <a:pt x="3365" y="39633"/>
                    <a:pt x="3771" y="39707"/>
                    <a:pt x="4215" y="39818"/>
                  </a:cubicBezTo>
                  <a:cubicBezTo>
                    <a:pt x="4659" y="39929"/>
                    <a:pt x="5176" y="40076"/>
                    <a:pt x="5657" y="40409"/>
                  </a:cubicBezTo>
                  <a:cubicBezTo>
                    <a:pt x="7395" y="41555"/>
                    <a:pt x="10167" y="42480"/>
                    <a:pt x="12275" y="42480"/>
                  </a:cubicBezTo>
                  <a:cubicBezTo>
                    <a:pt x="12460" y="42480"/>
                    <a:pt x="12607" y="42480"/>
                    <a:pt x="12755" y="42406"/>
                  </a:cubicBezTo>
                  <a:cubicBezTo>
                    <a:pt x="12829" y="42332"/>
                    <a:pt x="12903" y="42295"/>
                    <a:pt x="12940" y="42184"/>
                  </a:cubicBezTo>
                  <a:cubicBezTo>
                    <a:pt x="13014" y="42110"/>
                    <a:pt x="13014" y="42036"/>
                    <a:pt x="13014" y="41925"/>
                  </a:cubicBezTo>
                  <a:cubicBezTo>
                    <a:pt x="13014" y="41703"/>
                    <a:pt x="12903" y="41555"/>
                    <a:pt x="12792" y="41370"/>
                  </a:cubicBezTo>
                  <a:cubicBezTo>
                    <a:pt x="12607" y="41038"/>
                    <a:pt x="12238" y="40631"/>
                    <a:pt x="11868" y="40187"/>
                  </a:cubicBezTo>
                  <a:cubicBezTo>
                    <a:pt x="11276" y="39522"/>
                    <a:pt x="10574" y="38745"/>
                    <a:pt x="10019" y="37932"/>
                  </a:cubicBezTo>
                  <a:cubicBezTo>
                    <a:pt x="9465" y="37119"/>
                    <a:pt x="9058" y="36268"/>
                    <a:pt x="9095" y="35566"/>
                  </a:cubicBezTo>
                  <a:cubicBezTo>
                    <a:pt x="9058" y="35270"/>
                    <a:pt x="9169" y="34790"/>
                    <a:pt x="9354" y="34272"/>
                  </a:cubicBezTo>
                  <a:cubicBezTo>
                    <a:pt x="9982" y="32350"/>
                    <a:pt x="11683" y="29355"/>
                    <a:pt x="13606" y="26249"/>
                  </a:cubicBezTo>
                  <a:cubicBezTo>
                    <a:pt x="15491" y="23144"/>
                    <a:pt x="17561" y="19927"/>
                    <a:pt x="19040" y="17524"/>
                  </a:cubicBezTo>
                  <a:cubicBezTo>
                    <a:pt x="20149" y="15602"/>
                    <a:pt x="20852" y="14456"/>
                    <a:pt x="21259" y="13753"/>
                  </a:cubicBezTo>
                  <a:cubicBezTo>
                    <a:pt x="21443" y="13384"/>
                    <a:pt x="21591" y="13162"/>
                    <a:pt x="21665" y="12977"/>
                  </a:cubicBezTo>
                  <a:cubicBezTo>
                    <a:pt x="21702" y="12903"/>
                    <a:pt x="21739" y="12829"/>
                    <a:pt x="21776" y="12792"/>
                  </a:cubicBezTo>
                  <a:cubicBezTo>
                    <a:pt x="21813" y="12718"/>
                    <a:pt x="21813" y="12681"/>
                    <a:pt x="21813" y="12570"/>
                  </a:cubicBezTo>
                  <a:cubicBezTo>
                    <a:pt x="21813" y="12533"/>
                    <a:pt x="21813" y="12422"/>
                    <a:pt x="21739" y="12348"/>
                  </a:cubicBezTo>
                  <a:cubicBezTo>
                    <a:pt x="21681" y="12310"/>
                    <a:pt x="21633" y="12281"/>
                    <a:pt x="21590" y="12263"/>
                  </a:cubicBezTo>
                  <a:lnTo>
                    <a:pt x="21590" y="12263"/>
                  </a:lnTo>
                  <a:cubicBezTo>
                    <a:pt x="21619" y="12141"/>
                    <a:pt x="21670" y="11964"/>
                    <a:pt x="21758" y="11732"/>
                  </a:cubicBezTo>
                  <a:lnTo>
                    <a:pt x="21758" y="11732"/>
                  </a:lnTo>
                  <a:cubicBezTo>
                    <a:pt x="22156" y="11184"/>
                    <a:pt x="22482" y="10600"/>
                    <a:pt x="22700" y="9908"/>
                  </a:cubicBezTo>
                  <a:cubicBezTo>
                    <a:pt x="23181" y="8393"/>
                    <a:pt x="23477" y="6692"/>
                    <a:pt x="23477" y="5139"/>
                  </a:cubicBezTo>
                  <a:cubicBezTo>
                    <a:pt x="23477" y="3919"/>
                    <a:pt x="23292" y="2773"/>
                    <a:pt x="22774" y="1849"/>
                  </a:cubicBezTo>
                  <a:cubicBezTo>
                    <a:pt x="22220" y="961"/>
                    <a:pt x="21332" y="296"/>
                    <a:pt x="20112" y="111"/>
                  </a:cubicBezTo>
                  <a:cubicBezTo>
                    <a:pt x="19706" y="37"/>
                    <a:pt x="19188" y="0"/>
                    <a:pt x="1856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0"/>
            <p:cNvSpPr/>
            <p:nvPr/>
          </p:nvSpPr>
          <p:spPr>
            <a:xfrm>
              <a:off x="2073750" y="4916750"/>
              <a:ext cx="287200" cy="118325"/>
            </a:xfrm>
            <a:custGeom>
              <a:avLst/>
              <a:gdLst/>
              <a:ahLst/>
              <a:cxnLst/>
              <a:rect l="l" t="t" r="r" b="b"/>
              <a:pathLst>
                <a:path w="11488" h="4733" extrusionOk="0">
                  <a:moveTo>
                    <a:pt x="1072" y="1"/>
                  </a:moveTo>
                  <a:cubicBezTo>
                    <a:pt x="1072" y="1"/>
                    <a:pt x="0" y="1"/>
                    <a:pt x="888" y="888"/>
                  </a:cubicBezTo>
                  <a:cubicBezTo>
                    <a:pt x="1775" y="1775"/>
                    <a:pt x="1775" y="4585"/>
                    <a:pt x="1775" y="4585"/>
                  </a:cubicBezTo>
                  <a:lnTo>
                    <a:pt x="2810" y="4585"/>
                  </a:lnTo>
                  <a:cubicBezTo>
                    <a:pt x="2810" y="4585"/>
                    <a:pt x="2477" y="3180"/>
                    <a:pt x="2995" y="2478"/>
                  </a:cubicBezTo>
                  <a:cubicBezTo>
                    <a:pt x="2995" y="2478"/>
                    <a:pt x="3092" y="2470"/>
                    <a:pt x="3246" y="2470"/>
                  </a:cubicBezTo>
                  <a:cubicBezTo>
                    <a:pt x="3785" y="2470"/>
                    <a:pt x="5028" y="2560"/>
                    <a:pt x="5287" y="3365"/>
                  </a:cubicBezTo>
                  <a:cubicBezTo>
                    <a:pt x="5509" y="4031"/>
                    <a:pt x="6248" y="4733"/>
                    <a:pt x="6248" y="4733"/>
                  </a:cubicBezTo>
                  <a:lnTo>
                    <a:pt x="9650" y="4733"/>
                  </a:lnTo>
                  <a:cubicBezTo>
                    <a:pt x="10574" y="4733"/>
                    <a:pt x="11165" y="4326"/>
                    <a:pt x="11313" y="4031"/>
                  </a:cubicBezTo>
                  <a:cubicBezTo>
                    <a:pt x="11443" y="3804"/>
                    <a:pt x="11487" y="3691"/>
                    <a:pt x="11075" y="3691"/>
                  </a:cubicBezTo>
                  <a:cubicBezTo>
                    <a:pt x="11016" y="3691"/>
                    <a:pt x="10948" y="3693"/>
                    <a:pt x="10870" y="3698"/>
                  </a:cubicBezTo>
                  <a:cubicBezTo>
                    <a:pt x="10782" y="3703"/>
                    <a:pt x="10655" y="3706"/>
                    <a:pt x="10501" y="3706"/>
                  </a:cubicBezTo>
                  <a:cubicBezTo>
                    <a:pt x="9614" y="3706"/>
                    <a:pt x="7819" y="3606"/>
                    <a:pt x="7283" y="3291"/>
                  </a:cubicBezTo>
                  <a:cubicBezTo>
                    <a:pt x="6951" y="3069"/>
                    <a:pt x="6581" y="2626"/>
                    <a:pt x="6322" y="2256"/>
                  </a:cubicBezTo>
                  <a:cubicBezTo>
                    <a:pt x="6063" y="1923"/>
                    <a:pt x="3697" y="814"/>
                    <a:pt x="2403" y="370"/>
                  </a:cubicBezTo>
                  <a:lnTo>
                    <a:pt x="1072"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0"/>
            <p:cNvSpPr/>
            <p:nvPr/>
          </p:nvSpPr>
          <p:spPr>
            <a:xfrm>
              <a:off x="2079300" y="4909350"/>
              <a:ext cx="287450" cy="134050"/>
            </a:xfrm>
            <a:custGeom>
              <a:avLst/>
              <a:gdLst/>
              <a:ahLst/>
              <a:cxnLst/>
              <a:rect l="l" t="t" r="r" b="b"/>
              <a:pathLst>
                <a:path w="11498" h="5362" extrusionOk="0">
                  <a:moveTo>
                    <a:pt x="850" y="613"/>
                  </a:moveTo>
                  <a:lnTo>
                    <a:pt x="2107" y="962"/>
                  </a:lnTo>
                  <a:lnTo>
                    <a:pt x="2113" y="940"/>
                  </a:lnTo>
                  <a:lnTo>
                    <a:pt x="2113" y="940"/>
                  </a:lnTo>
                  <a:cubicBezTo>
                    <a:pt x="2740" y="1165"/>
                    <a:pt x="3640" y="1562"/>
                    <a:pt x="4400" y="1923"/>
                  </a:cubicBezTo>
                  <a:cubicBezTo>
                    <a:pt x="4769" y="2108"/>
                    <a:pt x="5139" y="2293"/>
                    <a:pt x="5398" y="2441"/>
                  </a:cubicBezTo>
                  <a:cubicBezTo>
                    <a:pt x="5546" y="2515"/>
                    <a:pt x="5657" y="2589"/>
                    <a:pt x="5731" y="2663"/>
                  </a:cubicBezTo>
                  <a:lnTo>
                    <a:pt x="5841" y="2737"/>
                  </a:lnTo>
                  <a:cubicBezTo>
                    <a:pt x="6137" y="3107"/>
                    <a:pt x="6507" y="3550"/>
                    <a:pt x="6914" y="3846"/>
                  </a:cubicBezTo>
                  <a:cubicBezTo>
                    <a:pt x="7098" y="3957"/>
                    <a:pt x="7320" y="4031"/>
                    <a:pt x="7616" y="4068"/>
                  </a:cubicBezTo>
                  <a:cubicBezTo>
                    <a:pt x="8429" y="4253"/>
                    <a:pt x="9575" y="4327"/>
                    <a:pt x="10278" y="4327"/>
                  </a:cubicBezTo>
                  <a:cubicBezTo>
                    <a:pt x="10426" y="4327"/>
                    <a:pt x="10574" y="4327"/>
                    <a:pt x="10685" y="4290"/>
                  </a:cubicBezTo>
                  <a:lnTo>
                    <a:pt x="10742" y="4290"/>
                  </a:lnTo>
                  <a:cubicBezTo>
                    <a:pt x="10666" y="4360"/>
                    <a:pt x="10549" y="4443"/>
                    <a:pt x="10389" y="4511"/>
                  </a:cubicBezTo>
                  <a:cubicBezTo>
                    <a:pt x="10167" y="4622"/>
                    <a:pt x="9834" y="4733"/>
                    <a:pt x="9428" y="4733"/>
                  </a:cubicBezTo>
                  <a:lnTo>
                    <a:pt x="6157" y="4733"/>
                  </a:lnTo>
                  <a:cubicBezTo>
                    <a:pt x="6066" y="4661"/>
                    <a:pt x="5917" y="4506"/>
                    <a:pt x="5767" y="4327"/>
                  </a:cubicBezTo>
                  <a:cubicBezTo>
                    <a:pt x="5620" y="4068"/>
                    <a:pt x="5435" y="3809"/>
                    <a:pt x="5361" y="3550"/>
                  </a:cubicBezTo>
                  <a:cubicBezTo>
                    <a:pt x="5250" y="3291"/>
                    <a:pt x="5102" y="3070"/>
                    <a:pt x="4880" y="2922"/>
                  </a:cubicBezTo>
                  <a:cubicBezTo>
                    <a:pt x="4584" y="2700"/>
                    <a:pt x="4215" y="2589"/>
                    <a:pt x="3882" y="2515"/>
                  </a:cubicBezTo>
                  <a:cubicBezTo>
                    <a:pt x="3549" y="2478"/>
                    <a:pt x="3217" y="2441"/>
                    <a:pt x="2995" y="2441"/>
                  </a:cubicBezTo>
                  <a:cubicBezTo>
                    <a:pt x="2847" y="2441"/>
                    <a:pt x="2773" y="2478"/>
                    <a:pt x="2736" y="2478"/>
                  </a:cubicBezTo>
                  <a:cubicBezTo>
                    <a:pt x="2662" y="2478"/>
                    <a:pt x="2588" y="2515"/>
                    <a:pt x="2514" y="2589"/>
                  </a:cubicBezTo>
                  <a:cubicBezTo>
                    <a:pt x="2218" y="2996"/>
                    <a:pt x="2181" y="3476"/>
                    <a:pt x="2181" y="3883"/>
                  </a:cubicBezTo>
                  <a:cubicBezTo>
                    <a:pt x="2181" y="4158"/>
                    <a:pt x="2205" y="4400"/>
                    <a:pt x="2231" y="4585"/>
                  </a:cubicBezTo>
                  <a:lnTo>
                    <a:pt x="1842" y="4585"/>
                  </a:lnTo>
                  <a:cubicBezTo>
                    <a:pt x="1832" y="4295"/>
                    <a:pt x="1806" y="3826"/>
                    <a:pt x="1738" y="3328"/>
                  </a:cubicBezTo>
                  <a:cubicBezTo>
                    <a:pt x="1664" y="2885"/>
                    <a:pt x="1590" y="2441"/>
                    <a:pt x="1479" y="2034"/>
                  </a:cubicBezTo>
                  <a:cubicBezTo>
                    <a:pt x="1331" y="1628"/>
                    <a:pt x="1146" y="1258"/>
                    <a:pt x="887" y="962"/>
                  </a:cubicBezTo>
                  <a:cubicBezTo>
                    <a:pt x="776" y="851"/>
                    <a:pt x="703" y="777"/>
                    <a:pt x="666" y="703"/>
                  </a:cubicBezTo>
                  <a:lnTo>
                    <a:pt x="642" y="656"/>
                  </a:lnTo>
                  <a:lnTo>
                    <a:pt x="642" y="656"/>
                  </a:lnTo>
                  <a:cubicBezTo>
                    <a:pt x="676" y="645"/>
                    <a:pt x="716" y="629"/>
                    <a:pt x="739" y="629"/>
                  </a:cubicBezTo>
                  <a:lnTo>
                    <a:pt x="850" y="629"/>
                  </a:lnTo>
                  <a:lnTo>
                    <a:pt x="850" y="613"/>
                  </a:lnTo>
                  <a:close/>
                  <a:moveTo>
                    <a:pt x="850" y="1"/>
                  </a:moveTo>
                  <a:cubicBezTo>
                    <a:pt x="813" y="1"/>
                    <a:pt x="666" y="1"/>
                    <a:pt x="481" y="38"/>
                  </a:cubicBezTo>
                  <a:cubicBezTo>
                    <a:pt x="407" y="75"/>
                    <a:pt x="296" y="112"/>
                    <a:pt x="185" y="223"/>
                  </a:cubicBezTo>
                  <a:cubicBezTo>
                    <a:pt x="74" y="297"/>
                    <a:pt x="0" y="445"/>
                    <a:pt x="0" y="629"/>
                  </a:cubicBezTo>
                  <a:cubicBezTo>
                    <a:pt x="0" y="740"/>
                    <a:pt x="37" y="888"/>
                    <a:pt x="111" y="999"/>
                  </a:cubicBezTo>
                  <a:cubicBezTo>
                    <a:pt x="185" y="1147"/>
                    <a:pt x="296" y="1258"/>
                    <a:pt x="444" y="1406"/>
                  </a:cubicBezTo>
                  <a:cubicBezTo>
                    <a:pt x="629" y="1554"/>
                    <a:pt x="776" y="1850"/>
                    <a:pt x="887" y="2219"/>
                  </a:cubicBezTo>
                  <a:cubicBezTo>
                    <a:pt x="1035" y="2774"/>
                    <a:pt x="1146" y="3439"/>
                    <a:pt x="1183" y="3957"/>
                  </a:cubicBezTo>
                  <a:cubicBezTo>
                    <a:pt x="1220" y="4216"/>
                    <a:pt x="1220" y="4474"/>
                    <a:pt x="1220" y="4622"/>
                  </a:cubicBezTo>
                  <a:cubicBezTo>
                    <a:pt x="1220" y="4770"/>
                    <a:pt x="1220" y="4881"/>
                    <a:pt x="1220" y="4881"/>
                  </a:cubicBezTo>
                  <a:cubicBezTo>
                    <a:pt x="1220" y="4955"/>
                    <a:pt x="1257" y="5029"/>
                    <a:pt x="1331" y="5103"/>
                  </a:cubicBezTo>
                  <a:cubicBezTo>
                    <a:pt x="1368" y="5140"/>
                    <a:pt x="1479" y="5177"/>
                    <a:pt x="1553" y="5177"/>
                  </a:cubicBezTo>
                  <a:lnTo>
                    <a:pt x="2588" y="5177"/>
                  </a:lnTo>
                  <a:cubicBezTo>
                    <a:pt x="2699" y="5177"/>
                    <a:pt x="2773" y="5140"/>
                    <a:pt x="2847" y="5066"/>
                  </a:cubicBezTo>
                  <a:cubicBezTo>
                    <a:pt x="2884" y="4992"/>
                    <a:pt x="2921" y="4881"/>
                    <a:pt x="2884" y="4807"/>
                  </a:cubicBezTo>
                  <a:lnTo>
                    <a:pt x="2884" y="4770"/>
                  </a:lnTo>
                  <a:cubicBezTo>
                    <a:pt x="2884" y="4696"/>
                    <a:pt x="2773" y="4327"/>
                    <a:pt x="2773" y="3883"/>
                  </a:cubicBezTo>
                  <a:cubicBezTo>
                    <a:pt x="2773" y="3577"/>
                    <a:pt x="2824" y="3271"/>
                    <a:pt x="2946" y="3070"/>
                  </a:cubicBezTo>
                  <a:lnTo>
                    <a:pt x="2995" y="3070"/>
                  </a:lnTo>
                  <a:cubicBezTo>
                    <a:pt x="3253" y="3070"/>
                    <a:pt x="3697" y="3107"/>
                    <a:pt x="4067" y="3217"/>
                  </a:cubicBezTo>
                  <a:cubicBezTo>
                    <a:pt x="4252" y="3254"/>
                    <a:pt x="4400" y="3328"/>
                    <a:pt x="4510" y="3402"/>
                  </a:cubicBezTo>
                  <a:cubicBezTo>
                    <a:pt x="4658" y="3513"/>
                    <a:pt x="4732" y="3624"/>
                    <a:pt x="4769" y="3735"/>
                  </a:cubicBezTo>
                  <a:cubicBezTo>
                    <a:pt x="4880" y="4142"/>
                    <a:pt x="5139" y="4511"/>
                    <a:pt x="5398" y="4807"/>
                  </a:cubicBezTo>
                  <a:cubicBezTo>
                    <a:pt x="5620" y="5066"/>
                    <a:pt x="5804" y="5251"/>
                    <a:pt x="5841" y="5251"/>
                  </a:cubicBezTo>
                  <a:cubicBezTo>
                    <a:pt x="5878" y="5325"/>
                    <a:pt x="5952" y="5362"/>
                    <a:pt x="6026" y="5362"/>
                  </a:cubicBezTo>
                  <a:lnTo>
                    <a:pt x="9428" y="5362"/>
                  </a:lnTo>
                  <a:cubicBezTo>
                    <a:pt x="9945" y="5362"/>
                    <a:pt x="10352" y="5214"/>
                    <a:pt x="10685" y="5066"/>
                  </a:cubicBezTo>
                  <a:cubicBezTo>
                    <a:pt x="11017" y="4918"/>
                    <a:pt x="11239" y="4696"/>
                    <a:pt x="11350" y="4511"/>
                  </a:cubicBezTo>
                  <a:cubicBezTo>
                    <a:pt x="11387" y="4437"/>
                    <a:pt x="11424" y="4401"/>
                    <a:pt x="11424" y="4327"/>
                  </a:cubicBezTo>
                  <a:cubicBezTo>
                    <a:pt x="11461" y="4290"/>
                    <a:pt x="11498" y="4216"/>
                    <a:pt x="11498" y="4105"/>
                  </a:cubicBezTo>
                  <a:cubicBezTo>
                    <a:pt x="11498" y="4031"/>
                    <a:pt x="11461" y="3957"/>
                    <a:pt x="11424" y="3883"/>
                  </a:cubicBezTo>
                  <a:cubicBezTo>
                    <a:pt x="11313" y="3772"/>
                    <a:pt x="11202" y="3735"/>
                    <a:pt x="11128" y="3698"/>
                  </a:cubicBezTo>
                  <a:lnTo>
                    <a:pt x="10278" y="3698"/>
                  </a:lnTo>
                  <a:cubicBezTo>
                    <a:pt x="9834" y="3698"/>
                    <a:pt x="9169" y="3661"/>
                    <a:pt x="8577" y="3587"/>
                  </a:cubicBezTo>
                  <a:cubicBezTo>
                    <a:pt x="8281" y="3587"/>
                    <a:pt x="7986" y="3513"/>
                    <a:pt x="7727" y="3476"/>
                  </a:cubicBezTo>
                  <a:cubicBezTo>
                    <a:pt x="7505" y="3439"/>
                    <a:pt x="7320" y="3365"/>
                    <a:pt x="7246" y="3328"/>
                  </a:cubicBezTo>
                  <a:cubicBezTo>
                    <a:pt x="6951" y="3144"/>
                    <a:pt x="6581" y="2700"/>
                    <a:pt x="6322" y="2367"/>
                  </a:cubicBezTo>
                  <a:cubicBezTo>
                    <a:pt x="6248" y="2256"/>
                    <a:pt x="6174" y="2219"/>
                    <a:pt x="6100" y="2145"/>
                  </a:cubicBezTo>
                  <a:cubicBezTo>
                    <a:pt x="5731" y="1886"/>
                    <a:pt x="5065" y="1554"/>
                    <a:pt x="4363" y="1221"/>
                  </a:cubicBezTo>
                  <a:cubicBezTo>
                    <a:pt x="3660" y="888"/>
                    <a:pt x="2847" y="556"/>
                    <a:pt x="2292" y="371"/>
                  </a:cubicBezTo>
                  <a:lnTo>
                    <a:pt x="2255" y="334"/>
                  </a:lnTo>
                  <a:lnTo>
                    <a:pt x="924"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0"/>
            <p:cNvSpPr/>
            <p:nvPr/>
          </p:nvSpPr>
          <p:spPr>
            <a:xfrm>
              <a:off x="2208675" y="4889025"/>
              <a:ext cx="101700" cy="88750"/>
            </a:xfrm>
            <a:custGeom>
              <a:avLst/>
              <a:gdLst/>
              <a:ahLst/>
              <a:cxnLst/>
              <a:rect l="l" t="t" r="r" b="b"/>
              <a:pathLst>
                <a:path w="4068" h="3550" extrusionOk="0">
                  <a:moveTo>
                    <a:pt x="2404" y="1"/>
                  </a:moveTo>
                  <a:cubicBezTo>
                    <a:pt x="2404" y="1"/>
                    <a:pt x="1" y="2293"/>
                    <a:pt x="1" y="2552"/>
                  </a:cubicBezTo>
                  <a:cubicBezTo>
                    <a:pt x="38" y="3180"/>
                    <a:pt x="1628" y="3550"/>
                    <a:pt x="1628" y="3550"/>
                  </a:cubicBezTo>
                  <a:lnTo>
                    <a:pt x="4068" y="2071"/>
                  </a:lnTo>
                  <a:lnTo>
                    <a:pt x="3994" y="1295"/>
                  </a:lnTo>
                  <a:cubicBezTo>
                    <a:pt x="3587" y="296"/>
                    <a:pt x="2404" y="1"/>
                    <a:pt x="240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0"/>
            <p:cNvSpPr/>
            <p:nvPr/>
          </p:nvSpPr>
          <p:spPr>
            <a:xfrm>
              <a:off x="2201300" y="4881625"/>
              <a:ext cx="117400" cy="103925"/>
            </a:xfrm>
            <a:custGeom>
              <a:avLst/>
              <a:gdLst/>
              <a:ahLst/>
              <a:cxnLst/>
              <a:rect l="l" t="t" r="r" b="b"/>
              <a:pathLst>
                <a:path w="4696" h="4157" extrusionOk="0">
                  <a:moveTo>
                    <a:pt x="2776" y="662"/>
                  </a:moveTo>
                  <a:cubicBezTo>
                    <a:pt x="2896" y="699"/>
                    <a:pt x="3067" y="772"/>
                    <a:pt x="3254" y="888"/>
                  </a:cubicBezTo>
                  <a:cubicBezTo>
                    <a:pt x="3529" y="1026"/>
                    <a:pt x="3805" y="1292"/>
                    <a:pt x="3961" y="1627"/>
                  </a:cubicBezTo>
                  <a:lnTo>
                    <a:pt x="3961" y="1627"/>
                  </a:lnTo>
                  <a:lnTo>
                    <a:pt x="3956" y="1628"/>
                  </a:lnTo>
                  <a:lnTo>
                    <a:pt x="4030" y="2219"/>
                  </a:lnTo>
                  <a:lnTo>
                    <a:pt x="1879" y="3503"/>
                  </a:lnTo>
                  <a:lnTo>
                    <a:pt x="1879" y="3503"/>
                  </a:lnTo>
                  <a:cubicBezTo>
                    <a:pt x="1711" y="3463"/>
                    <a:pt x="1379" y="3389"/>
                    <a:pt x="1109" y="3254"/>
                  </a:cubicBezTo>
                  <a:cubicBezTo>
                    <a:pt x="961" y="3180"/>
                    <a:pt x="814" y="3069"/>
                    <a:pt x="740" y="2995"/>
                  </a:cubicBezTo>
                  <a:cubicBezTo>
                    <a:pt x="680" y="2956"/>
                    <a:pt x="652" y="2916"/>
                    <a:pt x="639" y="2887"/>
                  </a:cubicBezTo>
                  <a:lnTo>
                    <a:pt x="639" y="2887"/>
                  </a:lnTo>
                  <a:cubicBezTo>
                    <a:pt x="665" y="2855"/>
                    <a:pt x="696" y="2802"/>
                    <a:pt x="740" y="2737"/>
                  </a:cubicBezTo>
                  <a:cubicBezTo>
                    <a:pt x="1035" y="2404"/>
                    <a:pt x="1553" y="1849"/>
                    <a:pt x="2034" y="1369"/>
                  </a:cubicBezTo>
                  <a:cubicBezTo>
                    <a:pt x="2340" y="1086"/>
                    <a:pt x="2616" y="819"/>
                    <a:pt x="2776" y="662"/>
                  </a:cubicBezTo>
                  <a:close/>
                  <a:moveTo>
                    <a:pt x="2773" y="1"/>
                  </a:moveTo>
                  <a:cubicBezTo>
                    <a:pt x="2662" y="1"/>
                    <a:pt x="2551" y="1"/>
                    <a:pt x="2477" y="75"/>
                  </a:cubicBezTo>
                  <a:cubicBezTo>
                    <a:pt x="2477" y="75"/>
                    <a:pt x="1886" y="666"/>
                    <a:pt x="1294" y="1258"/>
                  </a:cubicBezTo>
                  <a:cubicBezTo>
                    <a:pt x="998" y="1554"/>
                    <a:pt x="666" y="1886"/>
                    <a:pt x="444" y="2145"/>
                  </a:cubicBezTo>
                  <a:cubicBezTo>
                    <a:pt x="333" y="2256"/>
                    <a:pt x="222" y="2367"/>
                    <a:pt x="148" y="2478"/>
                  </a:cubicBezTo>
                  <a:lnTo>
                    <a:pt x="74" y="2626"/>
                  </a:lnTo>
                  <a:cubicBezTo>
                    <a:pt x="37" y="2700"/>
                    <a:pt x="0" y="2737"/>
                    <a:pt x="0" y="2848"/>
                  </a:cubicBezTo>
                  <a:cubicBezTo>
                    <a:pt x="0" y="2922"/>
                    <a:pt x="0" y="2959"/>
                    <a:pt x="0" y="2959"/>
                  </a:cubicBezTo>
                  <a:lnTo>
                    <a:pt x="6" y="2956"/>
                  </a:lnTo>
                  <a:lnTo>
                    <a:pt x="6" y="2956"/>
                  </a:lnTo>
                  <a:cubicBezTo>
                    <a:pt x="25" y="3070"/>
                    <a:pt x="87" y="3162"/>
                    <a:pt x="148" y="3254"/>
                  </a:cubicBezTo>
                  <a:cubicBezTo>
                    <a:pt x="259" y="3439"/>
                    <a:pt x="407" y="3550"/>
                    <a:pt x="592" y="3661"/>
                  </a:cubicBezTo>
                  <a:cubicBezTo>
                    <a:pt x="1146" y="3994"/>
                    <a:pt x="1812" y="4142"/>
                    <a:pt x="1849" y="4142"/>
                  </a:cubicBezTo>
                  <a:cubicBezTo>
                    <a:pt x="1870" y="4152"/>
                    <a:pt x="1892" y="4157"/>
                    <a:pt x="1914" y="4157"/>
                  </a:cubicBezTo>
                  <a:cubicBezTo>
                    <a:pt x="1966" y="4157"/>
                    <a:pt x="2018" y="4131"/>
                    <a:pt x="2071" y="4105"/>
                  </a:cubicBezTo>
                  <a:lnTo>
                    <a:pt x="4548" y="2663"/>
                  </a:lnTo>
                  <a:cubicBezTo>
                    <a:pt x="4622" y="2589"/>
                    <a:pt x="4695" y="2478"/>
                    <a:pt x="4695" y="2330"/>
                  </a:cubicBezTo>
                  <a:lnTo>
                    <a:pt x="4585" y="1554"/>
                  </a:lnTo>
                  <a:lnTo>
                    <a:pt x="4548" y="1480"/>
                  </a:lnTo>
                  <a:cubicBezTo>
                    <a:pt x="4326" y="888"/>
                    <a:pt x="3882" y="518"/>
                    <a:pt x="3475" y="297"/>
                  </a:cubicBezTo>
                  <a:cubicBezTo>
                    <a:pt x="3106" y="75"/>
                    <a:pt x="2773" y="1"/>
                    <a:pt x="277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0"/>
            <p:cNvSpPr/>
            <p:nvPr/>
          </p:nvSpPr>
          <p:spPr>
            <a:xfrm>
              <a:off x="2129500" y="3838700"/>
              <a:ext cx="832475" cy="1182875"/>
            </a:xfrm>
            <a:custGeom>
              <a:avLst/>
              <a:gdLst/>
              <a:ahLst/>
              <a:cxnLst/>
              <a:rect l="l" t="t" r="r" b="b"/>
              <a:pathLst>
                <a:path w="33299" h="47315" extrusionOk="0">
                  <a:moveTo>
                    <a:pt x="13450" y="1"/>
                  </a:moveTo>
                  <a:cubicBezTo>
                    <a:pt x="9313" y="1"/>
                    <a:pt x="4795" y="348"/>
                    <a:pt x="4795" y="348"/>
                  </a:cubicBezTo>
                  <a:cubicBezTo>
                    <a:pt x="2380" y="1336"/>
                    <a:pt x="1" y="10074"/>
                    <a:pt x="1673" y="10074"/>
                  </a:cubicBezTo>
                  <a:cubicBezTo>
                    <a:pt x="1690" y="10074"/>
                    <a:pt x="1708" y="10073"/>
                    <a:pt x="1726" y="10071"/>
                  </a:cubicBezTo>
                  <a:cubicBezTo>
                    <a:pt x="3501" y="9923"/>
                    <a:pt x="14296" y="8962"/>
                    <a:pt x="14296" y="8962"/>
                  </a:cubicBezTo>
                  <a:lnTo>
                    <a:pt x="14296" y="8962"/>
                  </a:lnTo>
                  <a:cubicBezTo>
                    <a:pt x="13963" y="13990"/>
                    <a:pt x="17217" y="23935"/>
                    <a:pt x="19620" y="27040"/>
                  </a:cubicBezTo>
                  <a:cubicBezTo>
                    <a:pt x="21210" y="29000"/>
                    <a:pt x="23095" y="35285"/>
                    <a:pt x="24056" y="37725"/>
                  </a:cubicBezTo>
                  <a:cubicBezTo>
                    <a:pt x="24574" y="39019"/>
                    <a:pt x="24537" y="40461"/>
                    <a:pt x="23982" y="41718"/>
                  </a:cubicBezTo>
                  <a:cubicBezTo>
                    <a:pt x="23687" y="42346"/>
                    <a:pt x="23502" y="43012"/>
                    <a:pt x="23613" y="43419"/>
                  </a:cubicBezTo>
                  <a:cubicBezTo>
                    <a:pt x="23945" y="44380"/>
                    <a:pt x="25092" y="44047"/>
                    <a:pt x="25720" y="44380"/>
                  </a:cubicBezTo>
                  <a:cubicBezTo>
                    <a:pt x="26385" y="44712"/>
                    <a:pt x="28456" y="46635"/>
                    <a:pt x="29047" y="47042"/>
                  </a:cubicBezTo>
                  <a:cubicBezTo>
                    <a:pt x="29371" y="47232"/>
                    <a:pt x="30214" y="47315"/>
                    <a:pt x="31026" y="47315"/>
                  </a:cubicBezTo>
                  <a:cubicBezTo>
                    <a:pt x="31792" y="47315"/>
                    <a:pt x="32530" y="47241"/>
                    <a:pt x="32781" y="47116"/>
                  </a:cubicBezTo>
                  <a:cubicBezTo>
                    <a:pt x="33299" y="46857"/>
                    <a:pt x="32338" y="46561"/>
                    <a:pt x="31746" y="46043"/>
                  </a:cubicBezTo>
                  <a:cubicBezTo>
                    <a:pt x="31155" y="45489"/>
                    <a:pt x="27679" y="39500"/>
                    <a:pt x="27679" y="39500"/>
                  </a:cubicBezTo>
                  <a:cubicBezTo>
                    <a:pt x="27679" y="39500"/>
                    <a:pt x="21357" y="2529"/>
                    <a:pt x="20064" y="902"/>
                  </a:cubicBezTo>
                  <a:cubicBezTo>
                    <a:pt x="19505" y="200"/>
                    <a:pt x="16587" y="1"/>
                    <a:pt x="134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0"/>
            <p:cNvSpPr/>
            <p:nvPr/>
          </p:nvSpPr>
          <p:spPr>
            <a:xfrm>
              <a:off x="2149525" y="3831675"/>
              <a:ext cx="811550" cy="1197875"/>
            </a:xfrm>
            <a:custGeom>
              <a:avLst/>
              <a:gdLst/>
              <a:ahLst/>
              <a:cxnLst/>
              <a:rect l="l" t="t" r="r" b="b"/>
              <a:pathLst>
                <a:path w="32462" h="47915" extrusionOk="0">
                  <a:moveTo>
                    <a:pt x="12682" y="592"/>
                  </a:moveTo>
                  <a:cubicBezTo>
                    <a:pt x="14235" y="592"/>
                    <a:pt x="15750" y="666"/>
                    <a:pt x="16896" y="777"/>
                  </a:cubicBezTo>
                  <a:cubicBezTo>
                    <a:pt x="17488" y="850"/>
                    <a:pt x="18006" y="924"/>
                    <a:pt x="18375" y="1035"/>
                  </a:cubicBezTo>
                  <a:cubicBezTo>
                    <a:pt x="18745" y="1146"/>
                    <a:pt x="18967" y="1294"/>
                    <a:pt x="19041" y="1368"/>
                  </a:cubicBezTo>
                  <a:cubicBezTo>
                    <a:pt x="19041" y="1405"/>
                    <a:pt x="19078" y="1442"/>
                    <a:pt x="19115" y="1553"/>
                  </a:cubicBezTo>
                  <a:cubicBezTo>
                    <a:pt x="19299" y="1960"/>
                    <a:pt x="19558" y="2921"/>
                    <a:pt x="19891" y="4215"/>
                  </a:cubicBezTo>
                  <a:cubicBezTo>
                    <a:pt x="20963" y="8725"/>
                    <a:pt x="22627" y="17635"/>
                    <a:pt x="24032" y="25436"/>
                  </a:cubicBezTo>
                  <a:cubicBezTo>
                    <a:pt x="24734" y="29318"/>
                    <a:pt x="25363" y="32904"/>
                    <a:pt x="25843" y="35566"/>
                  </a:cubicBezTo>
                  <a:cubicBezTo>
                    <a:pt x="26065" y="36860"/>
                    <a:pt x="26250" y="37932"/>
                    <a:pt x="26361" y="38672"/>
                  </a:cubicBezTo>
                  <a:cubicBezTo>
                    <a:pt x="26509" y="39448"/>
                    <a:pt x="26583" y="39855"/>
                    <a:pt x="26583" y="39855"/>
                  </a:cubicBezTo>
                  <a:lnTo>
                    <a:pt x="26620" y="39965"/>
                  </a:lnTo>
                  <a:cubicBezTo>
                    <a:pt x="26620" y="39965"/>
                    <a:pt x="27470" y="41444"/>
                    <a:pt x="28431" y="42997"/>
                  </a:cubicBezTo>
                  <a:cubicBezTo>
                    <a:pt x="28912" y="43773"/>
                    <a:pt x="29392" y="44587"/>
                    <a:pt x="29799" y="45215"/>
                  </a:cubicBezTo>
                  <a:cubicBezTo>
                    <a:pt x="30021" y="45548"/>
                    <a:pt x="30206" y="45807"/>
                    <a:pt x="30354" y="46029"/>
                  </a:cubicBezTo>
                  <a:cubicBezTo>
                    <a:pt x="30539" y="46251"/>
                    <a:pt x="30649" y="46435"/>
                    <a:pt x="30760" y="46546"/>
                  </a:cubicBezTo>
                  <a:cubicBezTo>
                    <a:pt x="31019" y="46768"/>
                    <a:pt x="31315" y="46953"/>
                    <a:pt x="31574" y="47101"/>
                  </a:cubicBezTo>
                  <a:cubicBezTo>
                    <a:pt x="31611" y="47126"/>
                    <a:pt x="31644" y="47151"/>
                    <a:pt x="31675" y="47174"/>
                  </a:cubicBezTo>
                  <a:lnTo>
                    <a:pt x="31675" y="47174"/>
                  </a:lnTo>
                  <a:cubicBezTo>
                    <a:pt x="31666" y="47175"/>
                    <a:pt x="31657" y="47175"/>
                    <a:pt x="31648" y="47175"/>
                  </a:cubicBezTo>
                  <a:cubicBezTo>
                    <a:pt x="31315" y="47249"/>
                    <a:pt x="30760" y="47286"/>
                    <a:pt x="30206" y="47286"/>
                  </a:cubicBezTo>
                  <a:cubicBezTo>
                    <a:pt x="29799" y="47286"/>
                    <a:pt x="29392" y="47286"/>
                    <a:pt x="29097" y="47249"/>
                  </a:cubicBezTo>
                  <a:cubicBezTo>
                    <a:pt x="28764" y="47175"/>
                    <a:pt x="28468" y="47101"/>
                    <a:pt x="28394" y="47064"/>
                  </a:cubicBezTo>
                  <a:cubicBezTo>
                    <a:pt x="28283" y="46990"/>
                    <a:pt x="28062" y="46768"/>
                    <a:pt x="27766" y="46546"/>
                  </a:cubicBezTo>
                  <a:cubicBezTo>
                    <a:pt x="27322" y="46177"/>
                    <a:pt x="26805" y="45733"/>
                    <a:pt x="26287" y="45289"/>
                  </a:cubicBezTo>
                  <a:cubicBezTo>
                    <a:pt x="26065" y="45104"/>
                    <a:pt x="25806" y="44920"/>
                    <a:pt x="25621" y="44735"/>
                  </a:cubicBezTo>
                  <a:cubicBezTo>
                    <a:pt x="25400" y="44587"/>
                    <a:pt x="25215" y="44476"/>
                    <a:pt x="25067" y="44365"/>
                  </a:cubicBezTo>
                  <a:cubicBezTo>
                    <a:pt x="24660" y="44180"/>
                    <a:pt x="24180" y="44180"/>
                    <a:pt x="23810" y="44106"/>
                  </a:cubicBezTo>
                  <a:cubicBezTo>
                    <a:pt x="23625" y="44069"/>
                    <a:pt x="23477" y="44032"/>
                    <a:pt x="23366" y="43958"/>
                  </a:cubicBezTo>
                  <a:cubicBezTo>
                    <a:pt x="23255" y="43884"/>
                    <a:pt x="23181" y="43773"/>
                    <a:pt x="23107" y="43589"/>
                  </a:cubicBezTo>
                  <a:cubicBezTo>
                    <a:pt x="23107" y="43552"/>
                    <a:pt x="23107" y="43478"/>
                    <a:pt x="23107" y="43404"/>
                  </a:cubicBezTo>
                  <a:cubicBezTo>
                    <a:pt x="23070" y="43071"/>
                    <a:pt x="23255" y="42590"/>
                    <a:pt x="23440" y="42147"/>
                  </a:cubicBezTo>
                  <a:cubicBezTo>
                    <a:pt x="23773" y="41407"/>
                    <a:pt x="23921" y="40631"/>
                    <a:pt x="23921" y="39892"/>
                  </a:cubicBezTo>
                  <a:cubicBezTo>
                    <a:pt x="23921" y="39189"/>
                    <a:pt x="23810" y="38524"/>
                    <a:pt x="23551" y="37895"/>
                  </a:cubicBezTo>
                  <a:cubicBezTo>
                    <a:pt x="23070" y="36675"/>
                    <a:pt x="22368" y="34494"/>
                    <a:pt x="21555" y="32386"/>
                  </a:cubicBezTo>
                  <a:cubicBezTo>
                    <a:pt x="21185" y="31314"/>
                    <a:pt x="20741" y="30242"/>
                    <a:pt x="20335" y="29355"/>
                  </a:cubicBezTo>
                  <a:cubicBezTo>
                    <a:pt x="19928" y="28431"/>
                    <a:pt x="19484" y="27654"/>
                    <a:pt x="19078" y="27100"/>
                  </a:cubicBezTo>
                  <a:cubicBezTo>
                    <a:pt x="18523" y="26434"/>
                    <a:pt x="17895" y="25325"/>
                    <a:pt x="17303" y="23957"/>
                  </a:cubicBezTo>
                  <a:cubicBezTo>
                    <a:pt x="15455" y="19964"/>
                    <a:pt x="13754" y="13827"/>
                    <a:pt x="13754" y="9982"/>
                  </a:cubicBezTo>
                  <a:cubicBezTo>
                    <a:pt x="13754" y="9723"/>
                    <a:pt x="13791" y="9502"/>
                    <a:pt x="13791" y="9280"/>
                  </a:cubicBezTo>
                  <a:cubicBezTo>
                    <a:pt x="13791" y="9169"/>
                    <a:pt x="13754" y="9095"/>
                    <a:pt x="13680" y="9021"/>
                  </a:cubicBezTo>
                  <a:cubicBezTo>
                    <a:pt x="13643" y="8984"/>
                    <a:pt x="13532" y="8947"/>
                    <a:pt x="13458" y="8947"/>
                  </a:cubicBezTo>
                  <a:cubicBezTo>
                    <a:pt x="13458" y="8947"/>
                    <a:pt x="2663" y="9908"/>
                    <a:pt x="888" y="10056"/>
                  </a:cubicBezTo>
                  <a:lnTo>
                    <a:pt x="814" y="10019"/>
                  </a:lnTo>
                  <a:cubicBezTo>
                    <a:pt x="777" y="10019"/>
                    <a:pt x="703" y="9945"/>
                    <a:pt x="666" y="9760"/>
                  </a:cubicBezTo>
                  <a:cubicBezTo>
                    <a:pt x="629" y="9613"/>
                    <a:pt x="629" y="9391"/>
                    <a:pt x="629" y="9132"/>
                  </a:cubicBezTo>
                  <a:cubicBezTo>
                    <a:pt x="592" y="7986"/>
                    <a:pt x="1073" y="6063"/>
                    <a:pt x="1738" y="4363"/>
                  </a:cubicBezTo>
                  <a:cubicBezTo>
                    <a:pt x="2071" y="3512"/>
                    <a:pt x="2478" y="2736"/>
                    <a:pt x="2885" y="2107"/>
                  </a:cubicBezTo>
                  <a:cubicBezTo>
                    <a:pt x="3299" y="1521"/>
                    <a:pt x="3681" y="1127"/>
                    <a:pt x="4030" y="957"/>
                  </a:cubicBezTo>
                  <a:lnTo>
                    <a:pt x="4030" y="957"/>
                  </a:lnTo>
                  <a:lnTo>
                    <a:pt x="4031" y="961"/>
                  </a:lnTo>
                  <a:cubicBezTo>
                    <a:pt x="4031" y="961"/>
                    <a:pt x="4289" y="924"/>
                    <a:pt x="4807" y="887"/>
                  </a:cubicBezTo>
                  <a:cubicBezTo>
                    <a:pt x="6249" y="813"/>
                    <a:pt x="9576" y="592"/>
                    <a:pt x="12682" y="592"/>
                  </a:cubicBezTo>
                  <a:close/>
                  <a:moveTo>
                    <a:pt x="12682" y="0"/>
                  </a:moveTo>
                  <a:cubicBezTo>
                    <a:pt x="8541" y="0"/>
                    <a:pt x="3994" y="333"/>
                    <a:pt x="3957" y="333"/>
                  </a:cubicBezTo>
                  <a:lnTo>
                    <a:pt x="3883" y="370"/>
                  </a:lnTo>
                  <a:cubicBezTo>
                    <a:pt x="3328" y="592"/>
                    <a:pt x="2848" y="1109"/>
                    <a:pt x="2404" y="1775"/>
                  </a:cubicBezTo>
                  <a:cubicBezTo>
                    <a:pt x="1701" y="2773"/>
                    <a:pt x="1110" y="4141"/>
                    <a:pt x="703" y="5472"/>
                  </a:cubicBezTo>
                  <a:cubicBezTo>
                    <a:pt x="260" y="6840"/>
                    <a:pt x="1" y="8171"/>
                    <a:pt x="1" y="9132"/>
                  </a:cubicBezTo>
                  <a:cubicBezTo>
                    <a:pt x="1" y="9539"/>
                    <a:pt x="38" y="9871"/>
                    <a:pt x="149" y="10167"/>
                  </a:cubicBezTo>
                  <a:cubicBezTo>
                    <a:pt x="223" y="10278"/>
                    <a:pt x="297" y="10426"/>
                    <a:pt x="444" y="10537"/>
                  </a:cubicBezTo>
                  <a:cubicBezTo>
                    <a:pt x="555" y="10611"/>
                    <a:pt x="703" y="10685"/>
                    <a:pt x="888" y="10685"/>
                  </a:cubicBezTo>
                  <a:lnTo>
                    <a:pt x="962" y="10685"/>
                  </a:lnTo>
                  <a:cubicBezTo>
                    <a:pt x="1849" y="10574"/>
                    <a:pt x="4992" y="10315"/>
                    <a:pt x="7913" y="10056"/>
                  </a:cubicBezTo>
                  <a:cubicBezTo>
                    <a:pt x="9354" y="9908"/>
                    <a:pt x="10759" y="9797"/>
                    <a:pt x="11794" y="9723"/>
                  </a:cubicBezTo>
                  <a:cubicBezTo>
                    <a:pt x="12393" y="9659"/>
                    <a:pt x="12868" y="9620"/>
                    <a:pt x="13162" y="9598"/>
                  </a:cubicBezTo>
                  <a:lnTo>
                    <a:pt x="13162" y="9598"/>
                  </a:lnTo>
                  <a:cubicBezTo>
                    <a:pt x="13162" y="9723"/>
                    <a:pt x="13162" y="9853"/>
                    <a:pt x="13162" y="9982"/>
                  </a:cubicBezTo>
                  <a:cubicBezTo>
                    <a:pt x="13162" y="12644"/>
                    <a:pt x="13939" y="16267"/>
                    <a:pt x="14974" y="19595"/>
                  </a:cubicBezTo>
                  <a:cubicBezTo>
                    <a:pt x="15528" y="21258"/>
                    <a:pt x="16120" y="22848"/>
                    <a:pt x="16749" y="24216"/>
                  </a:cubicBezTo>
                  <a:cubicBezTo>
                    <a:pt x="17340" y="25584"/>
                    <a:pt x="17969" y="26730"/>
                    <a:pt x="18597" y="27506"/>
                  </a:cubicBezTo>
                  <a:cubicBezTo>
                    <a:pt x="18967" y="27950"/>
                    <a:pt x="19373" y="28726"/>
                    <a:pt x="19780" y="29614"/>
                  </a:cubicBezTo>
                  <a:cubicBezTo>
                    <a:pt x="21000" y="32276"/>
                    <a:pt x="22257" y="36268"/>
                    <a:pt x="22997" y="38117"/>
                  </a:cubicBezTo>
                  <a:cubicBezTo>
                    <a:pt x="23218" y="38672"/>
                    <a:pt x="23329" y="39263"/>
                    <a:pt x="23329" y="39892"/>
                  </a:cubicBezTo>
                  <a:cubicBezTo>
                    <a:pt x="23329" y="40557"/>
                    <a:pt x="23181" y="41259"/>
                    <a:pt x="22886" y="41888"/>
                  </a:cubicBezTo>
                  <a:cubicBezTo>
                    <a:pt x="22664" y="42406"/>
                    <a:pt x="22479" y="42923"/>
                    <a:pt x="22479" y="43404"/>
                  </a:cubicBezTo>
                  <a:cubicBezTo>
                    <a:pt x="22479" y="43515"/>
                    <a:pt x="22479" y="43663"/>
                    <a:pt x="22553" y="43773"/>
                  </a:cubicBezTo>
                  <a:cubicBezTo>
                    <a:pt x="22627" y="44069"/>
                    <a:pt x="22812" y="44328"/>
                    <a:pt x="23034" y="44439"/>
                  </a:cubicBezTo>
                  <a:cubicBezTo>
                    <a:pt x="23366" y="44661"/>
                    <a:pt x="23699" y="44735"/>
                    <a:pt x="24032" y="44772"/>
                  </a:cubicBezTo>
                  <a:cubicBezTo>
                    <a:pt x="24364" y="44809"/>
                    <a:pt x="24623" y="44846"/>
                    <a:pt x="24808" y="44920"/>
                  </a:cubicBezTo>
                  <a:cubicBezTo>
                    <a:pt x="24919" y="44993"/>
                    <a:pt x="25178" y="45178"/>
                    <a:pt x="25437" y="45400"/>
                  </a:cubicBezTo>
                  <a:cubicBezTo>
                    <a:pt x="25880" y="45733"/>
                    <a:pt x="26398" y="46214"/>
                    <a:pt x="26915" y="46620"/>
                  </a:cubicBezTo>
                  <a:cubicBezTo>
                    <a:pt x="27396" y="47027"/>
                    <a:pt x="27803" y="47397"/>
                    <a:pt x="28062" y="47581"/>
                  </a:cubicBezTo>
                  <a:cubicBezTo>
                    <a:pt x="28320" y="47729"/>
                    <a:pt x="28616" y="47803"/>
                    <a:pt x="28986" y="47840"/>
                  </a:cubicBezTo>
                  <a:cubicBezTo>
                    <a:pt x="29355" y="47877"/>
                    <a:pt x="29799" y="47914"/>
                    <a:pt x="30206" y="47914"/>
                  </a:cubicBezTo>
                  <a:cubicBezTo>
                    <a:pt x="30612" y="47914"/>
                    <a:pt x="30982" y="47877"/>
                    <a:pt x="31315" y="47840"/>
                  </a:cubicBezTo>
                  <a:cubicBezTo>
                    <a:pt x="31500" y="47840"/>
                    <a:pt x="31648" y="47803"/>
                    <a:pt x="31759" y="47766"/>
                  </a:cubicBezTo>
                  <a:cubicBezTo>
                    <a:pt x="31906" y="47766"/>
                    <a:pt x="32017" y="47729"/>
                    <a:pt x="32128" y="47655"/>
                  </a:cubicBezTo>
                  <a:cubicBezTo>
                    <a:pt x="32202" y="47618"/>
                    <a:pt x="32276" y="47581"/>
                    <a:pt x="32313" y="47508"/>
                  </a:cubicBezTo>
                  <a:cubicBezTo>
                    <a:pt x="32387" y="47434"/>
                    <a:pt x="32461" y="47323"/>
                    <a:pt x="32461" y="47212"/>
                  </a:cubicBezTo>
                  <a:cubicBezTo>
                    <a:pt x="32424" y="47101"/>
                    <a:pt x="32387" y="47027"/>
                    <a:pt x="32350" y="46953"/>
                  </a:cubicBezTo>
                  <a:cubicBezTo>
                    <a:pt x="32276" y="46879"/>
                    <a:pt x="32202" y="46805"/>
                    <a:pt x="32091" y="46731"/>
                  </a:cubicBezTo>
                  <a:cubicBezTo>
                    <a:pt x="31833" y="46546"/>
                    <a:pt x="31426" y="46324"/>
                    <a:pt x="31167" y="46066"/>
                  </a:cubicBezTo>
                  <a:cubicBezTo>
                    <a:pt x="31130" y="46066"/>
                    <a:pt x="31019" y="45881"/>
                    <a:pt x="30871" y="45696"/>
                  </a:cubicBezTo>
                  <a:cubicBezTo>
                    <a:pt x="30354" y="44957"/>
                    <a:pt x="29429" y="43441"/>
                    <a:pt x="28616" y="42110"/>
                  </a:cubicBezTo>
                  <a:cubicBezTo>
                    <a:pt x="28209" y="41444"/>
                    <a:pt x="27840" y="40816"/>
                    <a:pt x="27581" y="40372"/>
                  </a:cubicBezTo>
                  <a:cubicBezTo>
                    <a:pt x="27378" y="40025"/>
                    <a:pt x="27221" y="39768"/>
                    <a:pt x="27162" y="39673"/>
                  </a:cubicBezTo>
                  <a:lnTo>
                    <a:pt x="27162" y="39673"/>
                  </a:lnTo>
                  <a:cubicBezTo>
                    <a:pt x="27016" y="38804"/>
                    <a:pt x="25533" y="30020"/>
                    <a:pt x="23884" y="21036"/>
                  </a:cubicBezTo>
                  <a:cubicBezTo>
                    <a:pt x="22997" y="16304"/>
                    <a:pt x="22072" y="11535"/>
                    <a:pt x="21296" y="7838"/>
                  </a:cubicBezTo>
                  <a:cubicBezTo>
                    <a:pt x="20926" y="5989"/>
                    <a:pt x="20556" y="4400"/>
                    <a:pt x="20261" y="3254"/>
                  </a:cubicBezTo>
                  <a:cubicBezTo>
                    <a:pt x="20113" y="2662"/>
                    <a:pt x="20002" y="2144"/>
                    <a:pt x="19854" y="1775"/>
                  </a:cubicBezTo>
                  <a:cubicBezTo>
                    <a:pt x="19817" y="1590"/>
                    <a:pt x="19743" y="1442"/>
                    <a:pt x="19706" y="1331"/>
                  </a:cubicBezTo>
                  <a:cubicBezTo>
                    <a:pt x="19632" y="1183"/>
                    <a:pt x="19595" y="1072"/>
                    <a:pt x="19521" y="998"/>
                  </a:cubicBezTo>
                  <a:cubicBezTo>
                    <a:pt x="19299" y="740"/>
                    <a:pt x="18967" y="592"/>
                    <a:pt x="18523" y="444"/>
                  </a:cubicBezTo>
                  <a:cubicBezTo>
                    <a:pt x="17895" y="259"/>
                    <a:pt x="17044" y="148"/>
                    <a:pt x="16009" y="74"/>
                  </a:cubicBezTo>
                  <a:cubicBezTo>
                    <a:pt x="15011" y="0"/>
                    <a:pt x="13865" y="0"/>
                    <a:pt x="1268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0"/>
            <p:cNvSpPr/>
            <p:nvPr/>
          </p:nvSpPr>
          <p:spPr>
            <a:xfrm>
              <a:off x="2676375" y="4926925"/>
              <a:ext cx="287175" cy="118325"/>
            </a:xfrm>
            <a:custGeom>
              <a:avLst/>
              <a:gdLst/>
              <a:ahLst/>
              <a:cxnLst/>
              <a:rect l="l" t="t" r="r" b="b"/>
              <a:pathLst>
                <a:path w="11487" h="4733" extrusionOk="0">
                  <a:moveTo>
                    <a:pt x="1072" y="0"/>
                  </a:moveTo>
                  <a:cubicBezTo>
                    <a:pt x="1072" y="0"/>
                    <a:pt x="0" y="0"/>
                    <a:pt x="887" y="888"/>
                  </a:cubicBezTo>
                  <a:cubicBezTo>
                    <a:pt x="1775" y="1775"/>
                    <a:pt x="1775" y="4585"/>
                    <a:pt x="1775" y="4585"/>
                  </a:cubicBezTo>
                  <a:lnTo>
                    <a:pt x="2810" y="4585"/>
                  </a:lnTo>
                  <a:cubicBezTo>
                    <a:pt x="2810" y="4585"/>
                    <a:pt x="2477" y="3180"/>
                    <a:pt x="2995" y="2477"/>
                  </a:cubicBezTo>
                  <a:cubicBezTo>
                    <a:pt x="2995" y="2477"/>
                    <a:pt x="3097" y="2470"/>
                    <a:pt x="3259" y="2470"/>
                  </a:cubicBezTo>
                  <a:cubicBezTo>
                    <a:pt x="3805" y="2470"/>
                    <a:pt x="5030" y="2558"/>
                    <a:pt x="5287" y="3328"/>
                  </a:cubicBezTo>
                  <a:cubicBezTo>
                    <a:pt x="5509" y="4030"/>
                    <a:pt x="6248" y="4733"/>
                    <a:pt x="6248" y="4733"/>
                  </a:cubicBezTo>
                  <a:lnTo>
                    <a:pt x="9649" y="4733"/>
                  </a:lnTo>
                  <a:cubicBezTo>
                    <a:pt x="10574" y="4733"/>
                    <a:pt x="11165" y="4289"/>
                    <a:pt x="11313" y="4030"/>
                  </a:cubicBezTo>
                  <a:cubicBezTo>
                    <a:pt x="11442" y="3804"/>
                    <a:pt x="11487" y="3691"/>
                    <a:pt x="11075" y="3691"/>
                  </a:cubicBezTo>
                  <a:cubicBezTo>
                    <a:pt x="11016" y="3691"/>
                    <a:pt x="10948" y="3693"/>
                    <a:pt x="10869" y="3698"/>
                  </a:cubicBezTo>
                  <a:cubicBezTo>
                    <a:pt x="10783" y="3703"/>
                    <a:pt x="10660" y="3706"/>
                    <a:pt x="10509" y="3706"/>
                  </a:cubicBezTo>
                  <a:cubicBezTo>
                    <a:pt x="9626" y="3706"/>
                    <a:pt x="7820" y="3601"/>
                    <a:pt x="7283" y="3254"/>
                  </a:cubicBezTo>
                  <a:cubicBezTo>
                    <a:pt x="6951" y="3032"/>
                    <a:pt x="6581" y="2588"/>
                    <a:pt x="6322" y="2256"/>
                  </a:cubicBezTo>
                  <a:cubicBezTo>
                    <a:pt x="6063" y="1923"/>
                    <a:pt x="3697" y="814"/>
                    <a:pt x="2403" y="333"/>
                  </a:cubicBezTo>
                  <a:lnTo>
                    <a:pt x="1072"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0"/>
            <p:cNvSpPr/>
            <p:nvPr/>
          </p:nvSpPr>
          <p:spPr>
            <a:xfrm>
              <a:off x="2681900" y="4919525"/>
              <a:ext cx="287475" cy="133125"/>
            </a:xfrm>
            <a:custGeom>
              <a:avLst/>
              <a:gdLst/>
              <a:ahLst/>
              <a:cxnLst/>
              <a:rect l="l" t="t" r="r" b="b"/>
              <a:pathLst>
                <a:path w="11499" h="5325" extrusionOk="0">
                  <a:moveTo>
                    <a:pt x="802" y="598"/>
                  </a:moveTo>
                  <a:lnTo>
                    <a:pt x="2074" y="916"/>
                  </a:lnTo>
                  <a:lnTo>
                    <a:pt x="2074" y="916"/>
                  </a:lnTo>
                  <a:lnTo>
                    <a:pt x="2071" y="925"/>
                  </a:lnTo>
                  <a:cubicBezTo>
                    <a:pt x="2700" y="1147"/>
                    <a:pt x="3624" y="1553"/>
                    <a:pt x="4400" y="1923"/>
                  </a:cubicBezTo>
                  <a:cubicBezTo>
                    <a:pt x="4807" y="2108"/>
                    <a:pt x="5140" y="2293"/>
                    <a:pt x="5399" y="2441"/>
                  </a:cubicBezTo>
                  <a:cubicBezTo>
                    <a:pt x="5546" y="2515"/>
                    <a:pt x="5657" y="2589"/>
                    <a:pt x="5731" y="2626"/>
                  </a:cubicBezTo>
                  <a:lnTo>
                    <a:pt x="5842" y="2700"/>
                  </a:lnTo>
                  <a:lnTo>
                    <a:pt x="5842" y="2737"/>
                  </a:lnTo>
                  <a:cubicBezTo>
                    <a:pt x="6138" y="3106"/>
                    <a:pt x="6508" y="3550"/>
                    <a:pt x="6914" y="3809"/>
                  </a:cubicBezTo>
                  <a:cubicBezTo>
                    <a:pt x="7099" y="3957"/>
                    <a:pt x="7321" y="3994"/>
                    <a:pt x="7617" y="4067"/>
                  </a:cubicBezTo>
                  <a:cubicBezTo>
                    <a:pt x="8430" y="4252"/>
                    <a:pt x="9613" y="4289"/>
                    <a:pt x="10279" y="4289"/>
                  </a:cubicBezTo>
                  <a:lnTo>
                    <a:pt x="10744" y="4289"/>
                  </a:lnTo>
                  <a:cubicBezTo>
                    <a:pt x="10673" y="4360"/>
                    <a:pt x="10564" y="4443"/>
                    <a:pt x="10427" y="4511"/>
                  </a:cubicBezTo>
                  <a:cubicBezTo>
                    <a:pt x="10168" y="4622"/>
                    <a:pt x="9835" y="4733"/>
                    <a:pt x="9428" y="4733"/>
                  </a:cubicBezTo>
                  <a:lnTo>
                    <a:pt x="6175" y="4733"/>
                  </a:lnTo>
                  <a:cubicBezTo>
                    <a:pt x="6087" y="4644"/>
                    <a:pt x="5933" y="4480"/>
                    <a:pt x="5805" y="4289"/>
                  </a:cubicBezTo>
                  <a:cubicBezTo>
                    <a:pt x="5620" y="4067"/>
                    <a:pt x="5436" y="3772"/>
                    <a:pt x="5362" y="3550"/>
                  </a:cubicBezTo>
                  <a:cubicBezTo>
                    <a:pt x="5288" y="3291"/>
                    <a:pt x="5103" y="3069"/>
                    <a:pt x="4881" y="2921"/>
                  </a:cubicBezTo>
                  <a:cubicBezTo>
                    <a:pt x="4585" y="2700"/>
                    <a:pt x="4216" y="2589"/>
                    <a:pt x="3883" y="2515"/>
                  </a:cubicBezTo>
                  <a:cubicBezTo>
                    <a:pt x="3550" y="2441"/>
                    <a:pt x="3217" y="2441"/>
                    <a:pt x="3032" y="2441"/>
                  </a:cubicBezTo>
                  <a:lnTo>
                    <a:pt x="2774" y="2441"/>
                  </a:lnTo>
                  <a:cubicBezTo>
                    <a:pt x="2663" y="2441"/>
                    <a:pt x="2589" y="2515"/>
                    <a:pt x="2515" y="2589"/>
                  </a:cubicBezTo>
                  <a:cubicBezTo>
                    <a:pt x="2256" y="2958"/>
                    <a:pt x="2182" y="3439"/>
                    <a:pt x="2182" y="3883"/>
                  </a:cubicBezTo>
                  <a:cubicBezTo>
                    <a:pt x="2182" y="4130"/>
                    <a:pt x="2204" y="4363"/>
                    <a:pt x="2229" y="4548"/>
                  </a:cubicBezTo>
                  <a:lnTo>
                    <a:pt x="1842" y="4548"/>
                  </a:lnTo>
                  <a:cubicBezTo>
                    <a:pt x="1832" y="4256"/>
                    <a:pt x="1805" y="3800"/>
                    <a:pt x="1739" y="3291"/>
                  </a:cubicBezTo>
                  <a:cubicBezTo>
                    <a:pt x="1702" y="2884"/>
                    <a:pt x="1591" y="2441"/>
                    <a:pt x="1480" y="2034"/>
                  </a:cubicBezTo>
                  <a:cubicBezTo>
                    <a:pt x="1332" y="1627"/>
                    <a:pt x="1184" y="1258"/>
                    <a:pt x="888" y="962"/>
                  </a:cubicBezTo>
                  <a:cubicBezTo>
                    <a:pt x="777" y="851"/>
                    <a:pt x="703" y="740"/>
                    <a:pt x="666" y="703"/>
                  </a:cubicBezTo>
                  <a:lnTo>
                    <a:pt x="638" y="647"/>
                  </a:lnTo>
                  <a:lnTo>
                    <a:pt x="638" y="647"/>
                  </a:lnTo>
                  <a:cubicBezTo>
                    <a:pt x="659" y="629"/>
                    <a:pt x="711" y="629"/>
                    <a:pt x="740" y="629"/>
                  </a:cubicBezTo>
                  <a:lnTo>
                    <a:pt x="802" y="598"/>
                  </a:lnTo>
                  <a:close/>
                  <a:moveTo>
                    <a:pt x="851" y="1"/>
                  </a:moveTo>
                  <a:cubicBezTo>
                    <a:pt x="814" y="1"/>
                    <a:pt x="666" y="1"/>
                    <a:pt x="482" y="38"/>
                  </a:cubicBezTo>
                  <a:cubicBezTo>
                    <a:pt x="408" y="75"/>
                    <a:pt x="297" y="112"/>
                    <a:pt x="186" y="186"/>
                  </a:cubicBezTo>
                  <a:cubicBezTo>
                    <a:pt x="112" y="296"/>
                    <a:pt x="1" y="444"/>
                    <a:pt x="1" y="592"/>
                  </a:cubicBezTo>
                  <a:cubicBezTo>
                    <a:pt x="1" y="740"/>
                    <a:pt x="75" y="888"/>
                    <a:pt x="149" y="999"/>
                  </a:cubicBezTo>
                  <a:cubicBezTo>
                    <a:pt x="223" y="1110"/>
                    <a:pt x="297" y="1258"/>
                    <a:pt x="445" y="1406"/>
                  </a:cubicBezTo>
                  <a:cubicBezTo>
                    <a:pt x="629" y="1553"/>
                    <a:pt x="777" y="1849"/>
                    <a:pt x="888" y="2219"/>
                  </a:cubicBezTo>
                  <a:cubicBezTo>
                    <a:pt x="1073" y="2773"/>
                    <a:pt x="1147" y="3439"/>
                    <a:pt x="1184" y="3957"/>
                  </a:cubicBezTo>
                  <a:cubicBezTo>
                    <a:pt x="1221" y="4215"/>
                    <a:pt x="1221" y="4437"/>
                    <a:pt x="1221" y="4622"/>
                  </a:cubicBezTo>
                  <a:cubicBezTo>
                    <a:pt x="1258" y="4770"/>
                    <a:pt x="1258" y="4881"/>
                    <a:pt x="1258" y="4881"/>
                  </a:cubicBezTo>
                  <a:cubicBezTo>
                    <a:pt x="1258" y="4955"/>
                    <a:pt x="1258" y="5029"/>
                    <a:pt x="1332" y="5066"/>
                  </a:cubicBezTo>
                  <a:cubicBezTo>
                    <a:pt x="1406" y="5140"/>
                    <a:pt x="1480" y="5177"/>
                    <a:pt x="1554" y="5177"/>
                  </a:cubicBezTo>
                  <a:lnTo>
                    <a:pt x="2589" y="5177"/>
                  </a:lnTo>
                  <a:cubicBezTo>
                    <a:pt x="2700" y="5177"/>
                    <a:pt x="2774" y="5140"/>
                    <a:pt x="2848" y="5066"/>
                  </a:cubicBezTo>
                  <a:cubicBezTo>
                    <a:pt x="2922" y="4992"/>
                    <a:pt x="2922" y="4881"/>
                    <a:pt x="2885" y="4807"/>
                  </a:cubicBezTo>
                  <a:lnTo>
                    <a:pt x="2885" y="4770"/>
                  </a:lnTo>
                  <a:cubicBezTo>
                    <a:pt x="2885" y="4696"/>
                    <a:pt x="2811" y="4289"/>
                    <a:pt x="2811" y="3883"/>
                  </a:cubicBezTo>
                  <a:cubicBezTo>
                    <a:pt x="2811" y="3577"/>
                    <a:pt x="2836" y="3270"/>
                    <a:pt x="2950" y="3069"/>
                  </a:cubicBezTo>
                  <a:lnTo>
                    <a:pt x="3032" y="3069"/>
                  </a:lnTo>
                  <a:cubicBezTo>
                    <a:pt x="3254" y="3069"/>
                    <a:pt x="3698" y="3069"/>
                    <a:pt x="4068" y="3180"/>
                  </a:cubicBezTo>
                  <a:cubicBezTo>
                    <a:pt x="4253" y="3254"/>
                    <a:pt x="4400" y="3328"/>
                    <a:pt x="4511" y="3402"/>
                  </a:cubicBezTo>
                  <a:cubicBezTo>
                    <a:pt x="4659" y="3513"/>
                    <a:pt x="4733" y="3587"/>
                    <a:pt x="4770" y="3735"/>
                  </a:cubicBezTo>
                  <a:cubicBezTo>
                    <a:pt x="4881" y="4141"/>
                    <a:pt x="5177" y="4511"/>
                    <a:pt x="5399" y="4770"/>
                  </a:cubicBezTo>
                  <a:cubicBezTo>
                    <a:pt x="5620" y="5066"/>
                    <a:pt x="5842" y="5251"/>
                    <a:pt x="5842" y="5251"/>
                  </a:cubicBezTo>
                  <a:cubicBezTo>
                    <a:pt x="5879" y="5287"/>
                    <a:pt x="5953" y="5324"/>
                    <a:pt x="6027" y="5324"/>
                  </a:cubicBezTo>
                  <a:lnTo>
                    <a:pt x="9428" y="5324"/>
                  </a:lnTo>
                  <a:cubicBezTo>
                    <a:pt x="9946" y="5324"/>
                    <a:pt x="10353" y="5214"/>
                    <a:pt x="10685" y="5066"/>
                  </a:cubicBezTo>
                  <a:cubicBezTo>
                    <a:pt x="11018" y="4881"/>
                    <a:pt x="11240" y="4696"/>
                    <a:pt x="11351" y="4474"/>
                  </a:cubicBezTo>
                  <a:cubicBezTo>
                    <a:pt x="11388" y="4437"/>
                    <a:pt x="11425" y="4400"/>
                    <a:pt x="11425" y="4326"/>
                  </a:cubicBezTo>
                  <a:cubicBezTo>
                    <a:pt x="11462" y="4252"/>
                    <a:pt x="11499" y="4215"/>
                    <a:pt x="11499" y="4104"/>
                  </a:cubicBezTo>
                  <a:cubicBezTo>
                    <a:pt x="11499" y="4030"/>
                    <a:pt x="11462" y="3920"/>
                    <a:pt x="11425" y="3846"/>
                  </a:cubicBezTo>
                  <a:cubicBezTo>
                    <a:pt x="11314" y="3735"/>
                    <a:pt x="11240" y="3698"/>
                    <a:pt x="11129" y="3698"/>
                  </a:cubicBezTo>
                  <a:cubicBezTo>
                    <a:pt x="11055" y="3661"/>
                    <a:pt x="10981" y="3661"/>
                    <a:pt x="10870" y="3661"/>
                  </a:cubicBezTo>
                  <a:lnTo>
                    <a:pt x="10648" y="3661"/>
                  </a:lnTo>
                  <a:cubicBezTo>
                    <a:pt x="10574" y="3698"/>
                    <a:pt x="10427" y="3698"/>
                    <a:pt x="10279" y="3698"/>
                  </a:cubicBezTo>
                  <a:cubicBezTo>
                    <a:pt x="9835" y="3698"/>
                    <a:pt x="9170" y="3661"/>
                    <a:pt x="8578" y="3587"/>
                  </a:cubicBezTo>
                  <a:cubicBezTo>
                    <a:pt x="8282" y="3550"/>
                    <a:pt x="7987" y="3513"/>
                    <a:pt x="7728" y="3476"/>
                  </a:cubicBezTo>
                  <a:cubicBezTo>
                    <a:pt x="7506" y="3402"/>
                    <a:pt x="7321" y="3365"/>
                    <a:pt x="7247" y="3291"/>
                  </a:cubicBezTo>
                  <a:cubicBezTo>
                    <a:pt x="6951" y="3143"/>
                    <a:pt x="6582" y="2700"/>
                    <a:pt x="6360" y="2367"/>
                  </a:cubicBezTo>
                  <a:cubicBezTo>
                    <a:pt x="6286" y="2256"/>
                    <a:pt x="6212" y="2219"/>
                    <a:pt x="6101" y="2145"/>
                  </a:cubicBezTo>
                  <a:cubicBezTo>
                    <a:pt x="5731" y="1886"/>
                    <a:pt x="5103" y="1553"/>
                    <a:pt x="4363" y="1221"/>
                  </a:cubicBezTo>
                  <a:cubicBezTo>
                    <a:pt x="3661" y="888"/>
                    <a:pt x="2885" y="555"/>
                    <a:pt x="2293" y="333"/>
                  </a:cubicBezTo>
                  <a:lnTo>
                    <a:pt x="2256" y="333"/>
                  </a:lnTo>
                  <a:lnTo>
                    <a:pt x="925"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0"/>
            <p:cNvSpPr/>
            <p:nvPr/>
          </p:nvSpPr>
          <p:spPr>
            <a:xfrm>
              <a:off x="2816850" y="4909350"/>
              <a:ext cx="98000" cy="95225"/>
            </a:xfrm>
            <a:custGeom>
              <a:avLst/>
              <a:gdLst/>
              <a:ahLst/>
              <a:cxnLst/>
              <a:rect l="l" t="t" r="r" b="b"/>
              <a:pathLst>
                <a:path w="3920" h="3809" extrusionOk="0">
                  <a:moveTo>
                    <a:pt x="2404" y="1"/>
                  </a:moveTo>
                  <a:cubicBezTo>
                    <a:pt x="2404" y="1"/>
                    <a:pt x="1" y="2293"/>
                    <a:pt x="38" y="2552"/>
                  </a:cubicBezTo>
                  <a:cubicBezTo>
                    <a:pt x="75" y="3144"/>
                    <a:pt x="1442" y="3809"/>
                    <a:pt x="1442" y="3809"/>
                  </a:cubicBezTo>
                  <a:lnTo>
                    <a:pt x="3919" y="2367"/>
                  </a:lnTo>
                  <a:lnTo>
                    <a:pt x="3624" y="1258"/>
                  </a:lnTo>
                  <a:cubicBezTo>
                    <a:pt x="3217" y="260"/>
                    <a:pt x="2404" y="1"/>
                    <a:pt x="240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0"/>
            <p:cNvSpPr/>
            <p:nvPr/>
          </p:nvSpPr>
          <p:spPr>
            <a:xfrm>
              <a:off x="2809450" y="4901600"/>
              <a:ext cx="113725" cy="111000"/>
            </a:xfrm>
            <a:custGeom>
              <a:avLst/>
              <a:gdLst/>
              <a:ahLst/>
              <a:cxnLst/>
              <a:rect l="l" t="t" r="r" b="b"/>
              <a:pathLst>
                <a:path w="4549" h="4440" extrusionOk="0">
                  <a:moveTo>
                    <a:pt x="629" y="2751"/>
                  </a:moveTo>
                  <a:lnTo>
                    <a:pt x="614" y="2757"/>
                  </a:lnTo>
                  <a:lnTo>
                    <a:pt x="614" y="2757"/>
                  </a:lnTo>
                  <a:cubicBezTo>
                    <a:pt x="616" y="2753"/>
                    <a:pt x="621" y="2751"/>
                    <a:pt x="629" y="2751"/>
                  </a:cubicBezTo>
                  <a:close/>
                  <a:moveTo>
                    <a:pt x="2769" y="674"/>
                  </a:moveTo>
                  <a:lnTo>
                    <a:pt x="2769" y="674"/>
                  </a:lnTo>
                  <a:cubicBezTo>
                    <a:pt x="2840" y="710"/>
                    <a:pt x="2933" y="762"/>
                    <a:pt x="3032" y="829"/>
                  </a:cubicBezTo>
                  <a:cubicBezTo>
                    <a:pt x="3217" y="1013"/>
                    <a:pt x="3476" y="1272"/>
                    <a:pt x="3624" y="1679"/>
                  </a:cubicBezTo>
                  <a:lnTo>
                    <a:pt x="3846" y="2529"/>
                  </a:lnTo>
                  <a:lnTo>
                    <a:pt x="1733" y="3776"/>
                  </a:lnTo>
                  <a:lnTo>
                    <a:pt x="1733" y="3776"/>
                  </a:lnTo>
                  <a:cubicBezTo>
                    <a:pt x="1584" y="3694"/>
                    <a:pt x="1322" y="3562"/>
                    <a:pt x="1110" y="3380"/>
                  </a:cubicBezTo>
                  <a:cubicBezTo>
                    <a:pt x="962" y="3269"/>
                    <a:pt x="814" y="3158"/>
                    <a:pt x="740" y="3047"/>
                  </a:cubicBezTo>
                  <a:cubicBezTo>
                    <a:pt x="693" y="2999"/>
                    <a:pt x="660" y="2936"/>
                    <a:pt x="643" y="2887"/>
                  </a:cubicBezTo>
                  <a:lnTo>
                    <a:pt x="643" y="2887"/>
                  </a:lnTo>
                  <a:cubicBezTo>
                    <a:pt x="663" y="2849"/>
                    <a:pt x="704" y="2800"/>
                    <a:pt x="777" y="2751"/>
                  </a:cubicBezTo>
                  <a:cubicBezTo>
                    <a:pt x="1036" y="2418"/>
                    <a:pt x="1591" y="1864"/>
                    <a:pt x="2034" y="1383"/>
                  </a:cubicBezTo>
                  <a:cubicBezTo>
                    <a:pt x="2335" y="1082"/>
                    <a:pt x="2608" y="824"/>
                    <a:pt x="2769" y="674"/>
                  </a:cubicBezTo>
                  <a:close/>
                  <a:moveTo>
                    <a:pt x="2722" y="1"/>
                  </a:moveTo>
                  <a:cubicBezTo>
                    <a:pt x="2643" y="1"/>
                    <a:pt x="2569" y="35"/>
                    <a:pt x="2515" y="89"/>
                  </a:cubicBezTo>
                  <a:cubicBezTo>
                    <a:pt x="2515" y="89"/>
                    <a:pt x="1886" y="644"/>
                    <a:pt x="1295" y="1272"/>
                  </a:cubicBezTo>
                  <a:cubicBezTo>
                    <a:pt x="999" y="1568"/>
                    <a:pt x="703" y="1864"/>
                    <a:pt x="481" y="2123"/>
                  </a:cubicBezTo>
                  <a:cubicBezTo>
                    <a:pt x="334" y="2270"/>
                    <a:pt x="260" y="2381"/>
                    <a:pt x="186" y="2492"/>
                  </a:cubicBezTo>
                  <a:lnTo>
                    <a:pt x="75" y="2640"/>
                  </a:lnTo>
                  <a:cubicBezTo>
                    <a:pt x="38" y="2677"/>
                    <a:pt x="1" y="2714"/>
                    <a:pt x="1" y="2862"/>
                  </a:cubicBezTo>
                  <a:cubicBezTo>
                    <a:pt x="1" y="2862"/>
                    <a:pt x="1" y="2862"/>
                    <a:pt x="1" y="2862"/>
                  </a:cubicBezTo>
                  <a:lnTo>
                    <a:pt x="1" y="2862"/>
                  </a:lnTo>
                  <a:cubicBezTo>
                    <a:pt x="1" y="2882"/>
                    <a:pt x="4" y="2897"/>
                    <a:pt x="7" y="2907"/>
                  </a:cubicBezTo>
                  <a:lnTo>
                    <a:pt x="7" y="2907"/>
                  </a:lnTo>
                  <a:cubicBezTo>
                    <a:pt x="53" y="3177"/>
                    <a:pt x="193" y="3352"/>
                    <a:pt x="334" y="3527"/>
                  </a:cubicBezTo>
                  <a:cubicBezTo>
                    <a:pt x="555" y="3786"/>
                    <a:pt x="888" y="4008"/>
                    <a:pt x="1147" y="4156"/>
                  </a:cubicBezTo>
                  <a:cubicBezTo>
                    <a:pt x="1406" y="4304"/>
                    <a:pt x="1628" y="4415"/>
                    <a:pt x="1628" y="4415"/>
                  </a:cubicBezTo>
                  <a:cubicBezTo>
                    <a:pt x="1658" y="4430"/>
                    <a:pt x="1695" y="4439"/>
                    <a:pt x="1733" y="4439"/>
                  </a:cubicBezTo>
                  <a:cubicBezTo>
                    <a:pt x="1787" y="4439"/>
                    <a:pt x="1843" y="4421"/>
                    <a:pt x="1886" y="4378"/>
                  </a:cubicBezTo>
                  <a:lnTo>
                    <a:pt x="4363" y="2936"/>
                  </a:lnTo>
                  <a:cubicBezTo>
                    <a:pt x="4474" y="2862"/>
                    <a:pt x="4548" y="2714"/>
                    <a:pt x="4511" y="2566"/>
                  </a:cubicBezTo>
                  <a:lnTo>
                    <a:pt x="4215" y="1494"/>
                  </a:lnTo>
                  <a:lnTo>
                    <a:pt x="4179" y="1457"/>
                  </a:lnTo>
                  <a:cubicBezTo>
                    <a:pt x="3994" y="903"/>
                    <a:pt x="3624" y="533"/>
                    <a:pt x="3365" y="311"/>
                  </a:cubicBezTo>
                  <a:cubicBezTo>
                    <a:pt x="3069" y="89"/>
                    <a:pt x="2848" y="15"/>
                    <a:pt x="2811" y="15"/>
                  </a:cubicBezTo>
                  <a:cubicBezTo>
                    <a:pt x="2781" y="5"/>
                    <a:pt x="2751" y="1"/>
                    <a:pt x="272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0"/>
            <p:cNvSpPr/>
            <p:nvPr/>
          </p:nvSpPr>
          <p:spPr>
            <a:xfrm>
              <a:off x="1840825" y="3478600"/>
              <a:ext cx="636850" cy="232925"/>
            </a:xfrm>
            <a:custGeom>
              <a:avLst/>
              <a:gdLst/>
              <a:ahLst/>
              <a:cxnLst/>
              <a:rect l="l" t="t" r="r" b="b"/>
              <a:pathLst>
                <a:path w="25474" h="9317" extrusionOk="0">
                  <a:moveTo>
                    <a:pt x="22590" y="0"/>
                  </a:moveTo>
                  <a:cubicBezTo>
                    <a:pt x="21628" y="0"/>
                    <a:pt x="20187" y="333"/>
                    <a:pt x="20187" y="333"/>
                  </a:cubicBezTo>
                  <a:lnTo>
                    <a:pt x="17414" y="1442"/>
                  </a:lnTo>
                  <a:lnTo>
                    <a:pt x="1" y="4252"/>
                  </a:lnTo>
                  <a:lnTo>
                    <a:pt x="407" y="9317"/>
                  </a:lnTo>
                  <a:lnTo>
                    <a:pt x="17931" y="3623"/>
                  </a:lnTo>
                  <a:lnTo>
                    <a:pt x="23107" y="2071"/>
                  </a:lnTo>
                  <a:cubicBezTo>
                    <a:pt x="23107" y="2071"/>
                    <a:pt x="24327" y="2921"/>
                    <a:pt x="24845" y="3217"/>
                  </a:cubicBezTo>
                  <a:cubicBezTo>
                    <a:pt x="24954" y="3279"/>
                    <a:pt x="25044" y="3305"/>
                    <a:pt x="25120" y="3305"/>
                  </a:cubicBezTo>
                  <a:cubicBezTo>
                    <a:pt x="25404" y="3305"/>
                    <a:pt x="25473" y="2933"/>
                    <a:pt x="25473" y="2699"/>
                  </a:cubicBezTo>
                  <a:cubicBezTo>
                    <a:pt x="25473" y="2403"/>
                    <a:pt x="23514" y="0"/>
                    <a:pt x="225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0"/>
            <p:cNvSpPr/>
            <p:nvPr/>
          </p:nvSpPr>
          <p:spPr>
            <a:xfrm>
              <a:off x="1832500" y="3471200"/>
              <a:ext cx="652575" cy="248325"/>
            </a:xfrm>
            <a:custGeom>
              <a:avLst/>
              <a:gdLst/>
              <a:ahLst/>
              <a:cxnLst/>
              <a:rect l="l" t="t" r="r" b="b"/>
              <a:pathLst>
                <a:path w="26103" h="9933" extrusionOk="0">
                  <a:moveTo>
                    <a:pt x="22923" y="592"/>
                  </a:moveTo>
                  <a:cubicBezTo>
                    <a:pt x="22997" y="592"/>
                    <a:pt x="23292" y="703"/>
                    <a:pt x="23588" y="925"/>
                  </a:cubicBezTo>
                  <a:cubicBezTo>
                    <a:pt x="24032" y="1258"/>
                    <a:pt x="24512" y="1738"/>
                    <a:pt x="24919" y="2219"/>
                  </a:cubicBezTo>
                  <a:cubicBezTo>
                    <a:pt x="25104" y="2441"/>
                    <a:pt x="25252" y="2625"/>
                    <a:pt x="25363" y="2810"/>
                  </a:cubicBezTo>
                  <a:cubicBezTo>
                    <a:pt x="25437" y="2884"/>
                    <a:pt x="25474" y="2958"/>
                    <a:pt x="25474" y="2995"/>
                  </a:cubicBezTo>
                  <a:lnTo>
                    <a:pt x="25509" y="3031"/>
                  </a:lnTo>
                  <a:lnTo>
                    <a:pt x="25509" y="3031"/>
                  </a:lnTo>
                  <a:cubicBezTo>
                    <a:pt x="25503" y="3130"/>
                    <a:pt x="25474" y="3225"/>
                    <a:pt x="25474" y="3291"/>
                  </a:cubicBezTo>
                  <a:cubicBezTo>
                    <a:pt x="25474" y="3291"/>
                    <a:pt x="25437" y="3291"/>
                    <a:pt x="25363" y="3254"/>
                  </a:cubicBezTo>
                  <a:cubicBezTo>
                    <a:pt x="25104" y="3106"/>
                    <a:pt x="24660" y="2810"/>
                    <a:pt x="24291" y="2552"/>
                  </a:cubicBezTo>
                  <a:cubicBezTo>
                    <a:pt x="23921" y="2330"/>
                    <a:pt x="23588" y="2108"/>
                    <a:pt x="23588" y="2108"/>
                  </a:cubicBezTo>
                  <a:cubicBezTo>
                    <a:pt x="23536" y="2082"/>
                    <a:pt x="23484" y="2056"/>
                    <a:pt x="23418" y="2056"/>
                  </a:cubicBezTo>
                  <a:cubicBezTo>
                    <a:pt x="23391" y="2056"/>
                    <a:pt x="23362" y="2060"/>
                    <a:pt x="23329" y="2071"/>
                  </a:cubicBezTo>
                  <a:lnTo>
                    <a:pt x="18153" y="3624"/>
                  </a:lnTo>
                  <a:lnTo>
                    <a:pt x="1036" y="9206"/>
                  </a:lnTo>
                  <a:lnTo>
                    <a:pt x="666" y="4807"/>
                  </a:lnTo>
                  <a:lnTo>
                    <a:pt x="17784" y="2071"/>
                  </a:lnTo>
                  <a:lnTo>
                    <a:pt x="17858" y="2034"/>
                  </a:lnTo>
                  <a:lnTo>
                    <a:pt x="20589" y="905"/>
                  </a:lnTo>
                  <a:lnTo>
                    <a:pt x="20589" y="905"/>
                  </a:lnTo>
                  <a:lnTo>
                    <a:pt x="20594" y="925"/>
                  </a:lnTo>
                  <a:cubicBezTo>
                    <a:pt x="20594" y="925"/>
                    <a:pt x="20667" y="888"/>
                    <a:pt x="20815" y="851"/>
                  </a:cubicBezTo>
                  <a:cubicBezTo>
                    <a:pt x="21259" y="777"/>
                    <a:pt x="22257" y="592"/>
                    <a:pt x="22923" y="592"/>
                  </a:cubicBezTo>
                  <a:close/>
                  <a:moveTo>
                    <a:pt x="22923" y="1"/>
                  </a:moveTo>
                  <a:cubicBezTo>
                    <a:pt x="21924" y="1"/>
                    <a:pt x="20483" y="296"/>
                    <a:pt x="20446" y="296"/>
                  </a:cubicBezTo>
                  <a:lnTo>
                    <a:pt x="20409" y="333"/>
                  </a:lnTo>
                  <a:lnTo>
                    <a:pt x="17674" y="1449"/>
                  </a:lnTo>
                  <a:lnTo>
                    <a:pt x="17674" y="1449"/>
                  </a:lnTo>
                  <a:lnTo>
                    <a:pt x="17673" y="1442"/>
                  </a:lnTo>
                  <a:lnTo>
                    <a:pt x="297" y="4252"/>
                  </a:lnTo>
                  <a:cubicBezTo>
                    <a:pt x="112" y="4252"/>
                    <a:pt x="1" y="4400"/>
                    <a:pt x="38" y="4585"/>
                  </a:cubicBezTo>
                  <a:lnTo>
                    <a:pt x="445" y="9650"/>
                  </a:lnTo>
                  <a:cubicBezTo>
                    <a:pt x="445" y="9724"/>
                    <a:pt x="482" y="9835"/>
                    <a:pt x="592" y="9872"/>
                  </a:cubicBezTo>
                  <a:cubicBezTo>
                    <a:pt x="636" y="9915"/>
                    <a:pt x="679" y="9933"/>
                    <a:pt x="730" y="9933"/>
                  </a:cubicBezTo>
                  <a:cubicBezTo>
                    <a:pt x="766" y="9933"/>
                    <a:pt x="805" y="9924"/>
                    <a:pt x="851" y="9909"/>
                  </a:cubicBezTo>
                  <a:lnTo>
                    <a:pt x="18338" y="4215"/>
                  </a:lnTo>
                  <a:lnTo>
                    <a:pt x="23376" y="2704"/>
                  </a:lnTo>
                  <a:lnTo>
                    <a:pt x="23376" y="2704"/>
                  </a:lnTo>
                  <a:cubicBezTo>
                    <a:pt x="23704" y="2916"/>
                    <a:pt x="24610" y="3502"/>
                    <a:pt x="25030" y="3772"/>
                  </a:cubicBezTo>
                  <a:cubicBezTo>
                    <a:pt x="25178" y="3846"/>
                    <a:pt x="25326" y="3919"/>
                    <a:pt x="25474" y="3919"/>
                  </a:cubicBezTo>
                  <a:cubicBezTo>
                    <a:pt x="25622" y="3919"/>
                    <a:pt x="25732" y="3846"/>
                    <a:pt x="25843" y="3772"/>
                  </a:cubicBezTo>
                  <a:cubicBezTo>
                    <a:pt x="25991" y="3661"/>
                    <a:pt x="26028" y="3513"/>
                    <a:pt x="26065" y="3365"/>
                  </a:cubicBezTo>
                  <a:cubicBezTo>
                    <a:pt x="26102" y="3217"/>
                    <a:pt x="26102" y="3106"/>
                    <a:pt x="26102" y="2995"/>
                  </a:cubicBezTo>
                  <a:cubicBezTo>
                    <a:pt x="26102" y="2884"/>
                    <a:pt x="26102" y="2847"/>
                    <a:pt x="26065" y="2773"/>
                  </a:cubicBezTo>
                  <a:cubicBezTo>
                    <a:pt x="25991" y="2589"/>
                    <a:pt x="25843" y="2367"/>
                    <a:pt x="25622" y="2108"/>
                  </a:cubicBezTo>
                  <a:cubicBezTo>
                    <a:pt x="25289" y="1664"/>
                    <a:pt x="24808" y="1184"/>
                    <a:pt x="24365" y="777"/>
                  </a:cubicBezTo>
                  <a:cubicBezTo>
                    <a:pt x="24106" y="555"/>
                    <a:pt x="23884" y="370"/>
                    <a:pt x="23625" y="222"/>
                  </a:cubicBezTo>
                  <a:cubicBezTo>
                    <a:pt x="23403" y="111"/>
                    <a:pt x="23181" y="1"/>
                    <a:pt x="2292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0"/>
            <p:cNvSpPr/>
            <p:nvPr/>
          </p:nvSpPr>
          <p:spPr>
            <a:xfrm>
              <a:off x="2303875" y="3514650"/>
              <a:ext cx="171025" cy="49925"/>
            </a:xfrm>
            <a:custGeom>
              <a:avLst/>
              <a:gdLst/>
              <a:ahLst/>
              <a:cxnLst/>
              <a:rect l="l" t="t" r="r" b="b"/>
              <a:pathLst>
                <a:path w="6841" h="1997" extrusionOk="0">
                  <a:moveTo>
                    <a:pt x="1665" y="0"/>
                  </a:moveTo>
                  <a:lnTo>
                    <a:pt x="1" y="1997"/>
                  </a:lnTo>
                  <a:cubicBezTo>
                    <a:pt x="1" y="1997"/>
                    <a:pt x="334" y="1997"/>
                    <a:pt x="1665" y="1886"/>
                  </a:cubicBezTo>
                  <a:cubicBezTo>
                    <a:pt x="3033" y="1775"/>
                    <a:pt x="3735" y="1146"/>
                    <a:pt x="3735" y="1146"/>
                  </a:cubicBezTo>
                  <a:cubicBezTo>
                    <a:pt x="3735" y="1146"/>
                    <a:pt x="4992" y="1257"/>
                    <a:pt x="5916" y="1257"/>
                  </a:cubicBezTo>
                  <a:cubicBezTo>
                    <a:pt x="6840" y="1257"/>
                    <a:pt x="6545" y="444"/>
                    <a:pt x="5805" y="333"/>
                  </a:cubicBezTo>
                  <a:cubicBezTo>
                    <a:pt x="5103" y="222"/>
                    <a:pt x="1665" y="0"/>
                    <a:pt x="16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0"/>
            <p:cNvSpPr/>
            <p:nvPr/>
          </p:nvSpPr>
          <p:spPr>
            <a:xfrm>
              <a:off x="2296500" y="3507250"/>
              <a:ext cx="177475" cy="64725"/>
            </a:xfrm>
            <a:custGeom>
              <a:avLst/>
              <a:gdLst/>
              <a:ahLst/>
              <a:cxnLst/>
              <a:rect l="l" t="t" r="r" b="b"/>
              <a:pathLst>
                <a:path w="7099" h="2589" extrusionOk="0">
                  <a:moveTo>
                    <a:pt x="1997" y="0"/>
                  </a:moveTo>
                  <a:cubicBezTo>
                    <a:pt x="1812" y="0"/>
                    <a:pt x="1664" y="111"/>
                    <a:pt x="1664" y="296"/>
                  </a:cubicBezTo>
                  <a:cubicBezTo>
                    <a:pt x="1664" y="444"/>
                    <a:pt x="1775" y="592"/>
                    <a:pt x="1960" y="629"/>
                  </a:cubicBezTo>
                  <a:cubicBezTo>
                    <a:pt x="1960" y="629"/>
                    <a:pt x="2810" y="666"/>
                    <a:pt x="3734" y="740"/>
                  </a:cubicBezTo>
                  <a:cubicBezTo>
                    <a:pt x="4695" y="814"/>
                    <a:pt x="5731" y="888"/>
                    <a:pt x="6063" y="925"/>
                  </a:cubicBezTo>
                  <a:cubicBezTo>
                    <a:pt x="6211" y="962"/>
                    <a:pt x="6322" y="999"/>
                    <a:pt x="6396" y="1073"/>
                  </a:cubicBezTo>
                  <a:lnTo>
                    <a:pt x="6470" y="1147"/>
                  </a:lnTo>
                  <a:lnTo>
                    <a:pt x="6470" y="1183"/>
                  </a:lnTo>
                  <a:cubicBezTo>
                    <a:pt x="6470" y="1220"/>
                    <a:pt x="6359" y="1257"/>
                    <a:pt x="6211" y="1257"/>
                  </a:cubicBezTo>
                  <a:cubicBezTo>
                    <a:pt x="5768" y="1257"/>
                    <a:pt x="5213" y="1220"/>
                    <a:pt x="4806" y="1183"/>
                  </a:cubicBezTo>
                  <a:cubicBezTo>
                    <a:pt x="4363" y="1183"/>
                    <a:pt x="4067" y="1147"/>
                    <a:pt x="4067" y="1147"/>
                  </a:cubicBezTo>
                  <a:cubicBezTo>
                    <a:pt x="3993" y="1147"/>
                    <a:pt x="3882" y="1147"/>
                    <a:pt x="3845" y="1220"/>
                  </a:cubicBezTo>
                  <a:cubicBezTo>
                    <a:pt x="3808" y="1220"/>
                    <a:pt x="3180" y="1775"/>
                    <a:pt x="1960" y="1849"/>
                  </a:cubicBezTo>
                  <a:cubicBezTo>
                    <a:pt x="1257" y="1923"/>
                    <a:pt x="850" y="1960"/>
                    <a:pt x="629" y="1960"/>
                  </a:cubicBezTo>
                  <a:lnTo>
                    <a:pt x="296" y="1960"/>
                  </a:lnTo>
                  <a:cubicBezTo>
                    <a:pt x="148" y="1960"/>
                    <a:pt x="0" y="2108"/>
                    <a:pt x="0" y="2293"/>
                  </a:cubicBezTo>
                  <a:cubicBezTo>
                    <a:pt x="0" y="2440"/>
                    <a:pt x="148" y="2588"/>
                    <a:pt x="296" y="2588"/>
                  </a:cubicBezTo>
                  <a:cubicBezTo>
                    <a:pt x="333" y="2588"/>
                    <a:pt x="629" y="2588"/>
                    <a:pt x="1997" y="2477"/>
                  </a:cubicBezTo>
                  <a:cubicBezTo>
                    <a:pt x="3158" y="2388"/>
                    <a:pt x="3888" y="1939"/>
                    <a:pt x="4147" y="1748"/>
                  </a:cubicBezTo>
                  <a:lnTo>
                    <a:pt x="4147" y="1748"/>
                  </a:lnTo>
                  <a:cubicBezTo>
                    <a:pt x="4475" y="1775"/>
                    <a:pt x="5429" y="1849"/>
                    <a:pt x="6211" y="1849"/>
                  </a:cubicBezTo>
                  <a:cubicBezTo>
                    <a:pt x="6470" y="1849"/>
                    <a:pt x="6655" y="1812"/>
                    <a:pt x="6840" y="1701"/>
                  </a:cubicBezTo>
                  <a:cubicBezTo>
                    <a:pt x="6988" y="1590"/>
                    <a:pt x="7099" y="1405"/>
                    <a:pt x="7099" y="1220"/>
                  </a:cubicBezTo>
                  <a:cubicBezTo>
                    <a:pt x="7099" y="962"/>
                    <a:pt x="6988" y="777"/>
                    <a:pt x="6803" y="629"/>
                  </a:cubicBezTo>
                  <a:cubicBezTo>
                    <a:pt x="6655" y="481"/>
                    <a:pt x="6433" y="370"/>
                    <a:pt x="6137" y="296"/>
                  </a:cubicBezTo>
                  <a:cubicBezTo>
                    <a:pt x="5768" y="259"/>
                    <a:pt x="4732" y="185"/>
                    <a:pt x="3771" y="111"/>
                  </a:cubicBezTo>
                  <a:cubicBezTo>
                    <a:pt x="2847" y="37"/>
                    <a:pt x="1997" y="0"/>
                    <a:pt x="199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0"/>
            <p:cNvSpPr/>
            <p:nvPr/>
          </p:nvSpPr>
          <p:spPr>
            <a:xfrm>
              <a:off x="1536750" y="3107250"/>
              <a:ext cx="905800" cy="1073350"/>
            </a:xfrm>
            <a:custGeom>
              <a:avLst/>
              <a:gdLst/>
              <a:ahLst/>
              <a:cxnLst/>
              <a:rect l="l" t="t" r="r" b="b"/>
              <a:pathLst>
                <a:path w="36232" h="42934" extrusionOk="0">
                  <a:moveTo>
                    <a:pt x="12856" y="1"/>
                  </a:moveTo>
                  <a:cubicBezTo>
                    <a:pt x="7710" y="1"/>
                    <a:pt x="4615" y="2378"/>
                    <a:pt x="4215" y="7090"/>
                  </a:cubicBezTo>
                  <a:cubicBezTo>
                    <a:pt x="3734" y="12784"/>
                    <a:pt x="2921" y="20881"/>
                    <a:pt x="2440" y="25095"/>
                  </a:cubicBezTo>
                  <a:cubicBezTo>
                    <a:pt x="1923" y="29310"/>
                    <a:pt x="0" y="30419"/>
                    <a:pt x="333" y="34819"/>
                  </a:cubicBezTo>
                  <a:cubicBezTo>
                    <a:pt x="629" y="39181"/>
                    <a:pt x="3069" y="42434"/>
                    <a:pt x="7284" y="42730"/>
                  </a:cubicBezTo>
                  <a:cubicBezTo>
                    <a:pt x="9090" y="42873"/>
                    <a:pt x="10563" y="42934"/>
                    <a:pt x="12094" y="42934"/>
                  </a:cubicBezTo>
                  <a:cubicBezTo>
                    <a:pt x="14135" y="42934"/>
                    <a:pt x="16278" y="42825"/>
                    <a:pt x="19447" y="42656"/>
                  </a:cubicBezTo>
                  <a:cubicBezTo>
                    <a:pt x="24105" y="42398"/>
                    <a:pt x="33754" y="41362"/>
                    <a:pt x="33754" y="41362"/>
                  </a:cubicBezTo>
                  <a:cubicBezTo>
                    <a:pt x="33754" y="41362"/>
                    <a:pt x="35455" y="37591"/>
                    <a:pt x="35603" y="35817"/>
                  </a:cubicBezTo>
                  <a:cubicBezTo>
                    <a:pt x="35751" y="34042"/>
                    <a:pt x="36232" y="28681"/>
                    <a:pt x="35270" y="28681"/>
                  </a:cubicBezTo>
                  <a:cubicBezTo>
                    <a:pt x="34309" y="28681"/>
                    <a:pt x="15713" y="29606"/>
                    <a:pt x="15713" y="29606"/>
                  </a:cubicBezTo>
                  <a:lnTo>
                    <a:pt x="16859" y="22507"/>
                  </a:lnTo>
                  <a:cubicBezTo>
                    <a:pt x="16859" y="22507"/>
                    <a:pt x="20741" y="19882"/>
                    <a:pt x="21074" y="18293"/>
                  </a:cubicBezTo>
                  <a:cubicBezTo>
                    <a:pt x="21369" y="16666"/>
                    <a:pt x="21221" y="9678"/>
                    <a:pt x="20408" y="5944"/>
                  </a:cubicBezTo>
                  <a:cubicBezTo>
                    <a:pt x="19595" y="2247"/>
                    <a:pt x="16193" y="288"/>
                    <a:pt x="16193" y="288"/>
                  </a:cubicBezTo>
                  <a:cubicBezTo>
                    <a:pt x="15002" y="97"/>
                    <a:pt x="13888" y="1"/>
                    <a:pt x="128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0"/>
            <p:cNvSpPr/>
            <p:nvPr/>
          </p:nvSpPr>
          <p:spPr>
            <a:xfrm>
              <a:off x="1535825" y="3099650"/>
              <a:ext cx="904875" cy="1088800"/>
            </a:xfrm>
            <a:custGeom>
              <a:avLst/>
              <a:gdLst/>
              <a:ahLst/>
              <a:cxnLst/>
              <a:rect l="l" t="t" r="r" b="b"/>
              <a:pathLst>
                <a:path w="36195" h="43552" extrusionOk="0">
                  <a:moveTo>
                    <a:pt x="12940" y="629"/>
                  </a:moveTo>
                  <a:cubicBezTo>
                    <a:pt x="13914" y="629"/>
                    <a:pt x="14958" y="699"/>
                    <a:pt x="16106" y="874"/>
                  </a:cubicBezTo>
                  <a:lnTo>
                    <a:pt x="16106" y="874"/>
                  </a:lnTo>
                  <a:lnTo>
                    <a:pt x="16120" y="888"/>
                  </a:lnTo>
                  <a:cubicBezTo>
                    <a:pt x="16267" y="999"/>
                    <a:pt x="17118" y="1516"/>
                    <a:pt x="18005" y="2440"/>
                  </a:cubicBezTo>
                  <a:cubicBezTo>
                    <a:pt x="18855" y="3365"/>
                    <a:pt x="19780" y="4659"/>
                    <a:pt x="20149" y="6322"/>
                  </a:cubicBezTo>
                  <a:cubicBezTo>
                    <a:pt x="20704" y="8836"/>
                    <a:pt x="20926" y="12903"/>
                    <a:pt x="20926" y="15713"/>
                  </a:cubicBezTo>
                  <a:cubicBezTo>
                    <a:pt x="20926" y="17007"/>
                    <a:pt x="20889" y="18042"/>
                    <a:pt x="20778" y="18523"/>
                  </a:cubicBezTo>
                  <a:cubicBezTo>
                    <a:pt x="20741" y="18818"/>
                    <a:pt x="20445" y="19262"/>
                    <a:pt x="20075" y="19706"/>
                  </a:cubicBezTo>
                  <a:cubicBezTo>
                    <a:pt x="19484" y="20408"/>
                    <a:pt x="18634" y="21111"/>
                    <a:pt x="17931" y="21628"/>
                  </a:cubicBezTo>
                  <a:cubicBezTo>
                    <a:pt x="17598" y="21924"/>
                    <a:pt x="17303" y="22146"/>
                    <a:pt x="17081" y="22294"/>
                  </a:cubicBezTo>
                  <a:cubicBezTo>
                    <a:pt x="16859" y="22442"/>
                    <a:pt x="16711" y="22552"/>
                    <a:pt x="16711" y="22552"/>
                  </a:cubicBezTo>
                  <a:cubicBezTo>
                    <a:pt x="16637" y="22589"/>
                    <a:pt x="16600" y="22663"/>
                    <a:pt x="16563" y="22737"/>
                  </a:cubicBezTo>
                  <a:lnTo>
                    <a:pt x="15454" y="29873"/>
                  </a:lnTo>
                  <a:cubicBezTo>
                    <a:pt x="15417" y="29984"/>
                    <a:pt x="15454" y="30058"/>
                    <a:pt x="15528" y="30131"/>
                  </a:cubicBezTo>
                  <a:cubicBezTo>
                    <a:pt x="15565" y="30205"/>
                    <a:pt x="15676" y="30242"/>
                    <a:pt x="15750" y="30242"/>
                  </a:cubicBezTo>
                  <a:cubicBezTo>
                    <a:pt x="15750" y="30242"/>
                    <a:pt x="16933" y="30168"/>
                    <a:pt x="18671" y="30094"/>
                  </a:cubicBezTo>
                  <a:cubicBezTo>
                    <a:pt x="21332" y="29947"/>
                    <a:pt x="25288" y="29762"/>
                    <a:pt x="28727" y="29614"/>
                  </a:cubicBezTo>
                  <a:cubicBezTo>
                    <a:pt x="30427" y="29503"/>
                    <a:pt x="31980" y="29429"/>
                    <a:pt x="33163" y="29392"/>
                  </a:cubicBezTo>
                  <a:cubicBezTo>
                    <a:pt x="34280" y="29357"/>
                    <a:pt x="35068" y="29322"/>
                    <a:pt x="35276" y="29318"/>
                  </a:cubicBezTo>
                  <a:lnTo>
                    <a:pt x="35276" y="29318"/>
                  </a:lnTo>
                  <a:cubicBezTo>
                    <a:pt x="35311" y="29322"/>
                    <a:pt x="35346" y="29361"/>
                    <a:pt x="35381" y="29466"/>
                  </a:cubicBezTo>
                  <a:cubicBezTo>
                    <a:pt x="35455" y="29651"/>
                    <a:pt x="35529" y="29984"/>
                    <a:pt x="35529" y="30316"/>
                  </a:cubicBezTo>
                  <a:cubicBezTo>
                    <a:pt x="35566" y="30686"/>
                    <a:pt x="35603" y="31130"/>
                    <a:pt x="35603" y="31573"/>
                  </a:cubicBezTo>
                  <a:cubicBezTo>
                    <a:pt x="35603" y="33200"/>
                    <a:pt x="35418" y="35159"/>
                    <a:pt x="35344" y="36121"/>
                  </a:cubicBezTo>
                  <a:cubicBezTo>
                    <a:pt x="35270" y="36934"/>
                    <a:pt x="34790" y="38302"/>
                    <a:pt x="34383" y="39448"/>
                  </a:cubicBezTo>
                  <a:cubicBezTo>
                    <a:pt x="34161" y="40040"/>
                    <a:pt x="33939" y="40557"/>
                    <a:pt x="33755" y="40927"/>
                  </a:cubicBezTo>
                  <a:cubicBezTo>
                    <a:pt x="33681" y="41129"/>
                    <a:pt x="33617" y="41286"/>
                    <a:pt x="33570" y="41392"/>
                  </a:cubicBezTo>
                  <a:lnTo>
                    <a:pt x="33570" y="41392"/>
                  </a:lnTo>
                  <a:cubicBezTo>
                    <a:pt x="33323" y="41419"/>
                    <a:pt x="32836" y="41469"/>
                    <a:pt x="32165" y="41518"/>
                  </a:cubicBezTo>
                  <a:cubicBezTo>
                    <a:pt x="29244" y="41851"/>
                    <a:pt x="22959" y="42443"/>
                    <a:pt x="19484" y="42628"/>
                  </a:cubicBezTo>
                  <a:cubicBezTo>
                    <a:pt x="16230" y="42812"/>
                    <a:pt x="14049" y="42923"/>
                    <a:pt x="11979" y="42923"/>
                  </a:cubicBezTo>
                  <a:cubicBezTo>
                    <a:pt x="10500" y="42923"/>
                    <a:pt x="9095" y="42886"/>
                    <a:pt x="7358" y="42738"/>
                  </a:cubicBezTo>
                  <a:cubicBezTo>
                    <a:pt x="5324" y="42591"/>
                    <a:pt x="3734" y="41740"/>
                    <a:pt x="2625" y="40409"/>
                  </a:cubicBezTo>
                  <a:cubicBezTo>
                    <a:pt x="1479" y="39078"/>
                    <a:pt x="814" y="37230"/>
                    <a:pt x="666" y="35086"/>
                  </a:cubicBezTo>
                  <a:cubicBezTo>
                    <a:pt x="629" y="34753"/>
                    <a:pt x="629" y="34457"/>
                    <a:pt x="629" y="34161"/>
                  </a:cubicBezTo>
                  <a:cubicBezTo>
                    <a:pt x="629" y="32387"/>
                    <a:pt x="1036" y="31241"/>
                    <a:pt x="1516" y="29984"/>
                  </a:cubicBezTo>
                  <a:cubicBezTo>
                    <a:pt x="1997" y="28727"/>
                    <a:pt x="2551" y="27396"/>
                    <a:pt x="2773" y="25436"/>
                  </a:cubicBezTo>
                  <a:cubicBezTo>
                    <a:pt x="3254" y="21222"/>
                    <a:pt x="4067" y="13088"/>
                    <a:pt x="4548" y="7431"/>
                  </a:cubicBezTo>
                  <a:cubicBezTo>
                    <a:pt x="4733" y="5102"/>
                    <a:pt x="5583" y="3439"/>
                    <a:pt x="6988" y="2329"/>
                  </a:cubicBezTo>
                  <a:cubicBezTo>
                    <a:pt x="8393" y="1183"/>
                    <a:pt x="10389" y="629"/>
                    <a:pt x="12940" y="629"/>
                  </a:cubicBezTo>
                  <a:close/>
                  <a:moveTo>
                    <a:pt x="12940" y="0"/>
                  </a:moveTo>
                  <a:cubicBezTo>
                    <a:pt x="10315" y="0"/>
                    <a:pt x="8171" y="592"/>
                    <a:pt x="6618" y="1849"/>
                  </a:cubicBezTo>
                  <a:cubicBezTo>
                    <a:pt x="5065" y="3069"/>
                    <a:pt x="4141" y="4954"/>
                    <a:pt x="3919" y="7358"/>
                  </a:cubicBezTo>
                  <a:cubicBezTo>
                    <a:pt x="3439" y="13051"/>
                    <a:pt x="2625" y="21148"/>
                    <a:pt x="2145" y="25362"/>
                  </a:cubicBezTo>
                  <a:cubicBezTo>
                    <a:pt x="1923" y="27248"/>
                    <a:pt x="1405" y="28505"/>
                    <a:pt x="925" y="29762"/>
                  </a:cubicBezTo>
                  <a:cubicBezTo>
                    <a:pt x="444" y="31019"/>
                    <a:pt x="0" y="32313"/>
                    <a:pt x="0" y="34161"/>
                  </a:cubicBezTo>
                  <a:cubicBezTo>
                    <a:pt x="0" y="34457"/>
                    <a:pt x="37" y="34790"/>
                    <a:pt x="37" y="35123"/>
                  </a:cubicBezTo>
                  <a:cubicBezTo>
                    <a:pt x="222" y="37378"/>
                    <a:pt x="925" y="39337"/>
                    <a:pt x="2145" y="40779"/>
                  </a:cubicBezTo>
                  <a:cubicBezTo>
                    <a:pt x="3365" y="42258"/>
                    <a:pt x="5102" y="43182"/>
                    <a:pt x="7284" y="43367"/>
                  </a:cubicBezTo>
                  <a:cubicBezTo>
                    <a:pt x="9058" y="43478"/>
                    <a:pt x="10500" y="43552"/>
                    <a:pt x="11979" y="43552"/>
                  </a:cubicBezTo>
                  <a:cubicBezTo>
                    <a:pt x="14086" y="43552"/>
                    <a:pt x="16267" y="43441"/>
                    <a:pt x="19521" y="43256"/>
                  </a:cubicBezTo>
                  <a:cubicBezTo>
                    <a:pt x="24179" y="42997"/>
                    <a:pt x="33828" y="41999"/>
                    <a:pt x="33828" y="41999"/>
                  </a:cubicBezTo>
                  <a:cubicBezTo>
                    <a:pt x="33939" y="41962"/>
                    <a:pt x="34013" y="41888"/>
                    <a:pt x="34087" y="41814"/>
                  </a:cubicBezTo>
                  <a:cubicBezTo>
                    <a:pt x="34087" y="41814"/>
                    <a:pt x="34494" y="40853"/>
                    <a:pt x="34938" y="39670"/>
                  </a:cubicBezTo>
                  <a:cubicBezTo>
                    <a:pt x="35381" y="38487"/>
                    <a:pt x="35862" y="37119"/>
                    <a:pt x="35936" y="36158"/>
                  </a:cubicBezTo>
                  <a:cubicBezTo>
                    <a:pt x="36047" y="35196"/>
                    <a:pt x="36195" y="33237"/>
                    <a:pt x="36195" y="31573"/>
                  </a:cubicBezTo>
                  <a:cubicBezTo>
                    <a:pt x="36195" y="30871"/>
                    <a:pt x="36195" y="30205"/>
                    <a:pt x="36084" y="29688"/>
                  </a:cubicBezTo>
                  <a:cubicBezTo>
                    <a:pt x="36047" y="29466"/>
                    <a:pt x="35973" y="29244"/>
                    <a:pt x="35862" y="29059"/>
                  </a:cubicBezTo>
                  <a:cubicBezTo>
                    <a:pt x="35825" y="28948"/>
                    <a:pt x="35751" y="28874"/>
                    <a:pt x="35640" y="28801"/>
                  </a:cubicBezTo>
                  <a:cubicBezTo>
                    <a:pt x="35566" y="28727"/>
                    <a:pt x="35455" y="28690"/>
                    <a:pt x="35307" y="28690"/>
                  </a:cubicBezTo>
                  <a:cubicBezTo>
                    <a:pt x="35048" y="28690"/>
                    <a:pt x="33718" y="28764"/>
                    <a:pt x="31832" y="28837"/>
                  </a:cubicBezTo>
                  <a:cubicBezTo>
                    <a:pt x="26798" y="29068"/>
                    <a:pt x="17985" y="29503"/>
                    <a:pt x="16108" y="29596"/>
                  </a:cubicBezTo>
                  <a:lnTo>
                    <a:pt x="16108" y="29596"/>
                  </a:lnTo>
                  <a:lnTo>
                    <a:pt x="17176" y="22948"/>
                  </a:lnTo>
                  <a:lnTo>
                    <a:pt x="17176" y="22948"/>
                  </a:lnTo>
                  <a:cubicBezTo>
                    <a:pt x="17480" y="22747"/>
                    <a:pt x="18267" y="22211"/>
                    <a:pt x="19077" y="21517"/>
                  </a:cubicBezTo>
                  <a:cubicBezTo>
                    <a:pt x="19595" y="21111"/>
                    <a:pt x="20112" y="20630"/>
                    <a:pt x="20519" y="20112"/>
                  </a:cubicBezTo>
                  <a:cubicBezTo>
                    <a:pt x="20963" y="19632"/>
                    <a:pt x="21295" y="19151"/>
                    <a:pt x="21406" y="18634"/>
                  </a:cubicBezTo>
                  <a:cubicBezTo>
                    <a:pt x="21517" y="18079"/>
                    <a:pt x="21554" y="17044"/>
                    <a:pt x="21554" y="15713"/>
                  </a:cubicBezTo>
                  <a:cubicBezTo>
                    <a:pt x="21554" y="12866"/>
                    <a:pt x="21295" y="8799"/>
                    <a:pt x="20741" y="6211"/>
                  </a:cubicBezTo>
                  <a:cubicBezTo>
                    <a:pt x="20334" y="4252"/>
                    <a:pt x="19225" y="2810"/>
                    <a:pt x="18264" y="1812"/>
                  </a:cubicBezTo>
                  <a:cubicBezTo>
                    <a:pt x="17266" y="851"/>
                    <a:pt x="16415" y="333"/>
                    <a:pt x="16378" y="333"/>
                  </a:cubicBezTo>
                  <a:lnTo>
                    <a:pt x="16267" y="296"/>
                  </a:lnTo>
                  <a:cubicBezTo>
                    <a:pt x="15084" y="111"/>
                    <a:pt x="13975" y="0"/>
                    <a:pt x="1294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0"/>
            <p:cNvSpPr/>
            <p:nvPr/>
          </p:nvSpPr>
          <p:spPr>
            <a:xfrm>
              <a:off x="2022900" y="2863875"/>
              <a:ext cx="279150" cy="311575"/>
            </a:xfrm>
            <a:custGeom>
              <a:avLst/>
              <a:gdLst/>
              <a:ahLst/>
              <a:cxnLst/>
              <a:rect l="l" t="t" r="r" b="b"/>
              <a:pathLst>
                <a:path w="11166" h="12463" extrusionOk="0">
                  <a:moveTo>
                    <a:pt x="8878" y="1"/>
                  </a:moveTo>
                  <a:cubicBezTo>
                    <a:pt x="8592" y="1"/>
                    <a:pt x="8271" y="46"/>
                    <a:pt x="7913" y="152"/>
                  </a:cubicBezTo>
                  <a:cubicBezTo>
                    <a:pt x="5177" y="965"/>
                    <a:pt x="1" y="8396"/>
                    <a:pt x="1" y="8396"/>
                  </a:cubicBezTo>
                  <a:cubicBezTo>
                    <a:pt x="1" y="8396"/>
                    <a:pt x="1775" y="12463"/>
                    <a:pt x="2737" y="12463"/>
                  </a:cubicBezTo>
                  <a:cubicBezTo>
                    <a:pt x="3735" y="12463"/>
                    <a:pt x="7765" y="10836"/>
                    <a:pt x="9244" y="8248"/>
                  </a:cubicBezTo>
                  <a:cubicBezTo>
                    <a:pt x="10685" y="5660"/>
                    <a:pt x="11166" y="2074"/>
                    <a:pt x="11166" y="2074"/>
                  </a:cubicBezTo>
                  <a:cubicBezTo>
                    <a:pt x="11166" y="2074"/>
                    <a:pt x="10802" y="1"/>
                    <a:pt x="88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0"/>
            <p:cNvSpPr/>
            <p:nvPr/>
          </p:nvSpPr>
          <p:spPr>
            <a:xfrm>
              <a:off x="2014600" y="2855650"/>
              <a:ext cx="294850" cy="327200"/>
            </a:xfrm>
            <a:custGeom>
              <a:avLst/>
              <a:gdLst/>
              <a:ahLst/>
              <a:cxnLst/>
              <a:rect l="l" t="t" r="r" b="b"/>
              <a:pathLst>
                <a:path w="11794" h="13088" extrusionOk="0">
                  <a:moveTo>
                    <a:pt x="9206" y="629"/>
                  </a:moveTo>
                  <a:cubicBezTo>
                    <a:pt x="9649" y="629"/>
                    <a:pt x="9945" y="739"/>
                    <a:pt x="10204" y="924"/>
                  </a:cubicBezTo>
                  <a:cubicBezTo>
                    <a:pt x="10611" y="1146"/>
                    <a:pt x="10869" y="1553"/>
                    <a:pt x="11017" y="1886"/>
                  </a:cubicBezTo>
                  <a:cubicBezTo>
                    <a:pt x="11091" y="2033"/>
                    <a:pt x="11128" y="2181"/>
                    <a:pt x="11165" y="2292"/>
                  </a:cubicBezTo>
                  <a:lnTo>
                    <a:pt x="11197" y="2418"/>
                  </a:lnTo>
                  <a:lnTo>
                    <a:pt x="11197" y="2418"/>
                  </a:lnTo>
                  <a:cubicBezTo>
                    <a:pt x="11192" y="2445"/>
                    <a:pt x="11183" y="2479"/>
                    <a:pt x="11165" y="2514"/>
                  </a:cubicBezTo>
                  <a:cubicBezTo>
                    <a:pt x="11054" y="3217"/>
                    <a:pt x="10537" y="6211"/>
                    <a:pt x="9280" y="8429"/>
                  </a:cubicBezTo>
                  <a:cubicBezTo>
                    <a:pt x="8614" y="9649"/>
                    <a:pt x="7283" y="10685"/>
                    <a:pt x="5989" y="11387"/>
                  </a:cubicBezTo>
                  <a:cubicBezTo>
                    <a:pt x="5361" y="11757"/>
                    <a:pt x="4695" y="12016"/>
                    <a:pt x="4178" y="12200"/>
                  </a:cubicBezTo>
                  <a:cubicBezTo>
                    <a:pt x="3660" y="12385"/>
                    <a:pt x="3254" y="12496"/>
                    <a:pt x="3069" y="12496"/>
                  </a:cubicBezTo>
                  <a:cubicBezTo>
                    <a:pt x="3069" y="12496"/>
                    <a:pt x="2995" y="12459"/>
                    <a:pt x="2884" y="12385"/>
                  </a:cubicBezTo>
                  <a:cubicBezTo>
                    <a:pt x="2662" y="12200"/>
                    <a:pt x="2403" y="11905"/>
                    <a:pt x="2144" y="11498"/>
                  </a:cubicBezTo>
                  <a:cubicBezTo>
                    <a:pt x="1775" y="10943"/>
                    <a:pt x="1368" y="10204"/>
                    <a:pt x="1072" y="9612"/>
                  </a:cubicBezTo>
                  <a:cubicBezTo>
                    <a:pt x="924" y="9317"/>
                    <a:pt x="813" y="9095"/>
                    <a:pt x="740" y="8910"/>
                  </a:cubicBezTo>
                  <a:cubicBezTo>
                    <a:pt x="719" y="8860"/>
                    <a:pt x="699" y="8815"/>
                    <a:pt x="681" y="8776"/>
                  </a:cubicBezTo>
                  <a:lnTo>
                    <a:pt x="681" y="8776"/>
                  </a:lnTo>
                  <a:cubicBezTo>
                    <a:pt x="715" y="8725"/>
                    <a:pt x="759" y="8659"/>
                    <a:pt x="813" y="8577"/>
                  </a:cubicBezTo>
                  <a:cubicBezTo>
                    <a:pt x="1294" y="7875"/>
                    <a:pt x="2625" y="6063"/>
                    <a:pt x="4104" y="4363"/>
                  </a:cubicBezTo>
                  <a:cubicBezTo>
                    <a:pt x="4880" y="3512"/>
                    <a:pt x="5657" y="2699"/>
                    <a:pt x="6396" y="2033"/>
                  </a:cubicBezTo>
                  <a:cubicBezTo>
                    <a:pt x="7135" y="1405"/>
                    <a:pt x="7838" y="924"/>
                    <a:pt x="8355" y="776"/>
                  </a:cubicBezTo>
                  <a:cubicBezTo>
                    <a:pt x="8688" y="666"/>
                    <a:pt x="8947" y="629"/>
                    <a:pt x="9206" y="629"/>
                  </a:cubicBezTo>
                  <a:close/>
                  <a:moveTo>
                    <a:pt x="9206" y="0"/>
                  </a:moveTo>
                  <a:cubicBezTo>
                    <a:pt x="8910" y="0"/>
                    <a:pt x="8540" y="74"/>
                    <a:pt x="8171" y="185"/>
                  </a:cubicBezTo>
                  <a:cubicBezTo>
                    <a:pt x="7394" y="407"/>
                    <a:pt x="6544" y="1072"/>
                    <a:pt x="5657" y="1886"/>
                  </a:cubicBezTo>
                  <a:cubicBezTo>
                    <a:pt x="2995" y="4363"/>
                    <a:pt x="74" y="8540"/>
                    <a:pt x="74" y="8577"/>
                  </a:cubicBezTo>
                  <a:cubicBezTo>
                    <a:pt x="0" y="8651"/>
                    <a:pt x="0" y="8762"/>
                    <a:pt x="37" y="8873"/>
                  </a:cubicBezTo>
                  <a:cubicBezTo>
                    <a:pt x="37" y="8873"/>
                    <a:pt x="481" y="9871"/>
                    <a:pt x="1072" y="10906"/>
                  </a:cubicBezTo>
                  <a:cubicBezTo>
                    <a:pt x="1368" y="11424"/>
                    <a:pt x="1664" y="11942"/>
                    <a:pt x="1997" y="12348"/>
                  </a:cubicBezTo>
                  <a:cubicBezTo>
                    <a:pt x="2144" y="12533"/>
                    <a:pt x="2329" y="12718"/>
                    <a:pt x="2477" y="12866"/>
                  </a:cubicBezTo>
                  <a:cubicBezTo>
                    <a:pt x="2662" y="12977"/>
                    <a:pt x="2847" y="13088"/>
                    <a:pt x="3069" y="13088"/>
                  </a:cubicBezTo>
                  <a:cubicBezTo>
                    <a:pt x="3401" y="13088"/>
                    <a:pt x="3845" y="12977"/>
                    <a:pt x="4400" y="12792"/>
                  </a:cubicBezTo>
                  <a:cubicBezTo>
                    <a:pt x="5250" y="12496"/>
                    <a:pt x="6285" y="11979"/>
                    <a:pt x="7283" y="11313"/>
                  </a:cubicBezTo>
                  <a:cubicBezTo>
                    <a:pt x="8282" y="10611"/>
                    <a:pt x="9243" y="9760"/>
                    <a:pt x="9834" y="8725"/>
                  </a:cubicBezTo>
                  <a:cubicBezTo>
                    <a:pt x="11313" y="6063"/>
                    <a:pt x="11794" y="2477"/>
                    <a:pt x="11794" y="2440"/>
                  </a:cubicBezTo>
                  <a:lnTo>
                    <a:pt x="11794" y="2366"/>
                  </a:lnTo>
                  <a:cubicBezTo>
                    <a:pt x="11794" y="2329"/>
                    <a:pt x="11720" y="1775"/>
                    <a:pt x="11350" y="1220"/>
                  </a:cubicBezTo>
                  <a:cubicBezTo>
                    <a:pt x="11165" y="924"/>
                    <a:pt x="10906" y="629"/>
                    <a:pt x="10537" y="407"/>
                  </a:cubicBezTo>
                  <a:cubicBezTo>
                    <a:pt x="10204" y="148"/>
                    <a:pt x="9760" y="0"/>
                    <a:pt x="920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0"/>
            <p:cNvSpPr/>
            <p:nvPr/>
          </p:nvSpPr>
          <p:spPr>
            <a:xfrm>
              <a:off x="1440650" y="2636575"/>
              <a:ext cx="1007450" cy="899975"/>
            </a:xfrm>
            <a:custGeom>
              <a:avLst/>
              <a:gdLst/>
              <a:ahLst/>
              <a:cxnLst/>
              <a:rect l="l" t="t" r="r" b="b"/>
              <a:pathLst>
                <a:path w="40298" h="35999" extrusionOk="0">
                  <a:moveTo>
                    <a:pt x="25818" y="0"/>
                  </a:moveTo>
                  <a:cubicBezTo>
                    <a:pt x="24898" y="0"/>
                    <a:pt x="23943" y="132"/>
                    <a:pt x="22958" y="482"/>
                  </a:cubicBezTo>
                  <a:cubicBezTo>
                    <a:pt x="18891" y="1960"/>
                    <a:pt x="18891" y="6471"/>
                    <a:pt x="18743" y="9392"/>
                  </a:cubicBezTo>
                  <a:cubicBezTo>
                    <a:pt x="18596" y="12312"/>
                    <a:pt x="18411" y="13126"/>
                    <a:pt x="12089" y="15381"/>
                  </a:cubicBezTo>
                  <a:cubicBezTo>
                    <a:pt x="5767" y="17673"/>
                    <a:pt x="2070" y="21703"/>
                    <a:pt x="924" y="27544"/>
                  </a:cubicBezTo>
                  <a:cubicBezTo>
                    <a:pt x="0" y="32252"/>
                    <a:pt x="3927" y="35999"/>
                    <a:pt x="8040" y="35999"/>
                  </a:cubicBezTo>
                  <a:cubicBezTo>
                    <a:pt x="9031" y="35999"/>
                    <a:pt x="10033" y="35782"/>
                    <a:pt x="10980" y="35308"/>
                  </a:cubicBezTo>
                  <a:cubicBezTo>
                    <a:pt x="15823" y="32905"/>
                    <a:pt x="15823" y="21703"/>
                    <a:pt x="19409" y="20409"/>
                  </a:cubicBezTo>
                  <a:cubicBezTo>
                    <a:pt x="22958" y="19115"/>
                    <a:pt x="27653" y="18967"/>
                    <a:pt x="29428" y="14087"/>
                  </a:cubicBezTo>
                  <a:cubicBezTo>
                    <a:pt x="29428" y="14087"/>
                    <a:pt x="29280" y="12978"/>
                    <a:pt x="33014" y="12978"/>
                  </a:cubicBezTo>
                  <a:cubicBezTo>
                    <a:pt x="36711" y="12978"/>
                    <a:pt x="39632" y="9392"/>
                    <a:pt x="39965" y="5510"/>
                  </a:cubicBezTo>
                  <a:cubicBezTo>
                    <a:pt x="40297" y="1628"/>
                    <a:pt x="36083" y="1295"/>
                    <a:pt x="33310" y="1295"/>
                  </a:cubicBezTo>
                  <a:cubicBezTo>
                    <a:pt x="31237" y="1295"/>
                    <a:pt x="28697" y="0"/>
                    <a:pt x="2581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0"/>
            <p:cNvSpPr/>
            <p:nvPr/>
          </p:nvSpPr>
          <p:spPr>
            <a:xfrm>
              <a:off x="1452650" y="2629200"/>
              <a:ext cx="995450" cy="915050"/>
            </a:xfrm>
            <a:custGeom>
              <a:avLst/>
              <a:gdLst/>
              <a:ahLst/>
              <a:cxnLst/>
              <a:rect l="l" t="t" r="r" b="b"/>
              <a:pathLst>
                <a:path w="39818" h="36602" extrusionOk="0">
                  <a:moveTo>
                    <a:pt x="25325" y="592"/>
                  </a:moveTo>
                  <a:cubicBezTo>
                    <a:pt x="26730" y="592"/>
                    <a:pt x="28061" y="925"/>
                    <a:pt x="29318" y="1257"/>
                  </a:cubicBezTo>
                  <a:cubicBezTo>
                    <a:pt x="30575" y="1553"/>
                    <a:pt x="31758" y="1886"/>
                    <a:pt x="32830" y="1886"/>
                  </a:cubicBezTo>
                  <a:cubicBezTo>
                    <a:pt x="34161" y="1886"/>
                    <a:pt x="35788" y="1960"/>
                    <a:pt x="37045" y="2477"/>
                  </a:cubicBezTo>
                  <a:cubicBezTo>
                    <a:pt x="37710" y="2699"/>
                    <a:pt x="38228" y="3032"/>
                    <a:pt x="38597" y="3512"/>
                  </a:cubicBezTo>
                  <a:cubicBezTo>
                    <a:pt x="38967" y="3993"/>
                    <a:pt x="39189" y="4585"/>
                    <a:pt x="39189" y="5398"/>
                  </a:cubicBezTo>
                  <a:cubicBezTo>
                    <a:pt x="39189" y="5509"/>
                    <a:pt x="39189" y="5657"/>
                    <a:pt x="39189" y="5768"/>
                  </a:cubicBezTo>
                  <a:cubicBezTo>
                    <a:pt x="39041" y="7653"/>
                    <a:pt x="38228" y="9465"/>
                    <a:pt x="37045" y="10796"/>
                  </a:cubicBezTo>
                  <a:cubicBezTo>
                    <a:pt x="35861" y="12090"/>
                    <a:pt x="34272" y="12940"/>
                    <a:pt x="32534" y="12940"/>
                  </a:cubicBezTo>
                  <a:cubicBezTo>
                    <a:pt x="30797" y="12940"/>
                    <a:pt x="29835" y="13199"/>
                    <a:pt x="29318" y="13495"/>
                  </a:cubicBezTo>
                  <a:cubicBezTo>
                    <a:pt x="29022" y="13642"/>
                    <a:pt x="28874" y="13827"/>
                    <a:pt x="28763" y="13975"/>
                  </a:cubicBezTo>
                  <a:cubicBezTo>
                    <a:pt x="28686" y="14078"/>
                    <a:pt x="28662" y="14181"/>
                    <a:pt x="28655" y="14272"/>
                  </a:cubicBezTo>
                  <a:lnTo>
                    <a:pt x="28652" y="14271"/>
                  </a:lnTo>
                  <a:cubicBezTo>
                    <a:pt x="27802" y="16637"/>
                    <a:pt x="26286" y="17820"/>
                    <a:pt x="24475" y="18597"/>
                  </a:cubicBezTo>
                  <a:cubicBezTo>
                    <a:pt x="22700" y="19410"/>
                    <a:pt x="20630" y="19743"/>
                    <a:pt x="18818" y="20408"/>
                  </a:cubicBezTo>
                  <a:cubicBezTo>
                    <a:pt x="18300" y="20593"/>
                    <a:pt x="17857" y="20963"/>
                    <a:pt x="17487" y="21443"/>
                  </a:cubicBezTo>
                  <a:cubicBezTo>
                    <a:pt x="16822" y="22257"/>
                    <a:pt x="16341" y="23403"/>
                    <a:pt x="15860" y="24697"/>
                  </a:cubicBezTo>
                  <a:cubicBezTo>
                    <a:pt x="15158" y="26656"/>
                    <a:pt x="14566" y="28948"/>
                    <a:pt x="13716" y="30945"/>
                  </a:cubicBezTo>
                  <a:cubicBezTo>
                    <a:pt x="12866" y="32941"/>
                    <a:pt x="11831" y="34605"/>
                    <a:pt x="10352" y="35344"/>
                  </a:cubicBezTo>
                  <a:cubicBezTo>
                    <a:pt x="9464" y="35788"/>
                    <a:pt x="8503" y="36010"/>
                    <a:pt x="7579" y="36010"/>
                  </a:cubicBezTo>
                  <a:cubicBezTo>
                    <a:pt x="5804" y="36010"/>
                    <a:pt x="4067" y="35270"/>
                    <a:pt x="2773" y="34050"/>
                  </a:cubicBezTo>
                  <a:cubicBezTo>
                    <a:pt x="1479" y="32830"/>
                    <a:pt x="629" y="31130"/>
                    <a:pt x="629" y="29207"/>
                  </a:cubicBezTo>
                  <a:cubicBezTo>
                    <a:pt x="629" y="28800"/>
                    <a:pt x="665" y="28357"/>
                    <a:pt x="739" y="27913"/>
                  </a:cubicBezTo>
                  <a:cubicBezTo>
                    <a:pt x="1294" y="25029"/>
                    <a:pt x="2477" y="22626"/>
                    <a:pt x="4326" y="20630"/>
                  </a:cubicBezTo>
                  <a:cubicBezTo>
                    <a:pt x="6137" y="18670"/>
                    <a:pt x="8614" y="17081"/>
                    <a:pt x="11720" y="15972"/>
                  </a:cubicBezTo>
                  <a:cubicBezTo>
                    <a:pt x="14899" y="14825"/>
                    <a:pt x="16526" y="14086"/>
                    <a:pt x="17487" y="13162"/>
                  </a:cubicBezTo>
                  <a:cubicBezTo>
                    <a:pt x="17931" y="12681"/>
                    <a:pt x="18190" y="12164"/>
                    <a:pt x="18337" y="11609"/>
                  </a:cubicBezTo>
                  <a:cubicBezTo>
                    <a:pt x="18485" y="11054"/>
                    <a:pt x="18522" y="10426"/>
                    <a:pt x="18559" y="9724"/>
                  </a:cubicBezTo>
                  <a:cubicBezTo>
                    <a:pt x="18633" y="8245"/>
                    <a:pt x="18707" y="6396"/>
                    <a:pt x="19188" y="4769"/>
                  </a:cubicBezTo>
                  <a:cubicBezTo>
                    <a:pt x="19705" y="3143"/>
                    <a:pt x="20667" y="1775"/>
                    <a:pt x="22589" y="1072"/>
                  </a:cubicBezTo>
                  <a:cubicBezTo>
                    <a:pt x="23513" y="740"/>
                    <a:pt x="24438" y="592"/>
                    <a:pt x="25325" y="592"/>
                  </a:cubicBezTo>
                  <a:close/>
                  <a:moveTo>
                    <a:pt x="25325" y="0"/>
                  </a:moveTo>
                  <a:cubicBezTo>
                    <a:pt x="24401" y="0"/>
                    <a:pt x="23402" y="111"/>
                    <a:pt x="22367" y="481"/>
                  </a:cubicBezTo>
                  <a:cubicBezTo>
                    <a:pt x="20260" y="1257"/>
                    <a:pt x="19151" y="2847"/>
                    <a:pt x="18633" y="4585"/>
                  </a:cubicBezTo>
                  <a:cubicBezTo>
                    <a:pt x="18079" y="6322"/>
                    <a:pt x="18042" y="8208"/>
                    <a:pt x="17968" y="9687"/>
                  </a:cubicBezTo>
                  <a:cubicBezTo>
                    <a:pt x="17931" y="10389"/>
                    <a:pt x="17857" y="10981"/>
                    <a:pt x="17746" y="11461"/>
                  </a:cubicBezTo>
                  <a:cubicBezTo>
                    <a:pt x="17561" y="12164"/>
                    <a:pt x="17191" y="12681"/>
                    <a:pt x="16304" y="13310"/>
                  </a:cubicBezTo>
                  <a:cubicBezTo>
                    <a:pt x="15380" y="13901"/>
                    <a:pt x="13864" y="14567"/>
                    <a:pt x="11535" y="15380"/>
                  </a:cubicBezTo>
                  <a:cubicBezTo>
                    <a:pt x="8318" y="16526"/>
                    <a:pt x="5767" y="18153"/>
                    <a:pt x="3845" y="20223"/>
                  </a:cubicBezTo>
                  <a:cubicBezTo>
                    <a:pt x="1959" y="22294"/>
                    <a:pt x="702" y="24808"/>
                    <a:pt x="148" y="27765"/>
                  </a:cubicBezTo>
                  <a:cubicBezTo>
                    <a:pt x="37" y="28283"/>
                    <a:pt x="0" y="28726"/>
                    <a:pt x="0" y="29207"/>
                  </a:cubicBezTo>
                  <a:cubicBezTo>
                    <a:pt x="0" y="31314"/>
                    <a:pt x="924" y="33163"/>
                    <a:pt x="2329" y="34494"/>
                  </a:cubicBezTo>
                  <a:cubicBezTo>
                    <a:pt x="3734" y="35825"/>
                    <a:pt x="5620" y="36601"/>
                    <a:pt x="7579" y="36601"/>
                  </a:cubicBezTo>
                  <a:cubicBezTo>
                    <a:pt x="8614" y="36601"/>
                    <a:pt x="9649" y="36379"/>
                    <a:pt x="10611" y="35899"/>
                  </a:cubicBezTo>
                  <a:cubicBezTo>
                    <a:pt x="11942" y="35233"/>
                    <a:pt x="12866" y="34013"/>
                    <a:pt x="13642" y="32571"/>
                  </a:cubicBezTo>
                  <a:cubicBezTo>
                    <a:pt x="14751" y="30427"/>
                    <a:pt x="15491" y="27728"/>
                    <a:pt x="16267" y="25436"/>
                  </a:cubicBezTo>
                  <a:cubicBezTo>
                    <a:pt x="16637" y="24327"/>
                    <a:pt x="17043" y="23292"/>
                    <a:pt x="17487" y="22515"/>
                  </a:cubicBezTo>
                  <a:cubicBezTo>
                    <a:pt x="17931" y="21739"/>
                    <a:pt x="18448" y="21184"/>
                    <a:pt x="19003" y="21000"/>
                  </a:cubicBezTo>
                  <a:cubicBezTo>
                    <a:pt x="20777" y="20371"/>
                    <a:pt x="22848" y="20001"/>
                    <a:pt x="24733" y="19151"/>
                  </a:cubicBezTo>
                  <a:cubicBezTo>
                    <a:pt x="26619" y="18338"/>
                    <a:pt x="28319" y="17007"/>
                    <a:pt x="29244" y="14493"/>
                  </a:cubicBezTo>
                  <a:cubicBezTo>
                    <a:pt x="29271" y="14466"/>
                    <a:pt x="29278" y="14419"/>
                    <a:pt x="29266" y="14382"/>
                  </a:cubicBezTo>
                  <a:lnTo>
                    <a:pt x="29281" y="14382"/>
                  </a:lnTo>
                  <a:lnTo>
                    <a:pt x="29281" y="14345"/>
                  </a:lnTo>
                  <a:cubicBezTo>
                    <a:pt x="29281" y="14308"/>
                    <a:pt x="29318" y="14123"/>
                    <a:pt x="29761" y="13938"/>
                  </a:cubicBezTo>
                  <a:cubicBezTo>
                    <a:pt x="30205" y="13753"/>
                    <a:pt x="31055" y="13568"/>
                    <a:pt x="32534" y="13568"/>
                  </a:cubicBezTo>
                  <a:cubicBezTo>
                    <a:pt x="34494" y="13568"/>
                    <a:pt x="36231" y="12607"/>
                    <a:pt x="37525" y="11202"/>
                  </a:cubicBezTo>
                  <a:cubicBezTo>
                    <a:pt x="38782" y="9761"/>
                    <a:pt x="39632" y="7838"/>
                    <a:pt x="39780" y="5842"/>
                  </a:cubicBezTo>
                  <a:cubicBezTo>
                    <a:pt x="39817" y="5694"/>
                    <a:pt x="39817" y="5546"/>
                    <a:pt x="39817" y="5398"/>
                  </a:cubicBezTo>
                  <a:cubicBezTo>
                    <a:pt x="39817" y="4474"/>
                    <a:pt x="39559" y="3697"/>
                    <a:pt x="39078" y="3143"/>
                  </a:cubicBezTo>
                  <a:cubicBezTo>
                    <a:pt x="38375" y="2255"/>
                    <a:pt x="37303" y="1812"/>
                    <a:pt x="36194" y="1553"/>
                  </a:cubicBezTo>
                  <a:cubicBezTo>
                    <a:pt x="35048" y="1331"/>
                    <a:pt x="33865" y="1294"/>
                    <a:pt x="32830" y="1294"/>
                  </a:cubicBezTo>
                  <a:cubicBezTo>
                    <a:pt x="31869" y="1294"/>
                    <a:pt x="30723" y="961"/>
                    <a:pt x="29466" y="629"/>
                  </a:cubicBezTo>
                  <a:cubicBezTo>
                    <a:pt x="28209" y="333"/>
                    <a:pt x="26841" y="0"/>
                    <a:pt x="2532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0"/>
            <p:cNvSpPr/>
            <p:nvPr/>
          </p:nvSpPr>
          <p:spPr>
            <a:xfrm>
              <a:off x="1917550" y="3189350"/>
              <a:ext cx="738725" cy="637725"/>
            </a:xfrm>
            <a:custGeom>
              <a:avLst/>
              <a:gdLst/>
              <a:ahLst/>
              <a:cxnLst/>
              <a:rect l="l" t="t" r="r" b="b"/>
              <a:pathLst>
                <a:path w="29549" h="25509" extrusionOk="0">
                  <a:moveTo>
                    <a:pt x="3335" y="0"/>
                  </a:moveTo>
                  <a:cubicBezTo>
                    <a:pt x="3240" y="0"/>
                    <a:pt x="3151" y="24"/>
                    <a:pt x="3069" y="72"/>
                  </a:cubicBezTo>
                  <a:lnTo>
                    <a:pt x="0" y="7873"/>
                  </a:lnTo>
                  <a:cubicBezTo>
                    <a:pt x="0" y="7873"/>
                    <a:pt x="8245" y="25508"/>
                    <a:pt x="9391" y="25508"/>
                  </a:cubicBezTo>
                  <a:cubicBezTo>
                    <a:pt x="10537" y="25508"/>
                    <a:pt x="23477" y="16783"/>
                    <a:pt x="23477" y="16783"/>
                  </a:cubicBezTo>
                  <a:cubicBezTo>
                    <a:pt x="23477" y="16783"/>
                    <a:pt x="23986" y="16931"/>
                    <a:pt x="24512" y="16931"/>
                  </a:cubicBezTo>
                  <a:cubicBezTo>
                    <a:pt x="24775" y="16931"/>
                    <a:pt x="25042" y="16894"/>
                    <a:pt x="25251" y="16783"/>
                  </a:cubicBezTo>
                  <a:cubicBezTo>
                    <a:pt x="25917" y="16450"/>
                    <a:pt x="27211" y="14824"/>
                    <a:pt x="27211" y="14824"/>
                  </a:cubicBezTo>
                  <a:cubicBezTo>
                    <a:pt x="27211" y="14824"/>
                    <a:pt x="28673" y="15931"/>
                    <a:pt x="29258" y="15931"/>
                  </a:cubicBezTo>
                  <a:cubicBezTo>
                    <a:pt x="29451" y="15931"/>
                    <a:pt x="29548" y="15810"/>
                    <a:pt x="29466" y="15489"/>
                  </a:cubicBezTo>
                  <a:cubicBezTo>
                    <a:pt x="29170" y="14195"/>
                    <a:pt x="27543" y="12901"/>
                    <a:pt x="26064" y="12901"/>
                  </a:cubicBezTo>
                  <a:cubicBezTo>
                    <a:pt x="24623" y="12901"/>
                    <a:pt x="22515" y="16303"/>
                    <a:pt x="22515" y="16303"/>
                  </a:cubicBezTo>
                  <a:lnTo>
                    <a:pt x="11165" y="20332"/>
                  </a:lnTo>
                  <a:cubicBezTo>
                    <a:pt x="11165" y="20332"/>
                    <a:pt x="8245" y="7688"/>
                    <a:pt x="6803" y="4620"/>
                  </a:cubicBezTo>
                  <a:cubicBezTo>
                    <a:pt x="5474" y="1862"/>
                    <a:pt x="4175" y="0"/>
                    <a:pt x="33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0"/>
            <p:cNvSpPr/>
            <p:nvPr/>
          </p:nvSpPr>
          <p:spPr>
            <a:xfrm>
              <a:off x="1908300" y="3181900"/>
              <a:ext cx="755150" cy="653500"/>
            </a:xfrm>
            <a:custGeom>
              <a:avLst/>
              <a:gdLst/>
              <a:ahLst/>
              <a:cxnLst/>
              <a:rect l="l" t="t" r="r" b="b"/>
              <a:pathLst>
                <a:path w="30206" h="26140" extrusionOk="0">
                  <a:moveTo>
                    <a:pt x="3698" y="1"/>
                  </a:moveTo>
                  <a:cubicBezTo>
                    <a:pt x="3550" y="1"/>
                    <a:pt x="3402" y="38"/>
                    <a:pt x="3291" y="112"/>
                  </a:cubicBezTo>
                  <a:cubicBezTo>
                    <a:pt x="3143" y="223"/>
                    <a:pt x="3106" y="407"/>
                    <a:pt x="3180" y="555"/>
                  </a:cubicBezTo>
                  <a:cubicBezTo>
                    <a:pt x="3225" y="645"/>
                    <a:pt x="3310" y="694"/>
                    <a:pt x="3403" y="694"/>
                  </a:cubicBezTo>
                  <a:cubicBezTo>
                    <a:pt x="3464" y="694"/>
                    <a:pt x="3528" y="673"/>
                    <a:pt x="3587" y="629"/>
                  </a:cubicBezTo>
                  <a:lnTo>
                    <a:pt x="3698" y="629"/>
                  </a:lnTo>
                  <a:cubicBezTo>
                    <a:pt x="3808" y="629"/>
                    <a:pt x="3993" y="666"/>
                    <a:pt x="4215" y="888"/>
                  </a:cubicBezTo>
                  <a:cubicBezTo>
                    <a:pt x="4585" y="1184"/>
                    <a:pt x="4992" y="1701"/>
                    <a:pt x="5472" y="2404"/>
                  </a:cubicBezTo>
                  <a:cubicBezTo>
                    <a:pt x="5916" y="3143"/>
                    <a:pt x="6396" y="4031"/>
                    <a:pt x="6877" y="5066"/>
                  </a:cubicBezTo>
                  <a:cubicBezTo>
                    <a:pt x="7247" y="5805"/>
                    <a:pt x="7690" y="7136"/>
                    <a:pt x="8171" y="8763"/>
                  </a:cubicBezTo>
                  <a:cubicBezTo>
                    <a:pt x="8873" y="11166"/>
                    <a:pt x="9650" y="14161"/>
                    <a:pt x="10241" y="16564"/>
                  </a:cubicBezTo>
                  <a:cubicBezTo>
                    <a:pt x="10537" y="17747"/>
                    <a:pt x="10796" y="18782"/>
                    <a:pt x="10981" y="19521"/>
                  </a:cubicBezTo>
                  <a:cubicBezTo>
                    <a:pt x="11129" y="20261"/>
                    <a:pt x="11240" y="20704"/>
                    <a:pt x="11240" y="20704"/>
                  </a:cubicBezTo>
                  <a:cubicBezTo>
                    <a:pt x="11277" y="20778"/>
                    <a:pt x="11314" y="20852"/>
                    <a:pt x="11387" y="20889"/>
                  </a:cubicBezTo>
                  <a:cubicBezTo>
                    <a:pt x="11431" y="20932"/>
                    <a:pt x="11487" y="20950"/>
                    <a:pt x="11541" y="20950"/>
                  </a:cubicBezTo>
                  <a:cubicBezTo>
                    <a:pt x="11579" y="20950"/>
                    <a:pt x="11616" y="20941"/>
                    <a:pt x="11646" y="20926"/>
                  </a:cubicBezTo>
                  <a:lnTo>
                    <a:pt x="22996" y="16859"/>
                  </a:lnTo>
                  <a:cubicBezTo>
                    <a:pt x="23070" y="16859"/>
                    <a:pt x="23107" y="16822"/>
                    <a:pt x="23144" y="16748"/>
                  </a:cubicBezTo>
                  <a:cubicBezTo>
                    <a:pt x="23144" y="16748"/>
                    <a:pt x="23181" y="16711"/>
                    <a:pt x="23218" y="16601"/>
                  </a:cubicBezTo>
                  <a:cubicBezTo>
                    <a:pt x="23440" y="16305"/>
                    <a:pt x="23994" y="15491"/>
                    <a:pt x="24623" y="14789"/>
                  </a:cubicBezTo>
                  <a:cubicBezTo>
                    <a:pt x="24956" y="14419"/>
                    <a:pt x="25288" y="14087"/>
                    <a:pt x="25621" y="13865"/>
                  </a:cubicBezTo>
                  <a:cubicBezTo>
                    <a:pt x="25917" y="13606"/>
                    <a:pt x="26250" y="13495"/>
                    <a:pt x="26434" y="13495"/>
                  </a:cubicBezTo>
                  <a:cubicBezTo>
                    <a:pt x="27100" y="13495"/>
                    <a:pt x="27802" y="13791"/>
                    <a:pt x="28394" y="14234"/>
                  </a:cubicBezTo>
                  <a:cubicBezTo>
                    <a:pt x="28985" y="14678"/>
                    <a:pt x="29429" y="15307"/>
                    <a:pt x="29540" y="15861"/>
                  </a:cubicBezTo>
                  <a:cubicBezTo>
                    <a:pt x="29556" y="15877"/>
                    <a:pt x="29565" y="15892"/>
                    <a:pt x="29570" y="15908"/>
                  </a:cubicBezTo>
                  <a:lnTo>
                    <a:pt x="29570" y="15908"/>
                  </a:lnTo>
                  <a:cubicBezTo>
                    <a:pt x="29496" y="15903"/>
                    <a:pt x="29352" y="15845"/>
                    <a:pt x="29207" y="15787"/>
                  </a:cubicBezTo>
                  <a:cubicBezTo>
                    <a:pt x="28875" y="15639"/>
                    <a:pt x="28542" y="15418"/>
                    <a:pt x="28246" y="15233"/>
                  </a:cubicBezTo>
                  <a:cubicBezTo>
                    <a:pt x="28098" y="15122"/>
                    <a:pt x="27987" y="15048"/>
                    <a:pt x="27913" y="14974"/>
                  </a:cubicBezTo>
                  <a:cubicBezTo>
                    <a:pt x="27802" y="14900"/>
                    <a:pt x="27765" y="14900"/>
                    <a:pt x="27765" y="14900"/>
                  </a:cubicBezTo>
                  <a:cubicBezTo>
                    <a:pt x="27697" y="14848"/>
                    <a:pt x="27620" y="14821"/>
                    <a:pt x="27550" y="14821"/>
                  </a:cubicBezTo>
                  <a:cubicBezTo>
                    <a:pt x="27470" y="14821"/>
                    <a:pt x="27398" y="14858"/>
                    <a:pt x="27359" y="14937"/>
                  </a:cubicBezTo>
                  <a:cubicBezTo>
                    <a:pt x="27359" y="14937"/>
                    <a:pt x="27248" y="15048"/>
                    <a:pt x="27137" y="15196"/>
                  </a:cubicBezTo>
                  <a:cubicBezTo>
                    <a:pt x="26952" y="15418"/>
                    <a:pt x="26619" y="15787"/>
                    <a:pt x="26324" y="16083"/>
                  </a:cubicBezTo>
                  <a:cubicBezTo>
                    <a:pt x="25991" y="16416"/>
                    <a:pt x="25658" y="16711"/>
                    <a:pt x="25510" y="16785"/>
                  </a:cubicBezTo>
                  <a:cubicBezTo>
                    <a:pt x="25362" y="16859"/>
                    <a:pt x="25141" y="16896"/>
                    <a:pt x="24882" y="16896"/>
                  </a:cubicBezTo>
                  <a:cubicBezTo>
                    <a:pt x="24660" y="16896"/>
                    <a:pt x="24401" y="16859"/>
                    <a:pt x="24216" y="16859"/>
                  </a:cubicBezTo>
                  <a:cubicBezTo>
                    <a:pt x="24142" y="16822"/>
                    <a:pt x="24068" y="16822"/>
                    <a:pt x="24031" y="16785"/>
                  </a:cubicBezTo>
                  <a:lnTo>
                    <a:pt x="23957" y="16785"/>
                  </a:lnTo>
                  <a:cubicBezTo>
                    <a:pt x="23912" y="16770"/>
                    <a:pt x="23872" y="16761"/>
                    <a:pt x="23836" y="16761"/>
                  </a:cubicBezTo>
                  <a:cubicBezTo>
                    <a:pt x="23785" y="16761"/>
                    <a:pt x="23742" y="16779"/>
                    <a:pt x="23699" y="16822"/>
                  </a:cubicBezTo>
                  <a:cubicBezTo>
                    <a:pt x="23699" y="16822"/>
                    <a:pt x="23477" y="16970"/>
                    <a:pt x="23107" y="17192"/>
                  </a:cubicBezTo>
                  <a:cubicBezTo>
                    <a:pt x="21887" y="18042"/>
                    <a:pt x="18745" y="20113"/>
                    <a:pt x="15787" y="21998"/>
                  </a:cubicBezTo>
                  <a:cubicBezTo>
                    <a:pt x="14308" y="22960"/>
                    <a:pt x="12903" y="23847"/>
                    <a:pt x="11794" y="24475"/>
                  </a:cubicBezTo>
                  <a:cubicBezTo>
                    <a:pt x="11240" y="24808"/>
                    <a:pt x="10759" y="25067"/>
                    <a:pt x="10389" y="25252"/>
                  </a:cubicBezTo>
                  <a:cubicBezTo>
                    <a:pt x="10204" y="25363"/>
                    <a:pt x="10057" y="25400"/>
                    <a:pt x="9946" y="25474"/>
                  </a:cubicBezTo>
                  <a:cubicBezTo>
                    <a:pt x="9885" y="25474"/>
                    <a:pt x="9849" y="25498"/>
                    <a:pt x="9818" y="25507"/>
                  </a:cubicBezTo>
                  <a:lnTo>
                    <a:pt x="9818" y="25507"/>
                  </a:lnTo>
                  <a:cubicBezTo>
                    <a:pt x="9771" y="25492"/>
                    <a:pt x="9673" y="25419"/>
                    <a:pt x="9576" y="25289"/>
                  </a:cubicBezTo>
                  <a:cubicBezTo>
                    <a:pt x="9095" y="24697"/>
                    <a:pt x="8282" y="23292"/>
                    <a:pt x="7321" y="21555"/>
                  </a:cubicBezTo>
                  <a:cubicBezTo>
                    <a:pt x="5953" y="18967"/>
                    <a:pt x="4252" y="15565"/>
                    <a:pt x="2921" y="12830"/>
                  </a:cubicBezTo>
                  <a:cubicBezTo>
                    <a:pt x="2293" y="11462"/>
                    <a:pt x="1701" y="10279"/>
                    <a:pt x="1294" y="9428"/>
                  </a:cubicBezTo>
                  <a:cubicBezTo>
                    <a:pt x="888" y="8541"/>
                    <a:pt x="629" y="8023"/>
                    <a:pt x="629" y="8023"/>
                  </a:cubicBezTo>
                  <a:cubicBezTo>
                    <a:pt x="575" y="7915"/>
                    <a:pt x="461" y="7846"/>
                    <a:pt x="346" y="7846"/>
                  </a:cubicBezTo>
                  <a:cubicBezTo>
                    <a:pt x="304" y="7846"/>
                    <a:pt x="262" y="7856"/>
                    <a:pt x="222" y="7875"/>
                  </a:cubicBezTo>
                  <a:cubicBezTo>
                    <a:pt x="74" y="7949"/>
                    <a:pt x="1" y="8134"/>
                    <a:pt x="74" y="8282"/>
                  </a:cubicBezTo>
                  <a:cubicBezTo>
                    <a:pt x="74" y="8282"/>
                    <a:pt x="2145" y="12719"/>
                    <a:pt x="4363" y="17118"/>
                  </a:cubicBezTo>
                  <a:cubicBezTo>
                    <a:pt x="5472" y="19336"/>
                    <a:pt x="6618" y="21555"/>
                    <a:pt x="7543" y="23218"/>
                  </a:cubicBezTo>
                  <a:cubicBezTo>
                    <a:pt x="8023" y="24032"/>
                    <a:pt x="8430" y="24734"/>
                    <a:pt x="8763" y="25252"/>
                  </a:cubicBezTo>
                  <a:cubicBezTo>
                    <a:pt x="8947" y="25474"/>
                    <a:pt x="9095" y="25695"/>
                    <a:pt x="9243" y="25843"/>
                  </a:cubicBezTo>
                  <a:cubicBezTo>
                    <a:pt x="9317" y="25917"/>
                    <a:pt x="9391" y="25991"/>
                    <a:pt x="9465" y="26028"/>
                  </a:cubicBezTo>
                  <a:cubicBezTo>
                    <a:pt x="9539" y="26065"/>
                    <a:pt x="9613" y="26139"/>
                    <a:pt x="9761" y="26139"/>
                  </a:cubicBezTo>
                  <a:cubicBezTo>
                    <a:pt x="9909" y="26139"/>
                    <a:pt x="10057" y="26065"/>
                    <a:pt x="10204" y="25991"/>
                  </a:cubicBezTo>
                  <a:cubicBezTo>
                    <a:pt x="10870" y="25732"/>
                    <a:pt x="12016" y="25104"/>
                    <a:pt x="13421" y="24217"/>
                  </a:cubicBezTo>
                  <a:cubicBezTo>
                    <a:pt x="17312" y="21862"/>
                    <a:pt x="23062" y="17994"/>
                    <a:pt x="23922" y="17414"/>
                  </a:cubicBezTo>
                  <a:lnTo>
                    <a:pt x="23922" y="17414"/>
                  </a:lnTo>
                  <a:cubicBezTo>
                    <a:pt x="24118" y="17458"/>
                    <a:pt x="24483" y="17525"/>
                    <a:pt x="24882" y="17525"/>
                  </a:cubicBezTo>
                  <a:cubicBezTo>
                    <a:pt x="25177" y="17525"/>
                    <a:pt x="25473" y="17488"/>
                    <a:pt x="25769" y="17340"/>
                  </a:cubicBezTo>
                  <a:cubicBezTo>
                    <a:pt x="25991" y="17229"/>
                    <a:pt x="26213" y="17081"/>
                    <a:pt x="26434" y="16859"/>
                  </a:cubicBezTo>
                  <a:cubicBezTo>
                    <a:pt x="26896" y="16424"/>
                    <a:pt x="27375" y="15863"/>
                    <a:pt x="27638" y="15548"/>
                  </a:cubicBezTo>
                  <a:lnTo>
                    <a:pt x="27638" y="15548"/>
                  </a:lnTo>
                  <a:cubicBezTo>
                    <a:pt x="27786" y="15650"/>
                    <a:pt x="27988" y="15788"/>
                    <a:pt x="28209" y="15935"/>
                  </a:cubicBezTo>
                  <a:cubicBezTo>
                    <a:pt x="28431" y="16083"/>
                    <a:pt x="28690" y="16231"/>
                    <a:pt x="28948" y="16342"/>
                  </a:cubicBezTo>
                  <a:cubicBezTo>
                    <a:pt x="29170" y="16453"/>
                    <a:pt x="29392" y="16527"/>
                    <a:pt x="29614" y="16527"/>
                  </a:cubicBezTo>
                  <a:cubicBezTo>
                    <a:pt x="29762" y="16527"/>
                    <a:pt x="29910" y="16490"/>
                    <a:pt x="30021" y="16379"/>
                  </a:cubicBezTo>
                  <a:cubicBezTo>
                    <a:pt x="30132" y="16268"/>
                    <a:pt x="30205" y="16120"/>
                    <a:pt x="30169" y="15972"/>
                  </a:cubicBezTo>
                  <a:cubicBezTo>
                    <a:pt x="30169" y="15898"/>
                    <a:pt x="30169" y="15787"/>
                    <a:pt x="30132" y="15713"/>
                  </a:cubicBezTo>
                  <a:cubicBezTo>
                    <a:pt x="29947" y="14974"/>
                    <a:pt x="29429" y="14271"/>
                    <a:pt x="28764" y="13754"/>
                  </a:cubicBezTo>
                  <a:cubicBezTo>
                    <a:pt x="28098" y="13236"/>
                    <a:pt x="27285" y="12867"/>
                    <a:pt x="26434" y="12867"/>
                  </a:cubicBezTo>
                  <a:cubicBezTo>
                    <a:pt x="25954" y="12867"/>
                    <a:pt x="25510" y="13125"/>
                    <a:pt x="25067" y="13458"/>
                  </a:cubicBezTo>
                  <a:cubicBezTo>
                    <a:pt x="24438" y="13976"/>
                    <a:pt x="23847" y="14715"/>
                    <a:pt x="23366" y="15344"/>
                  </a:cubicBezTo>
                  <a:cubicBezTo>
                    <a:pt x="23027" y="15796"/>
                    <a:pt x="22774" y="16183"/>
                    <a:pt x="22674" y="16341"/>
                  </a:cubicBezTo>
                  <a:lnTo>
                    <a:pt x="22674" y="16341"/>
                  </a:lnTo>
                  <a:lnTo>
                    <a:pt x="11754" y="20217"/>
                  </a:lnTo>
                  <a:lnTo>
                    <a:pt x="11754" y="20217"/>
                  </a:lnTo>
                  <a:cubicBezTo>
                    <a:pt x="11548" y="19314"/>
                    <a:pt x="10948" y="16721"/>
                    <a:pt x="10204" y="13865"/>
                  </a:cubicBezTo>
                  <a:cubicBezTo>
                    <a:pt x="9761" y="12090"/>
                    <a:pt x="9243" y="10205"/>
                    <a:pt x="8763" y="8578"/>
                  </a:cubicBezTo>
                  <a:cubicBezTo>
                    <a:pt x="8282" y="6951"/>
                    <a:pt x="7838" y="5583"/>
                    <a:pt x="7432" y="4807"/>
                  </a:cubicBezTo>
                  <a:cubicBezTo>
                    <a:pt x="6803" y="3402"/>
                    <a:pt x="6138" y="2219"/>
                    <a:pt x="5509" y="1406"/>
                  </a:cubicBezTo>
                  <a:cubicBezTo>
                    <a:pt x="5213" y="962"/>
                    <a:pt x="4918" y="629"/>
                    <a:pt x="4622" y="407"/>
                  </a:cubicBezTo>
                  <a:cubicBezTo>
                    <a:pt x="4326" y="149"/>
                    <a:pt x="4030" y="1"/>
                    <a:pt x="3698"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0"/>
            <p:cNvSpPr/>
            <p:nvPr/>
          </p:nvSpPr>
          <p:spPr>
            <a:xfrm>
              <a:off x="2058950" y="3511875"/>
              <a:ext cx="597325" cy="315200"/>
            </a:xfrm>
            <a:custGeom>
              <a:avLst/>
              <a:gdLst/>
              <a:ahLst/>
              <a:cxnLst/>
              <a:rect l="l" t="t" r="r" b="b"/>
              <a:pathLst>
                <a:path w="23893" h="12608" extrusionOk="0">
                  <a:moveTo>
                    <a:pt x="20408" y="0"/>
                  </a:moveTo>
                  <a:cubicBezTo>
                    <a:pt x="18967" y="0"/>
                    <a:pt x="16859" y="3402"/>
                    <a:pt x="16859" y="3402"/>
                  </a:cubicBezTo>
                  <a:lnTo>
                    <a:pt x="5509" y="7431"/>
                  </a:lnTo>
                  <a:cubicBezTo>
                    <a:pt x="5509" y="7431"/>
                    <a:pt x="5140" y="5842"/>
                    <a:pt x="4622" y="3623"/>
                  </a:cubicBezTo>
                  <a:lnTo>
                    <a:pt x="1" y="6544"/>
                  </a:lnTo>
                  <a:cubicBezTo>
                    <a:pt x="1738" y="9871"/>
                    <a:pt x="3291" y="12607"/>
                    <a:pt x="3735" y="12607"/>
                  </a:cubicBezTo>
                  <a:cubicBezTo>
                    <a:pt x="4881" y="12607"/>
                    <a:pt x="17821" y="3882"/>
                    <a:pt x="17821" y="3882"/>
                  </a:cubicBezTo>
                  <a:cubicBezTo>
                    <a:pt x="17821" y="3882"/>
                    <a:pt x="18330" y="4030"/>
                    <a:pt x="18856" y="4030"/>
                  </a:cubicBezTo>
                  <a:cubicBezTo>
                    <a:pt x="19119" y="4030"/>
                    <a:pt x="19386" y="3993"/>
                    <a:pt x="19595" y="3882"/>
                  </a:cubicBezTo>
                  <a:cubicBezTo>
                    <a:pt x="20261" y="3549"/>
                    <a:pt x="21555" y="1923"/>
                    <a:pt x="21555" y="1923"/>
                  </a:cubicBezTo>
                  <a:cubicBezTo>
                    <a:pt x="21555" y="1923"/>
                    <a:pt x="23017" y="3030"/>
                    <a:pt x="23602" y="3030"/>
                  </a:cubicBezTo>
                  <a:cubicBezTo>
                    <a:pt x="23795" y="3030"/>
                    <a:pt x="23892" y="2909"/>
                    <a:pt x="23810" y="2588"/>
                  </a:cubicBezTo>
                  <a:cubicBezTo>
                    <a:pt x="23514" y="1294"/>
                    <a:pt x="21887" y="0"/>
                    <a:pt x="204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0"/>
            <p:cNvSpPr/>
            <p:nvPr/>
          </p:nvSpPr>
          <p:spPr>
            <a:xfrm>
              <a:off x="2050625" y="3503550"/>
              <a:ext cx="612825" cy="331850"/>
            </a:xfrm>
            <a:custGeom>
              <a:avLst/>
              <a:gdLst/>
              <a:ahLst/>
              <a:cxnLst/>
              <a:rect l="l" t="t" r="r" b="b"/>
              <a:pathLst>
                <a:path w="24513" h="13274" extrusionOk="0">
                  <a:moveTo>
                    <a:pt x="20741" y="629"/>
                  </a:moveTo>
                  <a:cubicBezTo>
                    <a:pt x="21407" y="629"/>
                    <a:pt x="22109" y="925"/>
                    <a:pt x="22701" y="1368"/>
                  </a:cubicBezTo>
                  <a:cubicBezTo>
                    <a:pt x="23292" y="1812"/>
                    <a:pt x="23736" y="2441"/>
                    <a:pt x="23847" y="2995"/>
                  </a:cubicBezTo>
                  <a:cubicBezTo>
                    <a:pt x="23863" y="3011"/>
                    <a:pt x="23872" y="3026"/>
                    <a:pt x="23877" y="3042"/>
                  </a:cubicBezTo>
                  <a:lnTo>
                    <a:pt x="23877" y="3042"/>
                  </a:lnTo>
                  <a:cubicBezTo>
                    <a:pt x="23803" y="3037"/>
                    <a:pt x="23659" y="2979"/>
                    <a:pt x="23514" y="2921"/>
                  </a:cubicBezTo>
                  <a:cubicBezTo>
                    <a:pt x="23182" y="2773"/>
                    <a:pt x="22849" y="2552"/>
                    <a:pt x="22553" y="2367"/>
                  </a:cubicBezTo>
                  <a:cubicBezTo>
                    <a:pt x="22405" y="2256"/>
                    <a:pt x="22294" y="2182"/>
                    <a:pt x="22220" y="2108"/>
                  </a:cubicBezTo>
                  <a:cubicBezTo>
                    <a:pt x="22109" y="2034"/>
                    <a:pt x="22072" y="2034"/>
                    <a:pt x="22072" y="2034"/>
                  </a:cubicBezTo>
                  <a:cubicBezTo>
                    <a:pt x="22004" y="1982"/>
                    <a:pt x="21927" y="1955"/>
                    <a:pt x="21857" y="1955"/>
                  </a:cubicBezTo>
                  <a:cubicBezTo>
                    <a:pt x="21777" y="1955"/>
                    <a:pt x="21705" y="1992"/>
                    <a:pt x="21666" y="2071"/>
                  </a:cubicBezTo>
                  <a:cubicBezTo>
                    <a:pt x="21666" y="2071"/>
                    <a:pt x="21555" y="2182"/>
                    <a:pt x="21444" y="2330"/>
                  </a:cubicBezTo>
                  <a:cubicBezTo>
                    <a:pt x="21259" y="2552"/>
                    <a:pt x="20926" y="2921"/>
                    <a:pt x="20631" y="3217"/>
                  </a:cubicBezTo>
                  <a:cubicBezTo>
                    <a:pt x="20298" y="3550"/>
                    <a:pt x="19965" y="3845"/>
                    <a:pt x="19817" y="3919"/>
                  </a:cubicBezTo>
                  <a:cubicBezTo>
                    <a:pt x="19669" y="3993"/>
                    <a:pt x="19448" y="4030"/>
                    <a:pt x="19189" y="4030"/>
                  </a:cubicBezTo>
                  <a:cubicBezTo>
                    <a:pt x="18967" y="4030"/>
                    <a:pt x="18708" y="3993"/>
                    <a:pt x="18523" y="3993"/>
                  </a:cubicBezTo>
                  <a:cubicBezTo>
                    <a:pt x="18449" y="3956"/>
                    <a:pt x="18375" y="3956"/>
                    <a:pt x="18338" y="3919"/>
                  </a:cubicBezTo>
                  <a:lnTo>
                    <a:pt x="18264" y="3919"/>
                  </a:lnTo>
                  <a:cubicBezTo>
                    <a:pt x="18219" y="3904"/>
                    <a:pt x="18179" y="3895"/>
                    <a:pt x="18143" y="3895"/>
                  </a:cubicBezTo>
                  <a:cubicBezTo>
                    <a:pt x="18092" y="3895"/>
                    <a:pt x="18049" y="3913"/>
                    <a:pt x="18006" y="3956"/>
                  </a:cubicBezTo>
                  <a:cubicBezTo>
                    <a:pt x="18006" y="3956"/>
                    <a:pt x="17784" y="4104"/>
                    <a:pt x="17414" y="4326"/>
                  </a:cubicBezTo>
                  <a:cubicBezTo>
                    <a:pt x="16194" y="5176"/>
                    <a:pt x="13052" y="7247"/>
                    <a:pt x="10094" y="9132"/>
                  </a:cubicBezTo>
                  <a:cubicBezTo>
                    <a:pt x="8615" y="10094"/>
                    <a:pt x="7210" y="10981"/>
                    <a:pt x="6101" y="11609"/>
                  </a:cubicBezTo>
                  <a:cubicBezTo>
                    <a:pt x="5547" y="11942"/>
                    <a:pt x="5066" y="12201"/>
                    <a:pt x="4696" y="12386"/>
                  </a:cubicBezTo>
                  <a:cubicBezTo>
                    <a:pt x="4511" y="12497"/>
                    <a:pt x="4364" y="12534"/>
                    <a:pt x="4253" y="12608"/>
                  </a:cubicBezTo>
                  <a:cubicBezTo>
                    <a:pt x="4179" y="12608"/>
                    <a:pt x="4142" y="12645"/>
                    <a:pt x="4105" y="12645"/>
                  </a:cubicBezTo>
                  <a:cubicBezTo>
                    <a:pt x="4031" y="12608"/>
                    <a:pt x="3846" y="12386"/>
                    <a:pt x="3624" y="12053"/>
                  </a:cubicBezTo>
                  <a:cubicBezTo>
                    <a:pt x="2948" y="11092"/>
                    <a:pt x="1894" y="9171"/>
                    <a:pt x="761" y="6983"/>
                  </a:cubicBezTo>
                  <a:lnTo>
                    <a:pt x="761" y="6983"/>
                  </a:lnTo>
                  <a:lnTo>
                    <a:pt x="4740" y="4480"/>
                  </a:lnTo>
                  <a:lnTo>
                    <a:pt x="4740" y="4480"/>
                  </a:lnTo>
                  <a:cubicBezTo>
                    <a:pt x="4978" y="5399"/>
                    <a:pt x="5160" y="6192"/>
                    <a:pt x="5288" y="6766"/>
                  </a:cubicBezTo>
                  <a:cubicBezTo>
                    <a:pt x="5473" y="7432"/>
                    <a:pt x="5547" y="7838"/>
                    <a:pt x="5547" y="7838"/>
                  </a:cubicBezTo>
                  <a:cubicBezTo>
                    <a:pt x="5584" y="7912"/>
                    <a:pt x="5621" y="7986"/>
                    <a:pt x="5694" y="8023"/>
                  </a:cubicBezTo>
                  <a:cubicBezTo>
                    <a:pt x="5738" y="8066"/>
                    <a:pt x="5794" y="8084"/>
                    <a:pt x="5848" y="8084"/>
                  </a:cubicBezTo>
                  <a:cubicBezTo>
                    <a:pt x="5886" y="8084"/>
                    <a:pt x="5923" y="8075"/>
                    <a:pt x="5953" y="8060"/>
                  </a:cubicBezTo>
                  <a:lnTo>
                    <a:pt x="17303" y="3993"/>
                  </a:lnTo>
                  <a:cubicBezTo>
                    <a:pt x="17377" y="3993"/>
                    <a:pt x="17414" y="3956"/>
                    <a:pt x="17451" y="3882"/>
                  </a:cubicBezTo>
                  <a:cubicBezTo>
                    <a:pt x="17451" y="3882"/>
                    <a:pt x="17488" y="3845"/>
                    <a:pt x="17525" y="3735"/>
                  </a:cubicBezTo>
                  <a:cubicBezTo>
                    <a:pt x="17747" y="3439"/>
                    <a:pt x="18301" y="2625"/>
                    <a:pt x="18930" y="1923"/>
                  </a:cubicBezTo>
                  <a:cubicBezTo>
                    <a:pt x="19263" y="1553"/>
                    <a:pt x="19595" y="1221"/>
                    <a:pt x="19928" y="999"/>
                  </a:cubicBezTo>
                  <a:cubicBezTo>
                    <a:pt x="20224" y="740"/>
                    <a:pt x="20557" y="629"/>
                    <a:pt x="20741" y="629"/>
                  </a:cubicBezTo>
                  <a:close/>
                  <a:moveTo>
                    <a:pt x="20741" y="1"/>
                  </a:moveTo>
                  <a:cubicBezTo>
                    <a:pt x="20261" y="1"/>
                    <a:pt x="19817" y="259"/>
                    <a:pt x="19374" y="592"/>
                  </a:cubicBezTo>
                  <a:cubicBezTo>
                    <a:pt x="18745" y="1110"/>
                    <a:pt x="18154" y="1849"/>
                    <a:pt x="17673" y="2478"/>
                  </a:cubicBezTo>
                  <a:cubicBezTo>
                    <a:pt x="17334" y="2930"/>
                    <a:pt x="17081" y="3317"/>
                    <a:pt x="16981" y="3475"/>
                  </a:cubicBezTo>
                  <a:lnTo>
                    <a:pt x="16981" y="3475"/>
                  </a:lnTo>
                  <a:lnTo>
                    <a:pt x="6059" y="7352"/>
                  </a:lnTo>
                  <a:lnTo>
                    <a:pt x="6059" y="7352"/>
                  </a:lnTo>
                  <a:cubicBezTo>
                    <a:pt x="5924" y="6772"/>
                    <a:pt x="5627" y="5493"/>
                    <a:pt x="5251" y="3882"/>
                  </a:cubicBezTo>
                  <a:cubicBezTo>
                    <a:pt x="5214" y="3809"/>
                    <a:pt x="5140" y="3735"/>
                    <a:pt x="5066" y="3698"/>
                  </a:cubicBezTo>
                  <a:cubicBezTo>
                    <a:pt x="5011" y="3679"/>
                    <a:pt x="4955" y="3670"/>
                    <a:pt x="4904" y="3670"/>
                  </a:cubicBezTo>
                  <a:cubicBezTo>
                    <a:pt x="4853" y="3670"/>
                    <a:pt x="4807" y="3679"/>
                    <a:pt x="4770" y="3698"/>
                  </a:cubicBezTo>
                  <a:lnTo>
                    <a:pt x="186" y="6618"/>
                  </a:lnTo>
                  <a:cubicBezTo>
                    <a:pt x="38" y="6692"/>
                    <a:pt x="1" y="6877"/>
                    <a:pt x="75" y="7025"/>
                  </a:cubicBezTo>
                  <a:cubicBezTo>
                    <a:pt x="925" y="8689"/>
                    <a:pt x="1739" y="10204"/>
                    <a:pt x="2404" y="11314"/>
                  </a:cubicBezTo>
                  <a:cubicBezTo>
                    <a:pt x="2737" y="11868"/>
                    <a:pt x="3033" y="12349"/>
                    <a:pt x="3291" y="12645"/>
                  </a:cubicBezTo>
                  <a:cubicBezTo>
                    <a:pt x="3402" y="12829"/>
                    <a:pt x="3513" y="12940"/>
                    <a:pt x="3624" y="13051"/>
                  </a:cubicBezTo>
                  <a:cubicBezTo>
                    <a:pt x="3698" y="13125"/>
                    <a:pt x="3735" y="13162"/>
                    <a:pt x="3809" y="13199"/>
                  </a:cubicBezTo>
                  <a:cubicBezTo>
                    <a:pt x="3883" y="13236"/>
                    <a:pt x="3957" y="13273"/>
                    <a:pt x="4068" y="13273"/>
                  </a:cubicBezTo>
                  <a:cubicBezTo>
                    <a:pt x="4216" y="13273"/>
                    <a:pt x="4364" y="13199"/>
                    <a:pt x="4511" y="13125"/>
                  </a:cubicBezTo>
                  <a:cubicBezTo>
                    <a:pt x="5177" y="12866"/>
                    <a:pt x="6323" y="12238"/>
                    <a:pt x="7728" y="11351"/>
                  </a:cubicBezTo>
                  <a:cubicBezTo>
                    <a:pt x="11619" y="8996"/>
                    <a:pt x="17369" y="5128"/>
                    <a:pt x="18229" y="4548"/>
                  </a:cubicBezTo>
                  <a:lnTo>
                    <a:pt x="18229" y="4548"/>
                  </a:lnTo>
                  <a:cubicBezTo>
                    <a:pt x="18425" y="4592"/>
                    <a:pt x="18790" y="4659"/>
                    <a:pt x="19189" y="4659"/>
                  </a:cubicBezTo>
                  <a:cubicBezTo>
                    <a:pt x="19484" y="4659"/>
                    <a:pt x="19780" y="4622"/>
                    <a:pt x="20076" y="4474"/>
                  </a:cubicBezTo>
                  <a:cubicBezTo>
                    <a:pt x="20298" y="4363"/>
                    <a:pt x="20520" y="4215"/>
                    <a:pt x="20741" y="3993"/>
                  </a:cubicBezTo>
                  <a:cubicBezTo>
                    <a:pt x="21203" y="3558"/>
                    <a:pt x="21682" y="2997"/>
                    <a:pt x="21945" y="2682"/>
                  </a:cubicBezTo>
                  <a:lnTo>
                    <a:pt x="21945" y="2682"/>
                  </a:lnTo>
                  <a:cubicBezTo>
                    <a:pt x="22093" y="2784"/>
                    <a:pt x="22295" y="2922"/>
                    <a:pt x="22516" y="3069"/>
                  </a:cubicBezTo>
                  <a:cubicBezTo>
                    <a:pt x="22738" y="3217"/>
                    <a:pt x="22997" y="3365"/>
                    <a:pt x="23255" y="3476"/>
                  </a:cubicBezTo>
                  <a:cubicBezTo>
                    <a:pt x="23477" y="3587"/>
                    <a:pt x="23699" y="3661"/>
                    <a:pt x="23921" y="3661"/>
                  </a:cubicBezTo>
                  <a:cubicBezTo>
                    <a:pt x="24069" y="3661"/>
                    <a:pt x="24217" y="3624"/>
                    <a:pt x="24328" y="3513"/>
                  </a:cubicBezTo>
                  <a:cubicBezTo>
                    <a:pt x="24439" y="3402"/>
                    <a:pt x="24512" y="3254"/>
                    <a:pt x="24476" y="3106"/>
                  </a:cubicBezTo>
                  <a:cubicBezTo>
                    <a:pt x="24476" y="3032"/>
                    <a:pt x="24476" y="2921"/>
                    <a:pt x="24439" y="2847"/>
                  </a:cubicBezTo>
                  <a:cubicBezTo>
                    <a:pt x="24254" y="2108"/>
                    <a:pt x="23736" y="1405"/>
                    <a:pt x="23071" y="888"/>
                  </a:cubicBezTo>
                  <a:cubicBezTo>
                    <a:pt x="22405" y="370"/>
                    <a:pt x="21592" y="1"/>
                    <a:pt x="2074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0"/>
            <p:cNvSpPr/>
            <p:nvPr/>
          </p:nvSpPr>
          <p:spPr>
            <a:xfrm>
              <a:off x="1660600" y="4206925"/>
              <a:ext cx="147900" cy="871025"/>
            </a:xfrm>
            <a:custGeom>
              <a:avLst/>
              <a:gdLst/>
              <a:ahLst/>
              <a:cxnLst/>
              <a:rect l="l" t="t" r="r" b="b"/>
              <a:pathLst>
                <a:path w="5916" h="34841" extrusionOk="0">
                  <a:moveTo>
                    <a:pt x="2514" y="0"/>
                  </a:moveTo>
                  <a:lnTo>
                    <a:pt x="0" y="555"/>
                  </a:lnTo>
                  <a:lnTo>
                    <a:pt x="4733" y="34346"/>
                  </a:lnTo>
                  <a:cubicBezTo>
                    <a:pt x="4765" y="34635"/>
                    <a:pt x="5021" y="34841"/>
                    <a:pt x="5306" y="34841"/>
                  </a:cubicBezTo>
                  <a:cubicBezTo>
                    <a:pt x="5348" y="34841"/>
                    <a:pt x="5392" y="34836"/>
                    <a:pt x="5435" y="34827"/>
                  </a:cubicBezTo>
                  <a:cubicBezTo>
                    <a:pt x="5731" y="34790"/>
                    <a:pt x="5916" y="34531"/>
                    <a:pt x="5879" y="34235"/>
                  </a:cubicBezTo>
                  <a:lnTo>
                    <a:pt x="2514"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0"/>
            <p:cNvSpPr/>
            <p:nvPr/>
          </p:nvSpPr>
          <p:spPr>
            <a:xfrm>
              <a:off x="1652275" y="4199525"/>
              <a:ext cx="162700" cy="886400"/>
            </a:xfrm>
            <a:custGeom>
              <a:avLst/>
              <a:gdLst/>
              <a:ahLst/>
              <a:cxnLst/>
              <a:rect l="l" t="t" r="r" b="b"/>
              <a:pathLst>
                <a:path w="6508" h="35456" extrusionOk="0">
                  <a:moveTo>
                    <a:pt x="2589" y="703"/>
                  </a:moveTo>
                  <a:lnTo>
                    <a:pt x="5912" y="34531"/>
                  </a:lnTo>
                  <a:lnTo>
                    <a:pt x="5879" y="34531"/>
                  </a:lnTo>
                  <a:lnTo>
                    <a:pt x="5916" y="34568"/>
                  </a:lnTo>
                  <a:cubicBezTo>
                    <a:pt x="5916" y="34716"/>
                    <a:pt x="5805" y="34790"/>
                    <a:pt x="5694" y="34827"/>
                  </a:cubicBezTo>
                  <a:lnTo>
                    <a:pt x="5620" y="34827"/>
                  </a:lnTo>
                  <a:cubicBezTo>
                    <a:pt x="5509" y="34827"/>
                    <a:pt x="5398" y="34753"/>
                    <a:pt x="5361" y="34605"/>
                  </a:cubicBezTo>
                  <a:lnTo>
                    <a:pt x="672" y="1118"/>
                  </a:lnTo>
                  <a:lnTo>
                    <a:pt x="672" y="1118"/>
                  </a:lnTo>
                  <a:lnTo>
                    <a:pt x="2589" y="703"/>
                  </a:lnTo>
                  <a:close/>
                  <a:moveTo>
                    <a:pt x="2773" y="0"/>
                  </a:moveTo>
                  <a:lnTo>
                    <a:pt x="259" y="555"/>
                  </a:lnTo>
                  <a:cubicBezTo>
                    <a:pt x="112" y="592"/>
                    <a:pt x="1" y="740"/>
                    <a:pt x="1" y="925"/>
                  </a:cubicBezTo>
                  <a:lnTo>
                    <a:pt x="4770" y="34716"/>
                  </a:lnTo>
                  <a:cubicBezTo>
                    <a:pt x="4844" y="35160"/>
                    <a:pt x="5214" y="35455"/>
                    <a:pt x="5620" y="35455"/>
                  </a:cubicBezTo>
                  <a:cubicBezTo>
                    <a:pt x="5694" y="35455"/>
                    <a:pt x="5768" y="35455"/>
                    <a:pt x="5842" y="35418"/>
                  </a:cubicBezTo>
                  <a:cubicBezTo>
                    <a:pt x="6249" y="35344"/>
                    <a:pt x="6507" y="34975"/>
                    <a:pt x="6507" y="34568"/>
                  </a:cubicBezTo>
                  <a:lnTo>
                    <a:pt x="6507" y="34494"/>
                  </a:lnTo>
                  <a:lnTo>
                    <a:pt x="3143" y="296"/>
                  </a:lnTo>
                  <a:cubicBezTo>
                    <a:pt x="3143" y="185"/>
                    <a:pt x="3106" y="111"/>
                    <a:pt x="3032" y="74"/>
                  </a:cubicBezTo>
                  <a:cubicBezTo>
                    <a:pt x="2958" y="0"/>
                    <a:pt x="2884" y="0"/>
                    <a:pt x="277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0"/>
            <p:cNvSpPr/>
            <p:nvPr/>
          </p:nvSpPr>
          <p:spPr>
            <a:xfrm>
              <a:off x="1118050" y="4228175"/>
              <a:ext cx="260675" cy="847075"/>
            </a:xfrm>
            <a:custGeom>
              <a:avLst/>
              <a:gdLst/>
              <a:ahLst/>
              <a:cxnLst/>
              <a:rect l="l" t="t" r="r" b="b"/>
              <a:pathLst>
                <a:path w="10427" h="33883" extrusionOk="0">
                  <a:moveTo>
                    <a:pt x="8023" y="1"/>
                  </a:moveTo>
                  <a:lnTo>
                    <a:pt x="75" y="33200"/>
                  </a:lnTo>
                  <a:cubicBezTo>
                    <a:pt x="1" y="33496"/>
                    <a:pt x="222" y="33829"/>
                    <a:pt x="555" y="33866"/>
                  </a:cubicBezTo>
                  <a:cubicBezTo>
                    <a:pt x="599" y="33877"/>
                    <a:pt x="643" y="33882"/>
                    <a:pt x="685" y="33882"/>
                  </a:cubicBezTo>
                  <a:cubicBezTo>
                    <a:pt x="924" y="33882"/>
                    <a:pt x="1121" y="33711"/>
                    <a:pt x="1184" y="33459"/>
                  </a:cubicBezTo>
                  <a:lnTo>
                    <a:pt x="10426" y="1258"/>
                  </a:lnTo>
                  <a:lnTo>
                    <a:pt x="8023"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0"/>
            <p:cNvSpPr/>
            <p:nvPr/>
          </p:nvSpPr>
          <p:spPr>
            <a:xfrm>
              <a:off x="1112500" y="4220175"/>
              <a:ext cx="274550" cy="862975"/>
            </a:xfrm>
            <a:custGeom>
              <a:avLst/>
              <a:gdLst/>
              <a:ahLst/>
              <a:cxnLst/>
              <a:rect l="l" t="t" r="r" b="b"/>
              <a:pathLst>
                <a:path w="10982" h="34519" extrusionOk="0">
                  <a:moveTo>
                    <a:pt x="8452" y="766"/>
                  </a:moveTo>
                  <a:lnTo>
                    <a:pt x="10279" y="1725"/>
                  </a:lnTo>
                  <a:lnTo>
                    <a:pt x="1110" y="33705"/>
                  </a:lnTo>
                  <a:cubicBezTo>
                    <a:pt x="1073" y="33816"/>
                    <a:pt x="962" y="33890"/>
                    <a:pt x="851" y="33890"/>
                  </a:cubicBezTo>
                  <a:lnTo>
                    <a:pt x="814" y="33890"/>
                  </a:lnTo>
                  <a:cubicBezTo>
                    <a:pt x="703" y="33890"/>
                    <a:pt x="592" y="33779"/>
                    <a:pt x="592" y="33631"/>
                  </a:cubicBezTo>
                  <a:lnTo>
                    <a:pt x="592" y="33594"/>
                  </a:lnTo>
                  <a:lnTo>
                    <a:pt x="8452" y="766"/>
                  </a:lnTo>
                  <a:close/>
                  <a:moveTo>
                    <a:pt x="8240" y="1"/>
                  </a:moveTo>
                  <a:cubicBezTo>
                    <a:pt x="8202" y="1"/>
                    <a:pt x="8165" y="9"/>
                    <a:pt x="8134" y="25"/>
                  </a:cubicBezTo>
                  <a:cubicBezTo>
                    <a:pt x="8060" y="62"/>
                    <a:pt x="7986" y="173"/>
                    <a:pt x="7950" y="247"/>
                  </a:cubicBezTo>
                  <a:lnTo>
                    <a:pt x="1" y="33446"/>
                  </a:lnTo>
                  <a:cubicBezTo>
                    <a:pt x="1" y="33483"/>
                    <a:pt x="1" y="33557"/>
                    <a:pt x="1" y="33631"/>
                  </a:cubicBezTo>
                  <a:cubicBezTo>
                    <a:pt x="1" y="34075"/>
                    <a:pt x="297" y="34445"/>
                    <a:pt x="740" y="34518"/>
                  </a:cubicBezTo>
                  <a:lnTo>
                    <a:pt x="851" y="34518"/>
                  </a:lnTo>
                  <a:cubicBezTo>
                    <a:pt x="1258" y="34518"/>
                    <a:pt x="1591" y="34260"/>
                    <a:pt x="1701" y="33890"/>
                  </a:cubicBezTo>
                  <a:lnTo>
                    <a:pt x="10944" y="1688"/>
                  </a:lnTo>
                  <a:cubicBezTo>
                    <a:pt x="10981" y="1541"/>
                    <a:pt x="10907" y="1393"/>
                    <a:pt x="10796" y="1319"/>
                  </a:cubicBezTo>
                  <a:lnTo>
                    <a:pt x="8393" y="62"/>
                  </a:lnTo>
                  <a:cubicBezTo>
                    <a:pt x="8350" y="18"/>
                    <a:pt x="8294" y="1"/>
                    <a:pt x="824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0"/>
            <p:cNvSpPr/>
            <p:nvPr/>
          </p:nvSpPr>
          <p:spPr>
            <a:xfrm>
              <a:off x="1551525" y="4218000"/>
              <a:ext cx="190425" cy="859700"/>
            </a:xfrm>
            <a:custGeom>
              <a:avLst/>
              <a:gdLst/>
              <a:ahLst/>
              <a:cxnLst/>
              <a:rect l="l" t="t" r="r" b="b"/>
              <a:pathLst>
                <a:path w="7617" h="34388" extrusionOk="0">
                  <a:moveTo>
                    <a:pt x="5140" y="1"/>
                  </a:moveTo>
                  <a:lnTo>
                    <a:pt x="75" y="33755"/>
                  </a:lnTo>
                  <a:cubicBezTo>
                    <a:pt x="1" y="34088"/>
                    <a:pt x="260" y="34384"/>
                    <a:pt x="592" y="34384"/>
                  </a:cubicBezTo>
                  <a:cubicBezTo>
                    <a:pt x="614" y="34386"/>
                    <a:pt x="636" y="34388"/>
                    <a:pt x="657" y="34388"/>
                  </a:cubicBezTo>
                  <a:cubicBezTo>
                    <a:pt x="925" y="34388"/>
                    <a:pt x="1150" y="34180"/>
                    <a:pt x="1184" y="33940"/>
                  </a:cubicBezTo>
                  <a:lnTo>
                    <a:pt x="7617" y="1073"/>
                  </a:lnTo>
                  <a:lnTo>
                    <a:pt x="5140"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0"/>
            <p:cNvSpPr/>
            <p:nvPr/>
          </p:nvSpPr>
          <p:spPr>
            <a:xfrm>
              <a:off x="1545075" y="4210000"/>
              <a:ext cx="205200" cy="875925"/>
            </a:xfrm>
            <a:custGeom>
              <a:avLst/>
              <a:gdLst/>
              <a:ahLst/>
              <a:cxnLst/>
              <a:rect l="l" t="t" r="r" b="b"/>
              <a:pathLst>
                <a:path w="8208" h="35037" extrusionOk="0">
                  <a:moveTo>
                    <a:pt x="5630" y="779"/>
                  </a:moveTo>
                  <a:lnTo>
                    <a:pt x="7505" y="1578"/>
                  </a:lnTo>
                  <a:lnTo>
                    <a:pt x="1146" y="34186"/>
                  </a:lnTo>
                  <a:cubicBezTo>
                    <a:pt x="1109" y="34334"/>
                    <a:pt x="998" y="34408"/>
                    <a:pt x="887" y="34408"/>
                  </a:cubicBezTo>
                  <a:cubicBezTo>
                    <a:pt x="739" y="34408"/>
                    <a:pt x="629" y="34297"/>
                    <a:pt x="629" y="34149"/>
                  </a:cubicBezTo>
                  <a:lnTo>
                    <a:pt x="629" y="34112"/>
                  </a:lnTo>
                  <a:lnTo>
                    <a:pt x="5630" y="779"/>
                  </a:lnTo>
                  <a:close/>
                  <a:moveTo>
                    <a:pt x="5385" y="1"/>
                  </a:moveTo>
                  <a:cubicBezTo>
                    <a:pt x="5330" y="1"/>
                    <a:pt x="5278" y="19"/>
                    <a:pt x="5213" y="62"/>
                  </a:cubicBezTo>
                  <a:cubicBezTo>
                    <a:pt x="5139" y="99"/>
                    <a:pt x="5102" y="173"/>
                    <a:pt x="5065" y="284"/>
                  </a:cubicBezTo>
                  <a:lnTo>
                    <a:pt x="0" y="34001"/>
                  </a:lnTo>
                  <a:lnTo>
                    <a:pt x="37" y="34001"/>
                  </a:lnTo>
                  <a:lnTo>
                    <a:pt x="0" y="34149"/>
                  </a:lnTo>
                  <a:cubicBezTo>
                    <a:pt x="0" y="34593"/>
                    <a:pt x="370" y="34999"/>
                    <a:pt x="850" y="35036"/>
                  </a:cubicBezTo>
                  <a:lnTo>
                    <a:pt x="887" y="35036"/>
                  </a:lnTo>
                  <a:cubicBezTo>
                    <a:pt x="1294" y="35036"/>
                    <a:pt x="1664" y="34741"/>
                    <a:pt x="1738" y="34334"/>
                  </a:cubicBezTo>
                  <a:lnTo>
                    <a:pt x="8171" y="1430"/>
                  </a:lnTo>
                  <a:cubicBezTo>
                    <a:pt x="8208" y="1282"/>
                    <a:pt x="8134" y="1134"/>
                    <a:pt x="7986" y="1097"/>
                  </a:cubicBezTo>
                  <a:lnTo>
                    <a:pt x="5509" y="25"/>
                  </a:lnTo>
                  <a:cubicBezTo>
                    <a:pt x="5463" y="10"/>
                    <a:pt x="5423" y="1"/>
                    <a:pt x="538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0"/>
            <p:cNvSpPr/>
            <p:nvPr/>
          </p:nvSpPr>
          <p:spPr>
            <a:xfrm>
              <a:off x="2127350" y="4206925"/>
              <a:ext cx="147900" cy="871025"/>
            </a:xfrm>
            <a:custGeom>
              <a:avLst/>
              <a:gdLst/>
              <a:ahLst/>
              <a:cxnLst/>
              <a:rect l="l" t="t" r="r" b="b"/>
              <a:pathLst>
                <a:path w="5916" h="34841" extrusionOk="0">
                  <a:moveTo>
                    <a:pt x="2515" y="0"/>
                  </a:moveTo>
                  <a:lnTo>
                    <a:pt x="1" y="555"/>
                  </a:lnTo>
                  <a:lnTo>
                    <a:pt x="4733" y="34346"/>
                  </a:lnTo>
                  <a:cubicBezTo>
                    <a:pt x="4797" y="34635"/>
                    <a:pt x="5029" y="34841"/>
                    <a:pt x="5307" y="34841"/>
                  </a:cubicBezTo>
                  <a:cubicBezTo>
                    <a:pt x="5349" y="34841"/>
                    <a:pt x="5392" y="34836"/>
                    <a:pt x="5435" y="34827"/>
                  </a:cubicBezTo>
                  <a:cubicBezTo>
                    <a:pt x="5731" y="34790"/>
                    <a:pt x="5916" y="34531"/>
                    <a:pt x="5879" y="34235"/>
                  </a:cubicBezTo>
                  <a:lnTo>
                    <a:pt x="2515"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0"/>
            <p:cNvSpPr/>
            <p:nvPr/>
          </p:nvSpPr>
          <p:spPr>
            <a:xfrm>
              <a:off x="2119025" y="4199525"/>
              <a:ext cx="162700" cy="886400"/>
            </a:xfrm>
            <a:custGeom>
              <a:avLst/>
              <a:gdLst/>
              <a:ahLst/>
              <a:cxnLst/>
              <a:rect l="l" t="t" r="r" b="b"/>
              <a:pathLst>
                <a:path w="6508" h="35456" extrusionOk="0">
                  <a:moveTo>
                    <a:pt x="2589" y="703"/>
                  </a:moveTo>
                  <a:lnTo>
                    <a:pt x="5916" y="34568"/>
                  </a:lnTo>
                  <a:cubicBezTo>
                    <a:pt x="5916" y="34716"/>
                    <a:pt x="5805" y="34790"/>
                    <a:pt x="5694" y="34827"/>
                  </a:cubicBezTo>
                  <a:lnTo>
                    <a:pt x="5657" y="34827"/>
                  </a:lnTo>
                  <a:cubicBezTo>
                    <a:pt x="5509" y="34827"/>
                    <a:pt x="5399" y="34753"/>
                    <a:pt x="5399" y="34605"/>
                  </a:cubicBezTo>
                  <a:lnTo>
                    <a:pt x="673" y="1125"/>
                  </a:lnTo>
                  <a:lnTo>
                    <a:pt x="673" y="1125"/>
                  </a:lnTo>
                  <a:lnTo>
                    <a:pt x="2589" y="703"/>
                  </a:lnTo>
                  <a:close/>
                  <a:moveTo>
                    <a:pt x="2811" y="0"/>
                  </a:moveTo>
                  <a:lnTo>
                    <a:pt x="260" y="555"/>
                  </a:lnTo>
                  <a:cubicBezTo>
                    <a:pt x="112" y="592"/>
                    <a:pt x="1" y="740"/>
                    <a:pt x="1" y="925"/>
                  </a:cubicBezTo>
                  <a:lnTo>
                    <a:pt x="4770" y="34716"/>
                  </a:lnTo>
                  <a:cubicBezTo>
                    <a:pt x="4844" y="35160"/>
                    <a:pt x="5214" y="35455"/>
                    <a:pt x="5657" y="35455"/>
                  </a:cubicBezTo>
                  <a:cubicBezTo>
                    <a:pt x="5694" y="35455"/>
                    <a:pt x="5768" y="35455"/>
                    <a:pt x="5842" y="35418"/>
                  </a:cubicBezTo>
                  <a:cubicBezTo>
                    <a:pt x="6249" y="35344"/>
                    <a:pt x="6508" y="34975"/>
                    <a:pt x="6508" y="34568"/>
                  </a:cubicBezTo>
                  <a:lnTo>
                    <a:pt x="6508" y="34494"/>
                  </a:lnTo>
                  <a:lnTo>
                    <a:pt x="3180" y="296"/>
                  </a:lnTo>
                  <a:cubicBezTo>
                    <a:pt x="3143" y="185"/>
                    <a:pt x="3106" y="111"/>
                    <a:pt x="3032" y="74"/>
                  </a:cubicBezTo>
                  <a:cubicBezTo>
                    <a:pt x="2958" y="0"/>
                    <a:pt x="2885" y="0"/>
                    <a:pt x="281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0"/>
            <p:cNvSpPr/>
            <p:nvPr/>
          </p:nvSpPr>
          <p:spPr>
            <a:xfrm>
              <a:off x="1121750" y="3236425"/>
              <a:ext cx="1197875" cy="1049075"/>
            </a:xfrm>
            <a:custGeom>
              <a:avLst/>
              <a:gdLst/>
              <a:ahLst/>
              <a:cxnLst/>
              <a:rect l="l" t="t" r="r" b="b"/>
              <a:pathLst>
                <a:path w="47915" h="41963" extrusionOk="0">
                  <a:moveTo>
                    <a:pt x="4067" y="1"/>
                  </a:moveTo>
                  <a:cubicBezTo>
                    <a:pt x="1775" y="1"/>
                    <a:pt x="1" y="2071"/>
                    <a:pt x="370" y="4327"/>
                  </a:cubicBezTo>
                  <a:lnTo>
                    <a:pt x="6138" y="41963"/>
                  </a:lnTo>
                  <a:lnTo>
                    <a:pt x="47286" y="41963"/>
                  </a:lnTo>
                  <a:cubicBezTo>
                    <a:pt x="47286" y="41963"/>
                    <a:pt x="47914" y="31130"/>
                    <a:pt x="46103" y="27285"/>
                  </a:cubicBezTo>
                  <a:cubicBezTo>
                    <a:pt x="45759" y="26556"/>
                    <a:pt x="44676" y="26262"/>
                    <a:pt x="43140" y="26262"/>
                  </a:cubicBezTo>
                  <a:cubicBezTo>
                    <a:pt x="36681" y="26262"/>
                    <a:pt x="22218" y="31467"/>
                    <a:pt x="21118" y="31467"/>
                  </a:cubicBezTo>
                  <a:cubicBezTo>
                    <a:pt x="21099" y="31467"/>
                    <a:pt x="21085" y="31466"/>
                    <a:pt x="21074" y="31463"/>
                  </a:cubicBezTo>
                  <a:cubicBezTo>
                    <a:pt x="20482" y="31315"/>
                    <a:pt x="21370" y="11906"/>
                    <a:pt x="22442" y="4290"/>
                  </a:cubicBezTo>
                  <a:cubicBezTo>
                    <a:pt x="22774" y="2034"/>
                    <a:pt x="21037" y="1"/>
                    <a:pt x="18745"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0"/>
            <p:cNvSpPr/>
            <p:nvPr/>
          </p:nvSpPr>
          <p:spPr>
            <a:xfrm>
              <a:off x="1121750" y="3229050"/>
              <a:ext cx="1192325" cy="1063850"/>
            </a:xfrm>
            <a:custGeom>
              <a:avLst/>
              <a:gdLst/>
              <a:ahLst/>
              <a:cxnLst/>
              <a:rect l="l" t="t" r="r" b="b"/>
              <a:pathLst>
                <a:path w="47693" h="42554" extrusionOk="0">
                  <a:moveTo>
                    <a:pt x="18745" y="592"/>
                  </a:moveTo>
                  <a:cubicBezTo>
                    <a:pt x="19706" y="592"/>
                    <a:pt x="20556" y="998"/>
                    <a:pt x="21185" y="1627"/>
                  </a:cubicBezTo>
                  <a:cubicBezTo>
                    <a:pt x="21813" y="2255"/>
                    <a:pt x="22183" y="3106"/>
                    <a:pt x="22183" y="4067"/>
                  </a:cubicBezTo>
                  <a:cubicBezTo>
                    <a:pt x="22183" y="4215"/>
                    <a:pt x="22183" y="4400"/>
                    <a:pt x="22146" y="4548"/>
                  </a:cubicBezTo>
                  <a:cubicBezTo>
                    <a:pt x="21296" y="10463"/>
                    <a:pt x="20556" y="23477"/>
                    <a:pt x="20556" y="29096"/>
                  </a:cubicBezTo>
                  <a:cubicBezTo>
                    <a:pt x="20556" y="29910"/>
                    <a:pt x="20593" y="30575"/>
                    <a:pt x="20630" y="31056"/>
                  </a:cubicBezTo>
                  <a:cubicBezTo>
                    <a:pt x="20630" y="31277"/>
                    <a:pt x="20667" y="31462"/>
                    <a:pt x="20704" y="31610"/>
                  </a:cubicBezTo>
                  <a:cubicBezTo>
                    <a:pt x="20704" y="31684"/>
                    <a:pt x="20704" y="31758"/>
                    <a:pt x="20741" y="31832"/>
                  </a:cubicBezTo>
                  <a:lnTo>
                    <a:pt x="20815" y="31943"/>
                  </a:lnTo>
                  <a:cubicBezTo>
                    <a:pt x="20852" y="31980"/>
                    <a:pt x="20889" y="32054"/>
                    <a:pt x="21000" y="32054"/>
                  </a:cubicBezTo>
                  <a:lnTo>
                    <a:pt x="21111" y="32091"/>
                  </a:lnTo>
                  <a:cubicBezTo>
                    <a:pt x="21222" y="32091"/>
                    <a:pt x="21370" y="32054"/>
                    <a:pt x="21517" y="32017"/>
                  </a:cubicBezTo>
                  <a:cubicBezTo>
                    <a:pt x="22183" y="31869"/>
                    <a:pt x="23477" y="31462"/>
                    <a:pt x="25141" y="30945"/>
                  </a:cubicBezTo>
                  <a:cubicBezTo>
                    <a:pt x="27655" y="30205"/>
                    <a:pt x="31019" y="29170"/>
                    <a:pt x="34346" y="28320"/>
                  </a:cubicBezTo>
                  <a:cubicBezTo>
                    <a:pt x="37637" y="27506"/>
                    <a:pt x="40927" y="26878"/>
                    <a:pt x="43145" y="26878"/>
                  </a:cubicBezTo>
                  <a:cubicBezTo>
                    <a:pt x="43885" y="26878"/>
                    <a:pt x="44513" y="26952"/>
                    <a:pt x="44957" y="27100"/>
                  </a:cubicBezTo>
                  <a:cubicBezTo>
                    <a:pt x="45437" y="27248"/>
                    <a:pt x="45696" y="27469"/>
                    <a:pt x="45807" y="27728"/>
                  </a:cubicBezTo>
                  <a:cubicBezTo>
                    <a:pt x="46325" y="28800"/>
                    <a:pt x="46657" y="30538"/>
                    <a:pt x="46842" y="32461"/>
                  </a:cubicBezTo>
                  <a:cubicBezTo>
                    <a:pt x="47027" y="34346"/>
                    <a:pt x="47101" y="36416"/>
                    <a:pt x="47101" y="38154"/>
                  </a:cubicBezTo>
                  <a:cubicBezTo>
                    <a:pt x="47101" y="39337"/>
                    <a:pt x="47064" y="40335"/>
                    <a:pt x="47027" y="41075"/>
                  </a:cubicBezTo>
                  <a:cubicBezTo>
                    <a:pt x="47027" y="41469"/>
                    <a:pt x="47017" y="41768"/>
                    <a:pt x="47007" y="41962"/>
                  </a:cubicBezTo>
                  <a:lnTo>
                    <a:pt x="6396" y="41962"/>
                  </a:lnTo>
                  <a:lnTo>
                    <a:pt x="666" y="4585"/>
                  </a:lnTo>
                  <a:cubicBezTo>
                    <a:pt x="629" y="4400"/>
                    <a:pt x="629" y="4215"/>
                    <a:pt x="629" y="4067"/>
                  </a:cubicBezTo>
                  <a:cubicBezTo>
                    <a:pt x="629" y="3106"/>
                    <a:pt x="999" y="2255"/>
                    <a:pt x="1627" y="1627"/>
                  </a:cubicBezTo>
                  <a:cubicBezTo>
                    <a:pt x="2256" y="998"/>
                    <a:pt x="3106" y="592"/>
                    <a:pt x="4067" y="592"/>
                  </a:cubicBezTo>
                  <a:close/>
                  <a:moveTo>
                    <a:pt x="4067" y="0"/>
                  </a:moveTo>
                  <a:cubicBezTo>
                    <a:pt x="1812" y="0"/>
                    <a:pt x="1" y="1849"/>
                    <a:pt x="1" y="4067"/>
                  </a:cubicBezTo>
                  <a:cubicBezTo>
                    <a:pt x="1" y="4252"/>
                    <a:pt x="38" y="4474"/>
                    <a:pt x="38" y="4696"/>
                  </a:cubicBezTo>
                  <a:lnTo>
                    <a:pt x="5842" y="42295"/>
                  </a:lnTo>
                  <a:cubicBezTo>
                    <a:pt x="5879" y="42443"/>
                    <a:pt x="5990" y="42554"/>
                    <a:pt x="6138" y="42554"/>
                  </a:cubicBezTo>
                  <a:lnTo>
                    <a:pt x="47286" y="42554"/>
                  </a:lnTo>
                  <a:cubicBezTo>
                    <a:pt x="47471" y="42554"/>
                    <a:pt x="47582" y="42443"/>
                    <a:pt x="47619" y="42258"/>
                  </a:cubicBezTo>
                  <a:cubicBezTo>
                    <a:pt x="47619" y="42258"/>
                    <a:pt x="47693" y="40520"/>
                    <a:pt x="47693" y="38154"/>
                  </a:cubicBezTo>
                  <a:cubicBezTo>
                    <a:pt x="47693" y="36416"/>
                    <a:pt x="47656" y="34309"/>
                    <a:pt x="47471" y="32387"/>
                  </a:cubicBezTo>
                  <a:cubicBezTo>
                    <a:pt x="47249" y="30464"/>
                    <a:pt x="46953" y="28653"/>
                    <a:pt x="46362" y="27433"/>
                  </a:cubicBezTo>
                  <a:cubicBezTo>
                    <a:pt x="46140" y="26989"/>
                    <a:pt x="45696" y="26693"/>
                    <a:pt x="45142" y="26508"/>
                  </a:cubicBezTo>
                  <a:cubicBezTo>
                    <a:pt x="44587" y="26323"/>
                    <a:pt x="43922" y="26249"/>
                    <a:pt x="43145" y="26249"/>
                  </a:cubicBezTo>
                  <a:cubicBezTo>
                    <a:pt x="39818" y="26249"/>
                    <a:pt x="34568" y="27580"/>
                    <a:pt x="30021" y="28874"/>
                  </a:cubicBezTo>
                  <a:cubicBezTo>
                    <a:pt x="27728" y="29503"/>
                    <a:pt x="25621" y="30168"/>
                    <a:pt x="23994" y="30649"/>
                  </a:cubicBezTo>
                  <a:cubicBezTo>
                    <a:pt x="23181" y="30908"/>
                    <a:pt x="22516" y="31093"/>
                    <a:pt x="21998" y="31240"/>
                  </a:cubicBezTo>
                  <a:cubicBezTo>
                    <a:pt x="21776" y="31314"/>
                    <a:pt x="21554" y="31388"/>
                    <a:pt x="21407" y="31425"/>
                  </a:cubicBezTo>
                  <a:cubicBezTo>
                    <a:pt x="21362" y="31436"/>
                    <a:pt x="21318" y="31444"/>
                    <a:pt x="21277" y="31450"/>
                  </a:cubicBezTo>
                  <a:lnTo>
                    <a:pt x="21277" y="31450"/>
                  </a:lnTo>
                  <a:cubicBezTo>
                    <a:pt x="21247" y="31286"/>
                    <a:pt x="21222" y="31024"/>
                    <a:pt x="21222" y="30686"/>
                  </a:cubicBezTo>
                  <a:cubicBezTo>
                    <a:pt x="21185" y="30242"/>
                    <a:pt x="21185" y="29725"/>
                    <a:pt x="21185" y="29096"/>
                  </a:cubicBezTo>
                  <a:cubicBezTo>
                    <a:pt x="21185" y="23514"/>
                    <a:pt x="21924" y="10500"/>
                    <a:pt x="22774" y="4659"/>
                  </a:cubicBezTo>
                  <a:cubicBezTo>
                    <a:pt x="22774" y="4437"/>
                    <a:pt x="22811" y="4252"/>
                    <a:pt x="22811" y="4067"/>
                  </a:cubicBezTo>
                  <a:cubicBezTo>
                    <a:pt x="22811" y="1849"/>
                    <a:pt x="21000" y="0"/>
                    <a:pt x="1874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0"/>
            <p:cNvSpPr/>
            <p:nvPr/>
          </p:nvSpPr>
          <p:spPr>
            <a:xfrm>
              <a:off x="1495150" y="3236425"/>
              <a:ext cx="824475" cy="1049075"/>
            </a:xfrm>
            <a:custGeom>
              <a:avLst/>
              <a:gdLst/>
              <a:ahLst/>
              <a:cxnLst/>
              <a:rect l="l" t="t" r="r" b="b"/>
              <a:pathLst>
                <a:path w="32979" h="41963" extrusionOk="0">
                  <a:moveTo>
                    <a:pt x="3920" y="1"/>
                  </a:moveTo>
                  <a:cubicBezTo>
                    <a:pt x="1701" y="75"/>
                    <a:pt x="1" y="2108"/>
                    <a:pt x="333" y="4327"/>
                  </a:cubicBezTo>
                  <a:lnTo>
                    <a:pt x="6138" y="41963"/>
                  </a:lnTo>
                  <a:lnTo>
                    <a:pt x="32350" y="41963"/>
                  </a:lnTo>
                  <a:cubicBezTo>
                    <a:pt x="32350" y="41963"/>
                    <a:pt x="32978" y="31130"/>
                    <a:pt x="31167" y="27285"/>
                  </a:cubicBezTo>
                  <a:cubicBezTo>
                    <a:pt x="30823" y="26556"/>
                    <a:pt x="29740" y="26262"/>
                    <a:pt x="28204" y="26262"/>
                  </a:cubicBezTo>
                  <a:cubicBezTo>
                    <a:pt x="21745" y="26262"/>
                    <a:pt x="7282" y="31467"/>
                    <a:pt x="6182" y="31467"/>
                  </a:cubicBezTo>
                  <a:cubicBezTo>
                    <a:pt x="6163" y="31467"/>
                    <a:pt x="6149" y="31466"/>
                    <a:pt x="6138" y="31463"/>
                  </a:cubicBezTo>
                  <a:cubicBezTo>
                    <a:pt x="5546" y="31315"/>
                    <a:pt x="6434" y="11906"/>
                    <a:pt x="7506" y="4290"/>
                  </a:cubicBezTo>
                  <a:cubicBezTo>
                    <a:pt x="7838" y="2071"/>
                    <a:pt x="6175" y="75"/>
                    <a:pt x="392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0"/>
            <p:cNvSpPr/>
            <p:nvPr/>
          </p:nvSpPr>
          <p:spPr>
            <a:xfrm>
              <a:off x="1495150" y="3229050"/>
              <a:ext cx="818925" cy="1063850"/>
            </a:xfrm>
            <a:custGeom>
              <a:avLst/>
              <a:gdLst/>
              <a:ahLst/>
              <a:cxnLst/>
              <a:rect l="l" t="t" r="r" b="b"/>
              <a:pathLst>
                <a:path w="32757" h="42554" extrusionOk="0">
                  <a:moveTo>
                    <a:pt x="3938" y="629"/>
                  </a:moveTo>
                  <a:cubicBezTo>
                    <a:pt x="5814" y="676"/>
                    <a:pt x="7247" y="2225"/>
                    <a:pt x="7247" y="4067"/>
                  </a:cubicBezTo>
                  <a:cubicBezTo>
                    <a:pt x="7247" y="4215"/>
                    <a:pt x="7247" y="4400"/>
                    <a:pt x="7210" y="4548"/>
                  </a:cubicBezTo>
                  <a:cubicBezTo>
                    <a:pt x="6360" y="10463"/>
                    <a:pt x="5620" y="23477"/>
                    <a:pt x="5620" y="29096"/>
                  </a:cubicBezTo>
                  <a:cubicBezTo>
                    <a:pt x="5620" y="29910"/>
                    <a:pt x="5657" y="30575"/>
                    <a:pt x="5694" y="31056"/>
                  </a:cubicBezTo>
                  <a:cubicBezTo>
                    <a:pt x="5694" y="31277"/>
                    <a:pt x="5731" y="31462"/>
                    <a:pt x="5768" y="31610"/>
                  </a:cubicBezTo>
                  <a:cubicBezTo>
                    <a:pt x="5768" y="31684"/>
                    <a:pt x="5768" y="31758"/>
                    <a:pt x="5805" y="31832"/>
                  </a:cubicBezTo>
                  <a:lnTo>
                    <a:pt x="5879" y="31943"/>
                  </a:lnTo>
                  <a:cubicBezTo>
                    <a:pt x="5916" y="31980"/>
                    <a:pt x="5953" y="32054"/>
                    <a:pt x="6064" y="32054"/>
                  </a:cubicBezTo>
                  <a:lnTo>
                    <a:pt x="6175" y="32091"/>
                  </a:lnTo>
                  <a:cubicBezTo>
                    <a:pt x="6286" y="32091"/>
                    <a:pt x="6434" y="32054"/>
                    <a:pt x="6581" y="32017"/>
                  </a:cubicBezTo>
                  <a:cubicBezTo>
                    <a:pt x="7247" y="31869"/>
                    <a:pt x="8541" y="31462"/>
                    <a:pt x="10205" y="30945"/>
                  </a:cubicBezTo>
                  <a:cubicBezTo>
                    <a:pt x="12719" y="30205"/>
                    <a:pt x="16083" y="29170"/>
                    <a:pt x="19410" y="28320"/>
                  </a:cubicBezTo>
                  <a:cubicBezTo>
                    <a:pt x="22701" y="27506"/>
                    <a:pt x="25991" y="26878"/>
                    <a:pt x="28209" y="26878"/>
                  </a:cubicBezTo>
                  <a:cubicBezTo>
                    <a:pt x="28949" y="26878"/>
                    <a:pt x="29577" y="26952"/>
                    <a:pt x="30021" y="27100"/>
                  </a:cubicBezTo>
                  <a:cubicBezTo>
                    <a:pt x="30501" y="27248"/>
                    <a:pt x="30760" y="27469"/>
                    <a:pt x="30871" y="27728"/>
                  </a:cubicBezTo>
                  <a:cubicBezTo>
                    <a:pt x="31389" y="28800"/>
                    <a:pt x="31721" y="30538"/>
                    <a:pt x="31906" y="32461"/>
                  </a:cubicBezTo>
                  <a:cubicBezTo>
                    <a:pt x="32091" y="34346"/>
                    <a:pt x="32165" y="36416"/>
                    <a:pt x="32165" y="38154"/>
                  </a:cubicBezTo>
                  <a:cubicBezTo>
                    <a:pt x="32165" y="39337"/>
                    <a:pt x="32128" y="40335"/>
                    <a:pt x="32091" y="41075"/>
                  </a:cubicBezTo>
                  <a:cubicBezTo>
                    <a:pt x="32091" y="41469"/>
                    <a:pt x="32081" y="41768"/>
                    <a:pt x="32071" y="41962"/>
                  </a:cubicBezTo>
                  <a:lnTo>
                    <a:pt x="6397" y="41962"/>
                  </a:lnTo>
                  <a:lnTo>
                    <a:pt x="666" y="4585"/>
                  </a:lnTo>
                  <a:cubicBezTo>
                    <a:pt x="629" y="4400"/>
                    <a:pt x="629" y="4215"/>
                    <a:pt x="629" y="4067"/>
                  </a:cubicBezTo>
                  <a:cubicBezTo>
                    <a:pt x="629" y="2225"/>
                    <a:pt x="2062" y="676"/>
                    <a:pt x="3938" y="629"/>
                  </a:cubicBezTo>
                  <a:close/>
                  <a:moveTo>
                    <a:pt x="3920" y="0"/>
                  </a:moveTo>
                  <a:cubicBezTo>
                    <a:pt x="1701" y="74"/>
                    <a:pt x="1" y="1886"/>
                    <a:pt x="1" y="4067"/>
                  </a:cubicBezTo>
                  <a:cubicBezTo>
                    <a:pt x="1" y="4252"/>
                    <a:pt x="1" y="4474"/>
                    <a:pt x="38" y="4696"/>
                  </a:cubicBezTo>
                  <a:lnTo>
                    <a:pt x="5842" y="42295"/>
                  </a:lnTo>
                  <a:cubicBezTo>
                    <a:pt x="5842" y="42443"/>
                    <a:pt x="5990" y="42554"/>
                    <a:pt x="6138" y="42554"/>
                  </a:cubicBezTo>
                  <a:lnTo>
                    <a:pt x="32350" y="42554"/>
                  </a:lnTo>
                  <a:cubicBezTo>
                    <a:pt x="32535" y="42554"/>
                    <a:pt x="32646" y="42443"/>
                    <a:pt x="32683" y="42258"/>
                  </a:cubicBezTo>
                  <a:cubicBezTo>
                    <a:pt x="32683" y="42258"/>
                    <a:pt x="32757" y="40520"/>
                    <a:pt x="32757" y="38154"/>
                  </a:cubicBezTo>
                  <a:cubicBezTo>
                    <a:pt x="32757" y="36416"/>
                    <a:pt x="32720" y="34309"/>
                    <a:pt x="32535" y="32387"/>
                  </a:cubicBezTo>
                  <a:cubicBezTo>
                    <a:pt x="32313" y="30464"/>
                    <a:pt x="32017" y="28653"/>
                    <a:pt x="31426" y="27433"/>
                  </a:cubicBezTo>
                  <a:cubicBezTo>
                    <a:pt x="31204" y="26989"/>
                    <a:pt x="30760" y="26693"/>
                    <a:pt x="30206" y="26508"/>
                  </a:cubicBezTo>
                  <a:cubicBezTo>
                    <a:pt x="29651" y="26323"/>
                    <a:pt x="28986" y="26249"/>
                    <a:pt x="28209" y="26249"/>
                  </a:cubicBezTo>
                  <a:cubicBezTo>
                    <a:pt x="24882" y="26249"/>
                    <a:pt x="19632" y="27580"/>
                    <a:pt x="15085" y="28874"/>
                  </a:cubicBezTo>
                  <a:cubicBezTo>
                    <a:pt x="12792" y="29503"/>
                    <a:pt x="10685" y="30168"/>
                    <a:pt x="9058" y="30649"/>
                  </a:cubicBezTo>
                  <a:cubicBezTo>
                    <a:pt x="8245" y="30908"/>
                    <a:pt x="7580" y="31093"/>
                    <a:pt x="7062" y="31240"/>
                  </a:cubicBezTo>
                  <a:cubicBezTo>
                    <a:pt x="6840" y="31314"/>
                    <a:pt x="6618" y="31388"/>
                    <a:pt x="6471" y="31425"/>
                  </a:cubicBezTo>
                  <a:cubicBezTo>
                    <a:pt x="6426" y="31436"/>
                    <a:pt x="6382" y="31444"/>
                    <a:pt x="6341" y="31450"/>
                  </a:cubicBezTo>
                  <a:lnTo>
                    <a:pt x="6341" y="31450"/>
                  </a:lnTo>
                  <a:cubicBezTo>
                    <a:pt x="6311" y="31286"/>
                    <a:pt x="6286" y="31024"/>
                    <a:pt x="6286" y="30686"/>
                  </a:cubicBezTo>
                  <a:cubicBezTo>
                    <a:pt x="6249" y="30242"/>
                    <a:pt x="6249" y="29725"/>
                    <a:pt x="6249" y="29096"/>
                  </a:cubicBezTo>
                  <a:cubicBezTo>
                    <a:pt x="6249" y="23514"/>
                    <a:pt x="6988" y="10500"/>
                    <a:pt x="7838" y="4659"/>
                  </a:cubicBezTo>
                  <a:cubicBezTo>
                    <a:pt x="7838" y="4437"/>
                    <a:pt x="7875" y="4252"/>
                    <a:pt x="7875" y="4067"/>
                  </a:cubicBezTo>
                  <a:cubicBezTo>
                    <a:pt x="7875" y="1886"/>
                    <a:pt x="6138" y="74"/>
                    <a:pt x="395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6" name="Google Shape;2886;p50"/>
          <p:cNvGrpSpPr/>
          <p:nvPr/>
        </p:nvGrpSpPr>
        <p:grpSpPr>
          <a:xfrm>
            <a:off x="5495189" y="2811226"/>
            <a:ext cx="203374" cy="179736"/>
            <a:chOff x="-3137650" y="2787000"/>
            <a:chExt cx="291450" cy="257575"/>
          </a:xfrm>
        </p:grpSpPr>
        <p:sp>
          <p:nvSpPr>
            <p:cNvPr id="2887" name="Google Shape;2887;p50"/>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0"/>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0"/>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0"/>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0"/>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0"/>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0"/>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0"/>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5" name="Google Shape;2895;p50"/>
          <p:cNvGrpSpPr/>
          <p:nvPr/>
        </p:nvGrpSpPr>
        <p:grpSpPr>
          <a:xfrm>
            <a:off x="3830965" y="2799136"/>
            <a:ext cx="203915" cy="203915"/>
            <a:chOff x="-6354300" y="2757075"/>
            <a:chExt cx="292225" cy="292225"/>
          </a:xfrm>
        </p:grpSpPr>
        <p:sp>
          <p:nvSpPr>
            <p:cNvPr id="2896" name="Google Shape;2896;p50"/>
            <p:cNvSpPr/>
            <p:nvPr/>
          </p:nvSpPr>
          <p:spPr>
            <a:xfrm>
              <a:off x="-6354300" y="2757075"/>
              <a:ext cx="292225" cy="292225"/>
            </a:xfrm>
            <a:custGeom>
              <a:avLst/>
              <a:gdLst/>
              <a:ahLst/>
              <a:cxnLst/>
              <a:rect l="l" t="t" r="r" b="b"/>
              <a:pathLst>
                <a:path w="11689" h="11689" extrusionOk="0">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0"/>
            <p:cNvSpPr/>
            <p:nvPr/>
          </p:nvSpPr>
          <p:spPr>
            <a:xfrm>
              <a:off x="-6268450" y="279015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0"/>
            <p:cNvSpPr/>
            <p:nvPr/>
          </p:nvSpPr>
          <p:spPr>
            <a:xfrm>
              <a:off x="-6268450" y="282560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0"/>
            <p:cNvSpPr/>
            <p:nvPr/>
          </p:nvSpPr>
          <p:spPr>
            <a:xfrm>
              <a:off x="-6268450" y="2860250"/>
              <a:ext cx="119750" cy="17350"/>
            </a:xfrm>
            <a:custGeom>
              <a:avLst/>
              <a:gdLst/>
              <a:ahLst/>
              <a:cxnLst/>
              <a:rect l="l" t="t" r="r" b="b"/>
              <a:pathLst>
                <a:path w="4790" h="694" extrusionOk="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0" name="Google Shape;2900;p50"/>
          <p:cNvGrpSpPr/>
          <p:nvPr/>
        </p:nvGrpSpPr>
        <p:grpSpPr>
          <a:xfrm>
            <a:off x="4917834" y="2603164"/>
            <a:ext cx="203374" cy="203915"/>
            <a:chOff x="-1700225" y="2768875"/>
            <a:chExt cx="291450" cy="292225"/>
          </a:xfrm>
        </p:grpSpPr>
        <p:sp>
          <p:nvSpPr>
            <p:cNvPr id="2901" name="Google Shape;2901;p50"/>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0"/>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0"/>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0"/>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0"/>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0"/>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GitHub Key Features Now Free For All Users - Somag News">
            <a:extLst>
              <a:ext uri="{FF2B5EF4-FFF2-40B4-BE49-F238E27FC236}">
                <a16:creationId xmlns:a16="http://schemas.microsoft.com/office/drawing/2014/main" id="{E864F440-CA5C-4C7F-B5E2-9BF3BFD4EB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848" r="22904"/>
          <a:stretch/>
        </p:blipFill>
        <p:spPr bwMode="auto">
          <a:xfrm>
            <a:off x="510027" y="1117617"/>
            <a:ext cx="1486440" cy="1485547"/>
          </a:xfrm>
          <a:prstGeom prst="rect">
            <a:avLst/>
          </a:prstGeom>
          <a:noFill/>
          <a:extLst>
            <a:ext uri="{909E8E84-426E-40DD-AFC4-6F175D3DCCD1}">
              <a14:hiddenFill xmlns:a14="http://schemas.microsoft.com/office/drawing/2010/main">
                <a:solidFill>
                  <a:srgbClr val="FFFFFF"/>
                </a:solidFill>
              </a14:hiddenFill>
            </a:ext>
          </a:extLst>
        </p:spPr>
      </p:pic>
      <p:sp>
        <p:nvSpPr>
          <p:cNvPr id="248" name="CuadroTexto 247">
            <a:extLst>
              <a:ext uri="{FF2B5EF4-FFF2-40B4-BE49-F238E27FC236}">
                <a16:creationId xmlns:a16="http://schemas.microsoft.com/office/drawing/2014/main" id="{7993EC1B-66CC-45D7-8133-09C84F030FC0}"/>
              </a:ext>
            </a:extLst>
          </p:cNvPr>
          <p:cNvSpPr txBox="1"/>
          <p:nvPr/>
        </p:nvSpPr>
        <p:spPr>
          <a:xfrm>
            <a:off x="2078445" y="1775386"/>
            <a:ext cx="6443869" cy="338554"/>
          </a:xfrm>
          <a:prstGeom prst="rect">
            <a:avLst/>
          </a:prstGeom>
          <a:noFill/>
        </p:spPr>
        <p:txBody>
          <a:bodyPr wrap="square">
            <a:spAutoFit/>
          </a:bodyPr>
          <a:lstStyle/>
          <a:p>
            <a:r>
              <a:rPr lang="es-ES" sz="1600" dirty="0">
                <a:solidFill>
                  <a:schemeClr val="tx1"/>
                </a:solidFill>
                <a:hlinkClick r:id="rId4">
                  <a:extLst>
                    <a:ext uri="{A12FA001-AC4F-418D-AE19-62706E023703}">
                      <ahyp:hlinkClr xmlns:ahyp="http://schemas.microsoft.com/office/drawing/2018/hyperlinkcolor" val="tx"/>
                    </a:ext>
                  </a:extLst>
                </a:hlinkClick>
              </a:rPr>
              <a:t>https://github.com/JoeTech-Studio/Problemas-De-Concurrencia.git</a:t>
            </a:r>
            <a:endParaRPr lang="es-ES" sz="1600" dirty="0">
              <a:solidFill>
                <a:schemeClr val="tx1"/>
              </a:solidFill>
            </a:endParaRPr>
          </a:p>
        </p:txBody>
      </p:sp>
    </p:spTree>
    <p:extLst>
      <p:ext uri="{BB962C8B-B14F-4D97-AF65-F5344CB8AC3E}">
        <p14:creationId xmlns:p14="http://schemas.microsoft.com/office/powerpoint/2010/main" val="193586544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41"/>
        <p:cNvGrpSpPr/>
        <p:nvPr/>
      </p:nvGrpSpPr>
      <p:grpSpPr>
        <a:xfrm>
          <a:off x="0" y="0"/>
          <a:ext cx="0" cy="0"/>
          <a:chOff x="0" y="0"/>
          <a:chExt cx="0" cy="0"/>
        </a:xfrm>
      </p:grpSpPr>
      <p:sp>
        <p:nvSpPr>
          <p:cNvPr id="3542" name="Google Shape;3542;p62"/>
          <p:cNvSpPr txBox="1">
            <a:spLocks noGrp="1"/>
          </p:cNvSpPr>
          <p:nvPr>
            <p:ph type="title"/>
          </p:nvPr>
        </p:nvSpPr>
        <p:spPr>
          <a:xfrm>
            <a:off x="2103150" y="1759248"/>
            <a:ext cx="4937700" cy="107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dirty="0"/>
              <a:t>Gracias!</a:t>
            </a:r>
            <a:endParaRPr sz="7200" dirty="0"/>
          </a:p>
        </p:txBody>
      </p:sp>
      <p:sp>
        <p:nvSpPr>
          <p:cNvPr id="2" name="Rectángulo 1">
            <a:extLst>
              <a:ext uri="{FF2B5EF4-FFF2-40B4-BE49-F238E27FC236}">
                <a16:creationId xmlns:a16="http://schemas.microsoft.com/office/drawing/2014/main" id="{7CF604F0-41FA-4C01-BE8B-71F15463E319}"/>
              </a:ext>
            </a:extLst>
          </p:cNvPr>
          <p:cNvSpPr/>
          <p:nvPr/>
        </p:nvSpPr>
        <p:spPr>
          <a:xfrm>
            <a:off x="2462400" y="3614400"/>
            <a:ext cx="4348800" cy="849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grpSp>
        <p:nvGrpSpPr>
          <p:cNvPr id="2099" name="Google Shape;2099;p38"/>
          <p:cNvGrpSpPr/>
          <p:nvPr/>
        </p:nvGrpSpPr>
        <p:grpSpPr>
          <a:xfrm>
            <a:off x="3723719" y="407613"/>
            <a:ext cx="1679127" cy="1679127"/>
            <a:chOff x="3614228" y="234880"/>
            <a:chExt cx="1915500" cy="1915500"/>
          </a:xfrm>
        </p:grpSpPr>
        <p:sp>
          <p:nvSpPr>
            <p:cNvPr id="2100" name="Google Shape;2100;p38"/>
            <p:cNvSpPr/>
            <p:nvPr/>
          </p:nvSpPr>
          <p:spPr>
            <a:xfrm>
              <a:off x="3614228" y="234880"/>
              <a:ext cx="1915500" cy="1915500"/>
            </a:xfrm>
            <a:prstGeom prst="ellipse">
              <a:avLst/>
            </a:prstGeom>
            <a:solidFill>
              <a:srgbClr val="77C6FC"/>
            </a:solid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8"/>
            <p:cNvSpPr/>
            <p:nvPr/>
          </p:nvSpPr>
          <p:spPr>
            <a:xfrm>
              <a:off x="3869711" y="490401"/>
              <a:ext cx="1404000" cy="1404000"/>
            </a:xfrm>
            <a:prstGeom prst="ellipse">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3" name="Google Shape;2103;p38"/>
          <p:cNvGrpSpPr/>
          <p:nvPr/>
        </p:nvGrpSpPr>
        <p:grpSpPr>
          <a:xfrm>
            <a:off x="4276542" y="950661"/>
            <a:ext cx="591455" cy="590639"/>
            <a:chOff x="1190625" y="238125"/>
            <a:chExt cx="5238750" cy="5231525"/>
          </a:xfrm>
        </p:grpSpPr>
        <p:sp>
          <p:nvSpPr>
            <p:cNvPr id="2104" name="Google Shape;2104;p38"/>
            <p:cNvSpPr/>
            <p:nvPr/>
          </p:nvSpPr>
          <p:spPr>
            <a:xfrm>
              <a:off x="1190625" y="259325"/>
              <a:ext cx="5238750" cy="5210325"/>
            </a:xfrm>
            <a:custGeom>
              <a:avLst/>
              <a:gdLst/>
              <a:ahLst/>
              <a:cxnLst/>
              <a:rect l="l" t="t" r="r" b="b"/>
              <a:pathLst>
                <a:path w="209550" h="208413" extrusionOk="0">
                  <a:moveTo>
                    <a:pt x="149830" y="7449"/>
                  </a:moveTo>
                  <a:lnTo>
                    <a:pt x="163530" y="9379"/>
                  </a:lnTo>
                  <a:lnTo>
                    <a:pt x="162179" y="19412"/>
                  </a:lnTo>
                  <a:cubicBezTo>
                    <a:pt x="161311" y="25105"/>
                    <a:pt x="165267" y="30411"/>
                    <a:pt x="170959" y="31279"/>
                  </a:cubicBezTo>
                  <a:cubicBezTo>
                    <a:pt x="171435" y="31345"/>
                    <a:pt x="171909" y="31377"/>
                    <a:pt x="172378" y="31377"/>
                  </a:cubicBezTo>
                  <a:cubicBezTo>
                    <a:pt x="174663" y="31377"/>
                    <a:pt x="176836" y="30614"/>
                    <a:pt x="178677" y="29253"/>
                  </a:cubicBezTo>
                  <a:lnTo>
                    <a:pt x="186878" y="23175"/>
                  </a:lnTo>
                  <a:lnTo>
                    <a:pt x="195175" y="34270"/>
                  </a:lnTo>
                  <a:lnTo>
                    <a:pt x="187071" y="40348"/>
                  </a:lnTo>
                  <a:cubicBezTo>
                    <a:pt x="182440" y="43821"/>
                    <a:pt x="181475" y="50382"/>
                    <a:pt x="184948" y="54916"/>
                  </a:cubicBezTo>
                  <a:cubicBezTo>
                    <a:pt x="186588" y="57135"/>
                    <a:pt x="189097" y="58679"/>
                    <a:pt x="191798" y="59065"/>
                  </a:cubicBezTo>
                  <a:lnTo>
                    <a:pt x="201832" y="60415"/>
                  </a:lnTo>
                  <a:lnTo>
                    <a:pt x="199902" y="74212"/>
                  </a:lnTo>
                  <a:lnTo>
                    <a:pt x="189869" y="72765"/>
                  </a:lnTo>
                  <a:cubicBezTo>
                    <a:pt x="189391" y="72700"/>
                    <a:pt x="188917" y="72668"/>
                    <a:pt x="188447" y="72668"/>
                  </a:cubicBezTo>
                  <a:cubicBezTo>
                    <a:pt x="183318" y="72668"/>
                    <a:pt x="178797" y="76426"/>
                    <a:pt x="178002" y="81641"/>
                  </a:cubicBezTo>
                  <a:cubicBezTo>
                    <a:pt x="177616" y="84342"/>
                    <a:pt x="178388" y="87140"/>
                    <a:pt x="180028" y="89359"/>
                  </a:cubicBezTo>
                  <a:lnTo>
                    <a:pt x="186106" y="97463"/>
                  </a:lnTo>
                  <a:lnTo>
                    <a:pt x="175011" y="105760"/>
                  </a:lnTo>
                  <a:lnTo>
                    <a:pt x="168933" y="97656"/>
                  </a:lnTo>
                  <a:cubicBezTo>
                    <a:pt x="166888" y="94930"/>
                    <a:pt x="163773" y="93507"/>
                    <a:pt x="160632" y="93507"/>
                  </a:cubicBezTo>
                  <a:cubicBezTo>
                    <a:pt x="158437" y="93507"/>
                    <a:pt x="156230" y="94201"/>
                    <a:pt x="154365" y="95630"/>
                  </a:cubicBezTo>
                  <a:cubicBezTo>
                    <a:pt x="152146" y="97270"/>
                    <a:pt x="150698" y="99682"/>
                    <a:pt x="150216" y="102480"/>
                  </a:cubicBezTo>
                  <a:lnTo>
                    <a:pt x="148865" y="112514"/>
                  </a:lnTo>
                  <a:lnTo>
                    <a:pt x="135069" y="110584"/>
                  </a:lnTo>
                  <a:lnTo>
                    <a:pt x="136516" y="100454"/>
                  </a:lnTo>
                  <a:cubicBezTo>
                    <a:pt x="137385" y="94762"/>
                    <a:pt x="133429" y="89552"/>
                    <a:pt x="127737" y="88683"/>
                  </a:cubicBezTo>
                  <a:cubicBezTo>
                    <a:pt x="127260" y="88618"/>
                    <a:pt x="126787" y="88586"/>
                    <a:pt x="126318" y="88586"/>
                  </a:cubicBezTo>
                  <a:cubicBezTo>
                    <a:pt x="124033" y="88586"/>
                    <a:pt x="121860" y="89349"/>
                    <a:pt x="120019" y="90710"/>
                  </a:cubicBezTo>
                  <a:lnTo>
                    <a:pt x="111818" y="96788"/>
                  </a:lnTo>
                  <a:lnTo>
                    <a:pt x="103521" y="85693"/>
                  </a:lnTo>
                  <a:lnTo>
                    <a:pt x="111625" y="79615"/>
                  </a:lnTo>
                  <a:cubicBezTo>
                    <a:pt x="116256" y="76141"/>
                    <a:pt x="117221" y="69581"/>
                    <a:pt x="113747" y="64950"/>
                  </a:cubicBezTo>
                  <a:cubicBezTo>
                    <a:pt x="112107" y="62731"/>
                    <a:pt x="109599" y="61284"/>
                    <a:pt x="106898" y="60898"/>
                  </a:cubicBezTo>
                  <a:lnTo>
                    <a:pt x="96767" y="59451"/>
                  </a:lnTo>
                  <a:lnTo>
                    <a:pt x="98793" y="45751"/>
                  </a:lnTo>
                  <a:lnTo>
                    <a:pt x="108827" y="47198"/>
                  </a:lnTo>
                  <a:cubicBezTo>
                    <a:pt x="109304" y="47263"/>
                    <a:pt x="109779" y="47294"/>
                    <a:pt x="110248" y="47294"/>
                  </a:cubicBezTo>
                  <a:cubicBezTo>
                    <a:pt x="115377" y="47294"/>
                    <a:pt x="119890" y="43537"/>
                    <a:pt x="120597" y="38322"/>
                  </a:cubicBezTo>
                  <a:cubicBezTo>
                    <a:pt x="120983" y="35621"/>
                    <a:pt x="120308" y="32823"/>
                    <a:pt x="118668" y="30604"/>
                  </a:cubicBezTo>
                  <a:lnTo>
                    <a:pt x="112493" y="22500"/>
                  </a:lnTo>
                  <a:lnTo>
                    <a:pt x="123588" y="14106"/>
                  </a:lnTo>
                  <a:lnTo>
                    <a:pt x="129763" y="22307"/>
                  </a:lnTo>
                  <a:cubicBezTo>
                    <a:pt x="131820" y="24993"/>
                    <a:pt x="134928" y="26427"/>
                    <a:pt x="138082" y="26427"/>
                  </a:cubicBezTo>
                  <a:cubicBezTo>
                    <a:pt x="140252" y="26427"/>
                    <a:pt x="142444" y="25748"/>
                    <a:pt x="144331" y="24333"/>
                  </a:cubicBezTo>
                  <a:cubicBezTo>
                    <a:pt x="146550" y="22693"/>
                    <a:pt x="147997" y="20184"/>
                    <a:pt x="148383" y="17483"/>
                  </a:cubicBezTo>
                  <a:lnTo>
                    <a:pt x="149830" y="7449"/>
                  </a:lnTo>
                  <a:close/>
                  <a:moveTo>
                    <a:pt x="45248" y="107690"/>
                  </a:moveTo>
                  <a:cubicBezTo>
                    <a:pt x="48432" y="114540"/>
                    <a:pt x="52870" y="120811"/>
                    <a:pt x="58176" y="126213"/>
                  </a:cubicBezTo>
                  <a:cubicBezTo>
                    <a:pt x="56131" y="131893"/>
                    <a:pt x="50817" y="135433"/>
                    <a:pt x="45127" y="135433"/>
                  </a:cubicBezTo>
                  <a:cubicBezTo>
                    <a:pt x="43568" y="135433"/>
                    <a:pt x="41980" y="135167"/>
                    <a:pt x="40424" y="134607"/>
                  </a:cubicBezTo>
                  <a:cubicBezTo>
                    <a:pt x="33188" y="132002"/>
                    <a:pt x="29426" y="124091"/>
                    <a:pt x="32031" y="116855"/>
                  </a:cubicBezTo>
                  <a:cubicBezTo>
                    <a:pt x="34057" y="111356"/>
                    <a:pt x="39267" y="107690"/>
                    <a:pt x="45152" y="107690"/>
                  </a:cubicBezTo>
                  <a:close/>
                  <a:moveTo>
                    <a:pt x="39845" y="89166"/>
                  </a:moveTo>
                  <a:cubicBezTo>
                    <a:pt x="40328" y="93121"/>
                    <a:pt x="41293" y="97077"/>
                    <a:pt x="42547" y="100936"/>
                  </a:cubicBezTo>
                  <a:cubicBezTo>
                    <a:pt x="31162" y="102287"/>
                    <a:pt x="22962" y="112610"/>
                    <a:pt x="24312" y="124091"/>
                  </a:cubicBezTo>
                  <a:cubicBezTo>
                    <a:pt x="25565" y="134650"/>
                    <a:pt x="34620" y="142471"/>
                    <a:pt x="45011" y="142471"/>
                  </a:cubicBezTo>
                  <a:cubicBezTo>
                    <a:pt x="45822" y="142471"/>
                    <a:pt x="46642" y="142423"/>
                    <a:pt x="47467" y="142325"/>
                  </a:cubicBezTo>
                  <a:cubicBezTo>
                    <a:pt x="54414" y="141457"/>
                    <a:pt x="60395" y="137308"/>
                    <a:pt x="63579" y="131134"/>
                  </a:cubicBezTo>
                  <a:cubicBezTo>
                    <a:pt x="65412" y="132677"/>
                    <a:pt x="67438" y="134125"/>
                    <a:pt x="69464" y="135475"/>
                  </a:cubicBezTo>
                  <a:cubicBezTo>
                    <a:pt x="72744" y="137501"/>
                    <a:pt x="75253" y="140685"/>
                    <a:pt x="76507" y="144351"/>
                  </a:cubicBezTo>
                  <a:lnTo>
                    <a:pt x="69078" y="151780"/>
                  </a:lnTo>
                  <a:lnTo>
                    <a:pt x="61842" y="146763"/>
                  </a:lnTo>
                  <a:cubicBezTo>
                    <a:pt x="60637" y="145960"/>
                    <a:pt x="59266" y="145571"/>
                    <a:pt x="57911" y="145571"/>
                  </a:cubicBezTo>
                  <a:cubicBezTo>
                    <a:pt x="55689" y="145571"/>
                    <a:pt x="53513" y="146618"/>
                    <a:pt x="52195" y="148596"/>
                  </a:cubicBezTo>
                  <a:cubicBezTo>
                    <a:pt x="51616" y="149368"/>
                    <a:pt x="51326" y="150236"/>
                    <a:pt x="51133" y="151105"/>
                  </a:cubicBezTo>
                  <a:lnTo>
                    <a:pt x="49300" y="159788"/>
                  </a:lnTo>
                  <a:lnTo>
                    <a:pt x="41003" y="159788"/>
                  </a:lnTo>
                  <a:lnTo>
                    <a:pt x="39170" y="151105"/>
                  </a:lnTo>
                  <a:cubicBezTo>
                    <a:pt x="38495" y="147815"/>
                    <a:pt x="35608" y="145558"/>
                    <a:pt x="32379" y="145558"/>
                  </a:cubicBezTo>
                  <a:cubicBezTo>
                    <a:pt x="31914" y="145558"/>
                    <a:pt x="31443" y="145605"/>
                    <a:pt x="30969" y="145702"/>
                  </a:cubicBezTo>
                  <a:cubicBezTo>
                    <a:pt x="30101" y="145895"/>
                    <a:pt x="29233" y="146281"/>
                    <a:pt x="28461" y="146860"/>
                  </a:cubicBezTo>
                  <a:lnTo>
                    <a:pt x="21225" y="151780"/>
                  </a:lnTo>
                  <a:lnTo>
                    <a:pt x="14954" y="145509"/>
                  </a:lnTo>
                  <a:lnTo>
                    <a:pt x="19874" y="138273"/>
                  </a:lnTo>
                  <a:cubicBezTo>
                    <a:pt x="22093" y="135089"/>
                    <a:pt x="21322" y="130748"/>
                    <a:pt x="18138" y="128625"/>
                  </a:cubicBezTo>
                  <a:cubicBezTo>
                    <a:pt x="17366" y="128046"/>
                    <a:pt x="16498" y="127661"/>
                    <a:pt x="15629" y="127468"/>
                  </a:cubicBezTo>
                  <a:lnTo>
                    <a:pt x="6946" y="125731"/>
                  </a:lnTo>
                  <a:lnTo>
                    <a:pt x="6946" y="117434"/>
                  </a:lnTo>
                  <a:lnTo>
                    <a:pt x="15629" y="115601"/>
                  </a:lnTo>
                  <a:cubicBezTo>
                    <a:pt x="19392" y="114829"/>
                    <a:pt x="21708" y="111163"/>
                    <a:pt x="20936" y="107400"/>
                  </a:cubicBezTo>
                  <a:cubicBezTo>
                    <a:pt x="20743" y="106532"/>
                    <a:pt x="20453" y="105664"/>
                    <a:pt x="19874" y="104892"/>
                  </a:cubicBezTo>
                  <a:lnTo>
                    <a:pt x="14954" y="97656"/>
                  </a:lnTo>
                  <a:lnTo>
                    <a:pt x="21225" y="91385"/>
                  </a:lnTo>
                  <a:lnTo>
                    <a:pt x="28461" y="96305"/>
                  </a:lnTo>
                  <a:cubicBezTo>
                    <a:pt x="29670" y="97148"/>
                    <a:pt x="31045" y="97545"/>
                    <a:pt x="32403" y="97545"/>
                  </a:cubicBezTo>
                  <a:cubicBezTo>
                    <a:pt x="34621" y="97545"/>
                    <a:pt x="36792" y="96484"/>
                    <a:pt x="38109" y="94569"/>
                  </a:cubicBezTo>
                  <a:cubicBezTo>
                    <a:pt x="38688" y="93797"/>
                    <a:pt x="38977" y="92929"/>
                    <a:pt x="39170" y="92060"/>
                  </a:cubicBezTo>
                  <a:lnTo>
                    <a:pt x="39845" y="89166"/>
                  </a:lnTo>
                  <a:close/>
                  <a:moveTo>
                    <a:pt x="118957" y="177154"/>
                  </a:moveTo>
                  <a:lnTo>
                    <a:pt x="118957" y="184100"/>
                  </a:lnTo>
                  <a:lnTo>
                    <a:pt x="91172" y="184100"/>
                  </a:lnTo>
                  <a:lnTo>
                    <a:pt x="91172" y="177154"/>
                  </a:lnTo>
                  <a:close/>
                  <a:moveTo>
                    <a:pt x="118957" y="191047"/>
                  </a:moveTo>
                  <a:lnTo>
                    <a:pt x="118957" y="194520"/>
                  </a:lnTo>
                  <a:cubicBezTo>
                    <a:pt x="118957" y="198282"/>
                    <a:pt x="115870" y="201466"/>
                    <a:pt x="112011" y="201466"/>
                  </a:cubicBezTo>
                  <a:lnTo>
                    <a:pt x="98118" y="201466"/>
                  </a:lnTo>
                  <a:cubicBezTo>
                    <a:pt x="94355" y="201466"/>
                    <a:pt x="91172" y="198282"/>
                    <a:pt x="91172" y="194520"/>
                  </a:cubicBezTo>
                  <a:lnTo>
                    <a:pt x="91172" y="191047"/>
                  </a:lnTo>
                  <a:close/>
                  <a:moveTo>
                    <a:pt x="146950" y="1"/>
                  </a:moveTo>
                  <a:cubicBezTo>
                    <a:pt x="145260" y="1"/>
                    <a:pt x="143732" y="1213"/>
                    <a:pt x="143463" y="3011"/>
                  </a:cubicBezTo>
                  <a:lnTo>
                    <a:pt x="141533" y="16518"/>
                  </a:lnTo>
                  <a:cubicBezTo>
                    <a:pt x="141272" y="18262"/>
                    <a:pt x="139828" y="19454"/>
                    <a:pt x="138129" y="19454"/>
                  </a:cubicBezTo>
                  <a:cubicBezTo>
                    <a:pt x="137948" y="19454"/>
                    <a:pt x="137763" y="19440"/>
                    <a:pt x="137577" y="19412"/>
                  </a:cubicBezTo>
                  <a:cubicBezTo>
                    <a:pt x="136709" y="19316"/>
                    <a:pt x="135841" y="18833"/>
                    <a:pt x="135262" y="18062"/>
                  </a:cubicBezTo>
                  <a:lnTo>
                    <a:pt x="127061" y="7160"/>
                  </a:lnTo>
                  <a:cubicBezTo>
                    <a:pt x="126437" y="6251"/>
                    <a:pt x="125411" y="5777"/>
                    <a:pt x="124357" y="5777"/>
                  </a:cubicBezTo>
                  <a:cubicBezTo>
                    <a:pt x="123621" y="5777"/>
                    <a:pt x="122872" y="6008"/>
                    <a:pt x="122238" y="6484"/>
                  </a:cubicBezTo>
                  <a:lnTo>
                    <a:pt x="111818" y="14299"/>
                  </a:lnTo>
                  <a:cubicBezTo>
                    <a:pt x="109454" y="14058"/>
                    <a:pt x="107090" y="13937"/>
                    <a:pt x="104727" y="13937"/>
                  </a:cubicBezTo>
                  <a:cubicBezTo>
                    <a:pt x="102363" y="13937"/>
                    <a:pt x="99999" y="14058"/>
                    <a:pt x="97636" y="14299"/>
                  </a:cubicBezTo>
                  <a:cubicBezTo>
                    <a:pt x="66666" y="17869"/>
                    <a:pt x="42450" y="42471"/>
                    <a:pt x="39459" y="73440"/>
                  </a:cubicBezTo>
                  <a:cubicBezTo>
                    <a:pt x="39363" y="74501"/>
                    <a:pt x="39267" y="75466"/>
                    <a:pt x="39267" y="76431"/>
                  </a:cubicBezTo>
                  <a:lnTo>
                    <a:pt x="38205" y="76431"/>
                  </a:lnTo>
                  <a:cubicBezTo>
                    <a:pt x="36565" y="76431"/>
                    <a:pt x="35118" y="77589"/>
                    <a:pt x="34829" y="79229"/>
                  </a:cubicBezTo>
                  <a:lnTo>
                    <a:pt x="32417" y="90613"/>
                  </a:lnTo>
                  <a:lnTo>
                    <a:pt x="22769" y="83956"/>
                  </a:lnTo>
                  <a:cubicBezTo>
                    <a:pt x="22185" y="83539"/>
                    <a:pt x="21511" y="83338"/>
                    <a:pt x="20833" y="83338"/>
                  </a:cubicBezTo>
                  <a:cubicBezTo>
                    <a:pt x="19942" y="83338"/>
                    <a:pt x="19043" y="83685"/>
                    <a:pt x="18331" y="84342"/>
                  </a:cubicBezTo>
                  <a:lnTo>
                    <a:pt x="7911" y="94762"/>
                  </a:lnTo>
                  <a:cubicBezTo>
                    <a:pt x="6753" y="96016"/>
                    <a:pt x="6560" y="97849"/>
                    <a:pt x="7525" y="99200"/>
                  </a:cubicBezTo>
                  <a:lnTo>
                    <a:pt x="14182" y="108847"/>
                  </a:lnTo>
                  <a:lnTo>
                    <a:pt x="2701" y="111259"/>
                  </a:lnTo>
                  <a:cubicBezTo>
                    <a:pt x="1158" y="111549"/>
                    <a:pt x="0" y="112996"/>
                    <a:pt x="0" y="114636"/>
                  </a:cubicBezTo>
                  <a:lnTo>
                    <a:pt x="0" y="128529"/>
                  </a:lnTo>
                  <a:cubicBezTo>
                    <a:pt x="0" y="130169"/>
                    <a:pt x="1158" y="131616"/>
                    <a:pt x="2798" y="131906"/>
                  </a:cubicBezTo>
                  <a:lnTo>
                    <a:pt x="14182" y="134318"/>
                  </a:lnTo>
                  <a:lnTo>
                    <a:pt x="7622" y="143869"/>
                  </a:lnTo>
                  <a:cubicBezTo>
                    <a:pt x="6657" y="145316"/>
                    <a:pt x="6753" y="147149"/>
                    <a:pt x="8008" y="148307"/>
                  </a:cubicBezTo>
                  <a:lnTo>
                    <a:pt x="18427" y="158726"/>
                  </a:lnTo>
                  <a:cubicBezTo>
                    <a:pt x="19085" y="159384"/>
                    <a:pt x="19960" y="159730"/>
                    <a:pt x="20858" y="159730"/>
                  </a:cubicBezTo>
                  <a:cubicBezTo>
                    <a:pt x="21542" y="159730"/>
                    <a:pt x="22240" y="159529"/>
                    <a:pt x="22865" y="159112"/>
                  </a:cubicBezTo>
                  <a:lnTo>
                    <a:pt x="32417" y="152552"/>
                  </a:lnTo>
                  <a:lnTo>
                    <a:pt x="34829" y="163936"/>
                  </a:lnTo>
                  <a:cubicBezTo>
                    <a:pt x="35118" y="165576"/>
                    <a:pt x="36565" y="166734"/>
                    <a:pt x="38205" y="166734"/>
                  </a:cubicBezTo>
                  <a:lnTo>
                    <a:pt x="52098" y="166734"/>
                  </a:lnTo>
                  <a:cubicBezTo>
                    <a:pt x="53738" y="166734"/>
                    <a:pt x="55185" y="165576"/>
                    <a:pt x="55475" y="163936"/>
                  </a:cubicBezTo>
                  <a:lnTo>
                    <a:pt x="57887" y="152552"/>
                  </a:lnTo>
                  <a:lnTo>
                    <a:pt x="67535" y="159112"/>
                  </a:lnTo>
                  <a:cubicBezTo>
                    <a:pt x="68118" y="159529"/>
                    <a:pt x="68792" y="159730"/>
                    <a:pt x="69463" y="159730"/>
                  </a:cubicBezTo>
                  <a:cubicBezTo>
                    <a:pt x="70344" y="159730"/>
                    <a:pt x="71219" y="159384"/>
                    <a:pt x="71876" y="158726"/>
                  </a:cubicBezTo>
                  <a:lnTo>
                    <a:pt x="77279" y="153324"/>
                  </a:lnTo>
                  <a:lnTo>
                    <a:pt x="77279" y="163261"/>
                  </a:lnTo>
                  <a:cubicBezTo>
                    <a:pt x="77375" y="168181"/>
                    <a:pt x="79980" y="172716"/>
                    <a:pt x="84225" y="175224"/>
                  </a:cubicBezTo>
                  <a:lnTo>
                    <a:pt x="84225" y="194520"/>
                  </a:lnTo>
                  <a:cubicBezTo>
                    <a:pt x="84225" y="202142"/>
                    <a:pt x="90496" y="208413"/>
                    <a:pt x="98118" y="208413"/>
                  </a:cubicBezTo>
                  <a:lnTo>
                    <a:pt x="112011" y="208413"/>
                  </a:lnTo>
                  <a:cubicBezTo>
                    <a:pt x="119729" y="208413"/>
                    <a:pt x="125904" y="202142"/>
                    <a:pt x="125904" y="194520"/>
                  </a:cubicBezTo>
                  <a:lnTo>
                    <a:pt x="125904" y="175224"/>
                  </a:lnTo>
                  <a:cubicBezTo>
                    <a:pt x="130245" y="172716"/>
                    <a:pt x="132850" y="168181"/>
                    <a:pt x="132850" y="163261"/>
                  </a:cubicBezTo>
                  <a:lnTo>
                    <a:pt x="132850" y="149465"/>
                  </a:lnTo>
                  <a:cubicBezTo>
                    <a:pt x="132947" y="143676"/>
                    <a:pt x="136034" y="138370"/>
                    <a:pt x="140954" y="135282"/>
                  </a:cubicBezTo>
                  <a:cubicBezTo>
                    <a:pt x="143752" y="133449"/>
                    <a:pt x="146550" y="131327"/>
                    <a:pt x="149058" y="129108"/>
                  </a:cubicBezTo>
                  <a:lnTo>
                    <a:pt x="144427" y="123898"/>
                  </a:lnTo>
                  <a:cubicBezTo>
                    <a:pt x="142208" y="125924"/>
                    <a:pt x="139700" y="127854"/>
                    <a:pt x="137095" y="129494"/>
                  </a:cubicBezTo>
                  <a:cubicBezTo>
                    <a:pt x="130245" y="133835"/>
                    <a:pt x="126000" y="141360"/>
                    <a:pt x="125904" y="149465"/>
                  </a:cubicBezTo>
                  <a:lnTo>
                    <a:pt x="125904" y="163261"/>
                  </a:lnTo>
                  <a:cubicBezTo>
                    <a:pt x="125904" y="167024"/>
                    <a:pt x="122816" y="170207"/>
                    <a:pt x="118957" y="170207"/>
                  </a:cubicBezTo>
                  <a:lnTo>
                    <a:pt x="91172" y="170207"/>
                  </a:lnTo>
                  <a:cubicBezTo>
                    <a:pt x="87409" y="170207"/>
                    <a:pt x="84225" y="167024"/>
                    <a:pt x="84225" y="163261"/>
                  </a:cubicBezTo>
                  <a:lnTo>
                    <a:pt x="84225" y="149175"/>
                  </a:lnTo>
                  <a:cubicBezTo>
                    <a:pt x="84225" y="141167"/>
                    <a:pt x="79980" y="133835"/>
                    <a:pt x="73227" y="129590"/>
                  </a:cubicBezTo>
                  <a:cubicBezTo>
                    <a:pt x="45731" y="112321"/>
                    <a:pt x="37433" y="75948"/>
                    <a:pt x="54703" y="48452"/>
                  </a:cubicBezTo>
                  <a:cubicBezTo>
                    <a:pt x="65412" y="31376"/>
                    <a:pt x="84225" y="20956"/>
                    <a:pt x="104389" y="20860"/>
                  </a:cubicBezTo>
                  <a:lnTo>
                    <a:pt x="104389" y="20860"/>
                  </a:lnTo>
                  <a:lnTo>
                    <a:pt x="104196" y="21245"/>
                  </a:lnTo>
                  <a:cubicBezTo>
                    <a:pt x="104100" y="22210"/>
                    <a:pt x="104293" y="23079"/>
                    <a:pt x="104871" y="23850"/>
                  </a:cubicBezTo>
                  <a:lnTo>
                    <a:pt x="113072" y="34752"/>
                  </a:lnTo>
                  <a:cubicBezTo>
                    <a:pt x="113940" y="35910"/>
                    <a:pt x="114037" y="37454"/>
                    <a:pt x="113265" y="38611"/>
                  </a:cubicBezTo>
                  <a:cubicBezTo>
                    <a:pt x="112694" y="39672"/>
                    <a:pt x="111572" y="40318"/>
                    <a:pt x="110423" y="40318"/>
                  </a:cubicBezTo>
                  <a:cubicBezTo>
                    <a:pt x="110212" y="40318"/>
                    <a:pt x="110001" y="40296"/>
                    <a:pt x="109792" y="40252"/>
                  </a:cubicBezTo>
                  <a:lnTo>
                    <a:pt x="96285" y="38322"/>
                  </a:lnTo>
                  <a:cubicBezTo>
                    <a:pt x="96154" y="38309"/>
                    <a:pt x="96024" y="38302"/>
                    <a:pt x="95895" y="38302"/>
                  </a:cubicBezTo>
                  <a:cubicBezTo>
                    <a:pt x="94126" y="38302"/>
                    <a:pt x="92599" y="39514"/>
                    <a:pt x="92329" y="41313"/>
                  </a:cubicBezTo>
                  <a:lnTo>
                    <a:pt x="89435" y="61959"/>
                  </a:lnTo>
                  <a:cubicBezTo>
                    <a:pt x="89146" y="63792"/>
                    <a:pt x="90496" y="65625"/>
                    <a:pt x="92329" y="65915"/>
                  </a:cubicBezTo>
                  <a:lnTo>
                    <a:pt x="105836" y="67844"/>
                  </a:lnTo>
                  <a:cubicBezTo>
                    <a:pt x="107766" y="68037"/>
                    <a:pt x="109117" y="69870"/>
                    <a:pt x="108827" y="71703"/>
                  </a:cubicBezTo>
                  <a:cubicBezTo>
                    <a:pt x="108731" y="72668"/>
                    <a:pt x="108248" y="73440"/>
                    <a:pt x="107476" y="74019"/>
                  </a:cubicBezTo>
                  <a:lnTo>
                    <a:pt x="96574" y="82219"/>
                  </a:lnTo>
                  <a:cubicBezTo>
                    <a:pt x="95031" y="83377"/>
                    <a:pt x="94741" y="85500"/>
                    <a:pt x="95899" y="87043"/>
                  </a:cubicBezTo>
                  <a:lnTo>
                    <a:pt x="108345" y="103734"/>
                  </a:lnTo>
                  <a:cubicBezTo>
                    <a:pt x="109026" y="104643"/>
                    <a:pt x="110076" y="105117"/>
                    <a:pt x="111139" y="105117"/>
                  </a:cubicBezTo>
                  <a:cubicBezTo>
                    <a:pt x="111881" y="105117"/>
                    <a:pt x="112630" y="104886"/>
                    <a:pt x="113265" y="104409"/>
                  </a:cubicBezTo>
                  <a:lnTo>
                    <a:pt x="124167" y="96209"/>
                  </a:lnTo>
                  <a:cubicBezTo>
                    <a:pt x="124776" y="95752"/>
                    <a:pt x="125475" y="95536"/>
                    <a:pt x="126169" y="95536"/>
                  </a:cubicBezTo>
                  <a:cubicBezTo>
                    <a:pt x="127235" y="95536"/>
                    <a:pt x="128290" y="96046"/>
                    <a:pt x="128991" y="96981"/>
                  </a:cubicBezTo>
                  <a:cubicBezTo>
                    <a:pt x="129570" y="97656"/>
                    <a:pt x="129763" y="98621"/>
                    <a:pt x="129666" y="99489"/>
                  </a:cubicBezTo>
                  <a:lnTo>
                    <a:pt x="127737" y="112996"/>
                  </a:lnTo>
                  <a:cubicBezTo>
                    <a:pt x="127447" y="114925"/>
                    <a:pt x="128798" y="116662"/>
                    <a:pt x="130631" y="116952"/>
                  </a:cubicBezTo>
                  <a:lnTo>
                    <a:pt x="151277" y="119942"/>
                  </a:lnTo>
                  <a:lnTo>
                    <a:pt x="151760" y="119942"/>
                  </a:lnTo>
                  <a:cubicBezTo>
                    <a:pt x="153496" y="119942"/>
                    <a:pt x="154944" y="118688"/>
                    <a:pt x="155233" y="116952"/>
                  </a:cubicBezTo>
                  <a:lnTo>
                    <a:pt x="157163" y="103445"/>
                  </a:lnTo>
                  <a:cubicBezTo>
                    <a:pt x="157432" y="101646"/>
                    <a:pt x="158959" y="100434"/>
                    <a:pt x="160728" y="100434"/>
                  </a:cubicBezTo>
                  <a:cubicBezTo>
                    <a:pt x="160857" y="100434"/>
                    <a:pt x="160987" y="100441"/>
                    <a:pt x="161118" y="100454"/>
                  </a:cubicBezTo>
                  <a:cubicBezTo>
                    <a:pt x="161986" y="100647"/>
                    <a:pt x="162855" y="101129"/>
                    <a:pt x="163337" y="101804"/>
                  </a:cubicBezTo>
                  <a:lnTo>
                    <a:pt x="171538" y="112803"/>
                  </a:lnTo>
                  <a:cubicBezTo>
                    <a:pt x="172232" y="113671"/>
                    <a:pt x="173309" y="114158"/>
                    <a:pt x="174393" y="114158"/>
                  </a:cubicBezTo>
                  <a:cubicBezTo>
                    <a:pt x="175115" y="114158"/>
                    <a:pt x="175841" y="113941"/>
                    <a:pt x="176458" y="113478"/>
                  </a:cubicBezTo>
                  <a:lnTo>
                    <a:pt x="193052" y="100936"/>
                  </a:lnTo>
                  <a:cubicBezTo>
                    <a:pt x="194596" y="99778"/>
                    <a:pt x="194982" y="97656"/>
                    <a:pt x="193824" y="96112"/>
                  </a:cubicBezTo>
                  <a:lnTo>
                    <a:pt x="185623" y="85210"/>
                  </a:lnTo>
                  <a:cubicBezTo>
                    <a:pt x="184755" y="84053"/>
                    <a:pt x="184659" y="82509"/>
                    <a:pt x="185431" y="81351"/>
                  </a:cubicBezTo>
                  <a:cubicBezTo>
                    <a:pt x="186029" y="80239"/>
                    <a:pt x="187159" y="79582"/>
                    <a:pt x="188417" y="79582"/>
                  </a:cubicBezTo>
                  <a:cubicBezTo>
                    <a:pt x="188577" y="79582"/>
                    <a:pt x="188740" y="79593"/>
                    <a:pt x="188904" y="79615"/>
                  </a:cubicBezTo>
                  <a:lnTo>
                    <a:pt x="202411" y="81544"/>
                  </a:lnTo>
                  <a:cubicBezTo>
                    <a:pt x="202587" y="81572"/>
                    <a:pt x="202764" y="81586"/>
                    <a:pt x="202939" y="81586"/>
                  </a:cubicBezTo>
                  <a:cubicBezTo>
                    <a:pt x="204582" y="81586"/>
                    <a:pt x="206095" y="80393"/>
                    <a:pt x="206270" y="78650"/>
                  </a:cubicBezTo>
                  <a:lnTo>
                    <a:pt x="209261" y="58004"/>
                  </a:lnTo>
                  <a:cubicBezTo>
                    <a:pt x="209550" y="56074"/>
                    <a:pt x="208199" y="54337"/>
                    <a:pt x="206270" y="54048"/>
                  </a:cubicBezTo>
                  <a:lnTo>
                    <a:pt x="192763" y="52118"/>
                  </a:lnTo>
                  <a:cubicBezTo>
                    <a:pt x="190930" y="51829"/>
                    <a:pt x="189579" y="50092"/>
                    <a:pt x="189869" y="48259"/>
                  </a:cubicBezTo>
                  <a:cubicBezTo>
                    <a:pt x="189965" y="47294"/>
                    <a:pt x="190447" y="46523"/>
                    <a:pt x="191219" y="45944"/>
                  </a:cubicBezTo>
                  <a:lnTo>
                    <a:pt x="202121" y="37743"/>
                  </a:lnTo>
                  <a:cubicBezTo>
                    <a:pt x="203665" y="36585"/>
                    <a:pt x="203954" y="34366"/>
                    <a:pt x="202797" y="32919"/>
                  </a:cubicBezTo>
                  <a:lnTo>
                    <a:pt x="190351" y="16229"/>
                  </a:lnTo>
                  <a:cubicBezTo>
                    <a:pt x="189669" y="15320"/>
                    <a:pt x="188620" y="14846"/>
                    <a:pt x="187557" y="14846"/>
                  </a:cubicBezTo>
                  <a:cubicBezTo>
                    <a:pt x="186814" y="14846"/>
                    <a:pt x="186065" y="15077"/>
                    <a:pt x="185431" y="15553"/>
                  </a:cubicBezTo>
                  <a:lnTo>
                    <a:pt x="174529" y="23657"/>
                  </a:lnTo>
                  <a:cubicBezTo>
                    <a:pt x="173892" y="24175"/>
                    <a:pt x="173157" y="24413"/>
                    <a:pt x="172432" y="24413"/>
                  </a:cubicBezTo>
                  <a:cubicBezTo>
                    <a:pt x="171398" y="24413"/>
                    <a:pt x="170385" y="23929"/>
                    <a:pt x="169705" y="23079"/>
                  </a:cubicBezTo>
                  <a:cubicBezTo>
                    <a:pt x="169126" y="22307"/>
                    <a:pt x="168836" y="21342"/>
                    <a:pt x="169029" y="20474"/>
                  </a:cubicBezTo>
                  <a:lnTo>
                    <a:pt x="170959" y="6967"/>
                  </a:lnTo>
                  <a:cubicBezTo>
                    <a:pt x="171152" y="5037"/>
                    <a:pt x="169898" y="3301"/>
                    <a:pt x="167968" y="3011"/>
                  </a:cubicBezTo>
                  <a:lnTo>
                    <a:pt x="147322" y="20"/>
                  </a:lnTo>
                  <a:cubicBezTo>
                    <a:pt x="147197" y="7"/>
                    <a:pt x="147073" y="1"/>
                    <a:pt x="146950"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05" name="Google Shape;2105;p38"/>
            <p:cNvSpPr/>
            <p:nvPr/>
          </p:nvSpPr>
          <p:spPr>
            <a:xfrm>
              <a:off x="4202861" y="1284806"/>
              <a:ext cx="1389300" cy="1389300"/>
            </a:xfrm>
            <a:custGeom>
              <a:avLst/>
              <a:gdLst/>
              <a:ahLst/>
              <a:cxnLst/>
              <a:rect l="l" t="t" r="r" b="b"/>
              <a:pathLst>
                <a:path w="55572" h="55572" extrusionOk="0">
                  <a:moveTo>
                    <a:pt x="27786" y="6947"/>
                  </a:moveTo>
                  <a:cubicBezTo>
                    <a:pt x="39267" y="6947"/>
                    <a:pt x="48625" y="16305"/>
                    <a:pt x="48625" y="27786"/>
                  </a:cubicBezTo>
                  <a:cubicBezTo>
                    <a:pt x="48625" y="39363"/>
                    <a:pt x="39267" y="48625"/>
                    <a:pt x="27786" y="48625"/>
                  </a:cubicBezTo>
                  <a:cubicBezTo>
                    <a:pt x="16305" y="48625"/>
                    <a:pt x="6947" y="39363"/>
                    <a:pt x="6947" y="27786"/>
                  </a:cubicBezTo>
                  <a:cubicBezTo>
                    <a:pt x="6947" y="16305"/>
                    <a:pt x="16305" y="6947"/>
                    <a:pt x="27786" y="6947"/>
                  </a:cubicBezTo>
                  <a:close/>
                  <a:moveTo>
                    <a:pt x="27786" y="0"/>
                  </a:moveTo>
                  <a:cubicBezTo>
                    <a:pt x="12446" y="0"/>
                    <a:pt x="0" y="12446"/>
                    <a:pt x="0" y="27786"/>
                  </a:cubicBezTo>
                  <a:cubicBezTo>
                    <a:pt x="0" y="43126"/>
                    <a:pt x="12446" y="55572"/>
                    <a:pt x="27786" y="55572"/>
                  </a:cubicBezTo>
                  <a:cubicBezTo>
                    <a:pt x="43126" y="55572"/>
                    <a:pt x="55571" y="43126"/>
                    <a:pt x="55571" y="27786"/>
                  </a:cubicBezTo>
                  <a:cubicBezTo>
                    <a:pt x="55571" y="12446"/>
                    <a:pt x="43126" y="97"/>
                    <a:pt x="27786"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06" name="Google Shape;2106;p38"/>
            <p:cNvSpPr/>
            <p:nvPr/>
          </p:nvSpPr>
          <p:spPr>
            <a:xfrm>
              <a:off x="3730400" y="4080350"/>
              <a:ext cx="173675" cy="260500"/>
            </a:xfrm>
            <a:custGeom>
              <a:avLst/>
              <a:gdLst/>
              <a:ahLst/>
              <a:cxnLst/>
              <a:rect l="l" t="t" r="r" b="b"/>
              <a:pathLst>
                <a:path w="6947" h="10420" extrusionOk="0">
                  <a:moveTo>
                    <a:pt x="0" y="0"/>
                  </a:moveTo>
                  <a:lnTo>
                    <a:pt x="0" y="10420"/>
                  </a:lnTo>
                  <a:lnTo>
                    <a:pt x="6947" y="10420"/>
                  </a:lnTo>
                  <a:lnTo>
                    <a:pt x="6947"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07" name="Google Shape;2107;p38"/>
            <p:cNvSpPr/>
            <p:nvPr/>
          </p:nvSpPr>
          <p:spPr>
            <a:xfrm>
              <a:off x="2430350" y="1227000"/>
              <a:ext cx="1473725" cy="2679700"/>
            </a:xfrm>
            <a:custGeom>
              <a:avLst/>
              <a:gdLst/>
              <a:ahLst/>
              <a:cxnLst/>
              <a:rect l="l" t="t" r="r" b="b"/>
              <a:pathLst>
                <a:path w="58949" h="107188" extrusionOk="0">
                  <a:moveTo>
                    <a:pt x="29619" y="1"/>
                  </a:moveTo>
                  <a:cubicBezTo>
                    <a:pt x="6851" y="14376"/>
                    <a:pt x="1" y="44381"/>
                    <a:pt x="14376" y="67053"/>
                  </a:cubicBezTo>
                  <a:cubicBezTo>
                    <a:pt x="19875" y="75929"/>
                    <a:pt x="28076" y="82683"/>
                    <a:pt x="37820" y="86445"/>
                  </a:cubicBezTo>
                  <a:cubicBezTo>
                    <a:pt x="46407" y="89725"/>
                    <a:pt x="52002" y="98022"/>
                    <a:pt x="52002" y="107188"/>
                  </a:cubicBezTo>
                  <a:lnTo>
                    <a:pt x="58949" y="107188"/>
                  </a:lnTo>
                  <a:cubicBezTo>
                    <a:pt x="58949" y="95128"/>
                    <a:pt x="51616" y="84323"/>
                    <a:pt x="40328" y="79981"/>
                  </a:cubicBezTo>
                  <a:cubicBezTo>
                    <a:pt x="18910" y="71588"/>
                    <a:pt x="8298" y="47468"/>
                    <a:pt x="16691" y="26050"/>
                  </a:cubicBezTo>
                  <a:cubicBezTo>
                    <a:pt x="19875" y="17753"/>
                    <a:pt x="25760" y="10710"/>
                    <a:pt x="33286" y="5886"/>
                  </a:cubicBezTo>
                  <a:lnTo>
                    <a:pt x="2961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08" name="Google Shape;2108;p38"/>
            <p:cNvSpPr/>
            <p:nvPr/>
          </p:nvSpPr>
          <p:spPr>
            <a:xfrm>
              <a:off x="5467000" y="3472525"/>
              <a:ext cx="607825" cy="173700"/>
            </a:xfrm>
            <a:custGeom>
              <a:avLst/>
              <a:gdLst/>
              <a:ahLst/>
              <a:cxnLst/>
              <a:rect l="l" t="t" r="r" b="b"/>
              <a:pathLst>
                <a:path w="24313" h="6948" extrusionOk="0">
                  <a:moveTo>
                    <a:pt x="0" y="1"/>
                  </a:moveTo>
                  <a:lnTo>
                    <a:pt x="0" y="6947"/>
                  </a:lnTo>
                  <a:lnTo>
                    <a:pt x="24313" y="6947"/>
                  </a:lnTo>
                  <a:lnTo>
                    <a:pt x="24313"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09" name="Google Shape;2109;p38"/>
            <p:cNvSpPr/>
            <p:nvPr/>
          </p:nvSpPr>
          <p:spPr>
            <a:xfrm>
              <a:off x="5324700" y="3925975"/>
              <a:ext cx="631950" cy="566850"/>
            </a:xfrm>
            <a:custGeom>
              <a:avLst/>
              <a:gdLst/>
              <a:ahLst/>
              <a:cxnLst/>
              <a:rect l="l" t="t" r="r" b="b"/>
              <a:pathLst>
                <a:path w="25278" h="22674" extrusionOk="0">
                  <a:moveTo>
                    <a:pt x="4438" y="1"/>
                  </a:moveTo>
                  <a:lnTo>
                    <a:pt x="0" y="5307"/>
                  </a:lnTo>
                  <a:lnTo>
                    <a:pt x="20839" y="22673"/>
                  </a:lnTo>
                  <a:lnTo>
                    <a:pt x="25277" y="17367"/>
                  </a:lnTo>
                  <a:lnTo>
                    <a:pt x="4438"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0" name="Google Shape;2110;p38"/>
            <p:cNvSpPr/>
            <p:nvPr/>
          </p:nvSpPr>
          <p:spPr>
            <a:xfrm>
              <a:off x="4946025" y="4167175"/>
              <a:ext cx="173675" cy="607825"/>
            </a:xfrm>
            <a:custGeom>
              <a:avLst/>
              <a:gdLst/>
              <a:ahLst/>
              <a:cxnLst/>
              <a:rect l="l" t="t" r="r" b="b"/>
              <a:pathLst>
                <a:path w="6947" h="24313" extrusionOk="0">
                  <a:moveTo>
                    <a:pt x="0" y="1"/>
                  </a:moveTo>
                  <a:lnTo>
                    <a:pt x="0" y="24313"/>
                  </a:lnTo>
                  <a:lnTo>
                    <a:pt x="6947" y="24313"/>
                  </a:lnTo>
                  <a:lnTo>
                    <a:pt x="6947"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1" name="Google Shape;2111;p38"/>
            <p:cNvSpPr/>
            <p:nvPr/>
          </p:nvSpPr>
          <p:spPr>
            <a:xfrm>
              <a:off x="1279850" y="1564675"/>
              <a:ext cx="735675" cy="342525"/>
            </a:xfrm>
            <a:custGeom>
              <a:avLst/>
              <a:gdLst/>
              <a:ahLst/>
              <a:cxnLst/>
              <a:rect l="l" t="t" r="r" b="b"/>
              <a:pathLst>
                <a:path w="29427" h="13701" extrusionOk="0">
                  <a:moveTo>
                    <a:pt x="27786" y="1"/>
                  </a:moveTo>
                  <a:lnTo>
                    <a:pt x="1" y="6947"/>
                  </a:lnTo>
                  <a:lnTo>
                    <a:pt x="1641" y="13701"/>
                  </a:lnTo>
                  <a:lnTo>
                    <a:pt x="29426" y="6754"/>
                  </a:lnTo>
                  <a:lnTo>
                    <a:pt x="27786"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2" name="Google Shape;2112;p38"/>
            <p:cNvSpPr/>
            <p:nvPr/>
          </p:nvSpPr>
          <p:spPr>
            <a:xfrm>
              <a:off x="1424575" y="710850"/>
              <a:ext cx="706725" cy="574075"/>
            </a:xfrm>
            <a:custGeom>
              <a:avLst/>
              <a:gdLst/>
              <a:ahLst/>
              <a:cxnLst/>
              <a:rect l="l" t="t" r="r" b="b"/>
              <a:pathLst>
                <a:path w="28269" h="22963" extrusionOk="0">
                  <a:moveTo>
                    <a:pt x="3956" y="1"/>
                  </a:moveTo>
                  <a:lnTo>
                    <a:pt x="0" y="5596"/>
                  </a:lnTo>
                  <a:lnTo>
                    <a:pt x="24313" y="22962"/>
                  </a:lnTo>
                  <a:lnTo>
                    <a:pt x="28268" y="17367"/>
                  </a:lnTo>
                  <a:lnTo>
                    <a:pt x="3956"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3" name="Google Shape;2113;p38"/>
            <p:cNvSpPr/>
            <p:nvPr/>
          </p:nvSpPr>
          <p:spPr>
            <a:xfrm>
              <a:off x="2167450" y="238125"/>
              <a:ext cx="344925" cy="738075"/>
            </a:xfrm>
            <a:custGeom>
              <a:avLst/>
              <a:gdLst/>
              <a:ahLst/>
              <a:cxnLst/>
              <a:rect l="l" t="t" r="r" b="b"/>
              <a:pathLst>
                <a:path w="13797" h="29523" extrusionOk="0">
                  <a:moveTo>
                    <a:pt x="6754" y="0"/>
                  </a:moveTo>
                  <a:lnTo>
                    <a:pt x="1" y="1737"/>
                  </a:lnTo>
                  <a:lnTo>
                    <a:pt x="7140" y="29522"/>
                  </a:lnTo>
                  <a:lnTo>
                    <a:pt x="13797" y="27786"/>
                  </a:lnTo>
                  <a:lnTo>
                    <a:pt x="6754"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114" name="Google Shape;2114;p38"/>
          <p:cNvSpPr txBox="1">
            <a:spLocks noGrp="1"/>
          </p:cNvSpPr>
          <p:nvPr>
            <p:ph type="title"/>
          </p:nvPr>
        </p:nvSpPr>
        <p:spPr>
          <a:xfrm>
            <a:off x="2094750" y="2190403"/>
            <a:ext cx="49542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Problemas de Concurrencia</a:t>
            </a:r>
            <a:endParaRPr dirty="0"/>
          </a:p>
        </p:txBody>
      </p:sp>
      <p:sp>
        <p:nvSpPr>
          <p:cNvPr id="2115" name="Google Shape;2115;p38"/>
          <p:cNvSpPr txBox="1">
            <a:spLocks noGrp="1"/>
          </p:cNvSpPr>
          <p:nvPr>
            <p:ph type="subTitle" idx="1"/>
          </p:nvPr>
        </p:nvSpPr>
        <p:spPr>
          <a:xfrm>
            <a:off x="2094600" y="2870065"/>
            <a:ext cx="4954500" cy="18658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sz="1600" dirty="0">
                <a:solidFill>
                  <a:schemeClr val="dk2"/>
                </a:solidFill>
                <a:latin typeface="Barlow Semi Condensed"/>
                <a:ea typeface="Barlow Semi Condensed"/>
                <a:cs typeface="Barlow Semi Condensed"/>
                <a:sym typeface="Barlow Semi Condensed"/>
              </a:rPr>
              <a:t>En los sistemas de tiempo compartido (aquellos con varios usuarios, procesos, tareas, trabajos que reparten el uso de CPU entre estos) se presentan muchos problemas debido a que los procesos compiten por los recursos del sistema.</a:t>
            </a:r>
          </a:p>
          <a:p>
            <a:pPr marL="0" lvl="0" indent="0" algn="ctr" rtl="0">
              <a:spcBef>
                <a:spcPts val="0"/>
              </a:spcBef>
              <a:spcAft>
                <a:spcPts val="0"/>
              </a:spcAft>
              <a:buNone/>
            </a:pPr>
            <a:r>
              <a:rPr lang="es-MX" sz="1600" dirty="0">
                <a:solidFill>
                  <a:schemeClr val="dk2"/>
                </a:solidFill>
                <a:latin typeface="Barlow Semi Condensed"/>
                <a:ea typeface="Barlow Semi Condensed"/>
                <a:cs typeface="Barlow Semi Condensed"/>
                <a:sym typeface="Barlow Semi Condensed"/>
              </a:rPr>
              <a:t>El sistema operativo debe ofrecer mecanismos para sincronizar la ejecución de procesos: semáforos, envío de mensajes, pipes, etc.</a:t>
            </a:r>
            <a:endParaRPr dirty="0">
              <a:latin typeface="Barlow Semi Condensed"/>
              <a:ea typeface="Barlow Semi Condensed"/>
              <a:cs typeface="Barlow Semi Condensed"/>
              <a:sym typeface="Barlow Semi Condensed"/>
            </a:endParaRPr>
          </a:p>
        </p:txBody>
      </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é es Aerolínea de Bandera » Definición y Concepto">
            <a:extLst>
              <a:ext uri="{FF2B5EF4-FFF2-40B4-BE49-F238E27FC236}">
                <a16:creationId xmlns:a16="http://schemas.microsoft.com/office/drawing/2014/main" id="{B2E14580-E019-400E-9C17-F53120E407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8365" y="377167"/>
            <a:ext cx="5707270" cy="4389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798247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stás listo para el Buen Fin? averígualo con tres preguntas">
            <a:extLst>
              <a:ext uri="{FF2B5EF4-FFF2-40B4-BE49-F238E27FC236}">
                <a16:creationId xmlns:a16="http://schemas.microsoft.com/office/drawing/2014/main" id="{DB2B711F-D824-423C-BA3A-C5A1291789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7575" y="550234"/>
            <a:ext cx="6468850" cy="4043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808938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pp móvil de United escanea pasaportes - ElCapitalFinanciero.com - Noticias  Financieras de Panamá">
            <a:extLst>
              <a:ext uri="{FF2B5EF4-FFF2-40B4-BE49-F238E27FC236}">
                <a16:creationId xmlns:a16="http://schemas.microsoft.com/office/drawing/2014/main" id="{8A207A38-A693-4FEE-8259-95936A0D77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1363" y="417992"/>
            <a:ext cx="6461273" cy="4307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02639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Base de Datos - Concepto, tipos y ejemplos">
            <a:extLst>
              <a:ext uri="{FF2B5EF4-FFF2-40B4-BE49-F238E27FC236}">
                <a16:creationId xmlns:a16="http://schemas.microsoft.com/office/drawing/2014/main" id="{44E324F3-7A81-4B8D-B945-80A6B52C82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6288" y="840344"/>
            <a:ext cx="6691423" cy="3462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717844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10009, Personas abordando un avión pequeño [Raw], Viajes y turismo - YouTube">
            <a:extLst>
              <a:ext uri="{FF2B5EF4-FFF2-40B4-BE49-F238E27FC236}">
                <a16:creationId xmlns:a16="http://schemas.microsoft.com/office/drawing/2014/main" id="{CE84D60A-5887-4A26-AA7F-C450B75CAE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051" y="633966"/>
            <a:ext cx="6889898" cy="3875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330302"/>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Las altas temperaturas dificultarán el despegue de aviones – Rumbos de Sol  &amp; Piedra">
            <a:extLst>
              <a:ext uri="{FF2B5EF4-FFF2-40B4-BE49-F238E27FC236}">
                <a16:creationId xmlns:a16="http://schemas.microsoft.com/office/drawing/2014/main" id="{74FE72CF-A009-4EED-BE19-92A2B061DE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8316" y="780260"/>
            <a:ext cx="6847367" cy="3582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3471655"/>
      </p:ext>
    </p:extLst>
  </p:cSld>
  <p:clrMapOvr>
    <a:masterClrMapping/>
  </p:clrMapOvr>
  <p:transition spd="slow">
    <p:push dir="u"/>
  </p:transition>
</p:sld>
</file>

<file path=ppt/theme/theme1.xml><?xml version="1.0" encoding="utf-8"?>
<a:theme xmlns:a="http://schemas.openxmlformats.org/drawingml/2006/main" name="Technology Consulting by Slidesgo">
  <a:themeElements>
    <a:clrScheme name="Simple Light">
      <a:dk1>
        <a:srgbClr val="000000"/>
      </a:dk1>
      <a:lt1>
        <a:srgbClr val="FFFFFF"/>
      </a:lt1>
      <a:dk2>
        <a:srgbClr val="595959"/>
      </a:dk2>
      <a:lt2>
        <a:srgbClr val="EEEEEE"/>
      </a:lt2>
      <a:accent1>
        <a:srgbClr val="77C6FC"/>
      </a:accent1>
      <a:accent2>
        <a:srgbClr val="BBE3FE"/>
      </a:accent2>
      <a:accent3>
        <a:srgbClr val="D6EEFE"/>
      </a:accent3>
      <a:accent4>
        <a:srgbClr val="BBE3FE"/>
      </a:accent4>
      <a:accent5>
        <a:srgbClr val="595959"/>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347</TotalTime>
  <Words>786</Words>
  <Application>Microsoft Office PowerPoint</Application>
  <PresentationFormat>Presentación en pantalla (16:9)</PresentationFormat>
  <Paragraphs>76</Paragraphs>
  <Slides>28</Slides>
  <Notes>16</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28</vt:i4>
      </vt:variant>
    </vt:vector>
  </HeadingPairs>
  <TitlesOfParts>
    <vt:vector size="35" baseType="lpstr">
      <vt:lpstr>Times New Roman</vt:lpstr>
      <vt:lpstr>Arial</vt:lpstr>
      <vt:lpstr>Barlow Semi Condensed Medium</vt:lpstr>
      <vt:lpstr>Wingdings</vt:lpstr>
      <vt:lpstr>Fjalla One</vt:lpstr>
      <vt:lpstr>Barlow Semi Condensed</vt:lpstr>
      <vt:lpstr>Technology Consulting by Slidesgo</vt:lpstr>
      <vt:lpstr>Presentación de PowerPoint</vt:lpstr>
      <vt:lpstr>Problemas de Concurrencia </vt:lpstr>
      <vt:lpstr>Problemas de Concurrencia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Lectores y Escritores</vt:lpstr>
      <vt:lpstr>Historia</vt:lpstr>
      <vt:lpstr>El problema </vt:lpstr>
      <vt:lpstr>Puntos principales del problema </vt:lpstr>
      <vt:lpstr>Solución</vt:lpstr>
      <vt:lpstr>Restricciones</vt:lpstr>
      <vt:lpstr>Presentación de PowerPoint</vt:lpstr>
      <vt:lpstr>Filósofos Comensales</vt:lpstr>
      <vt:lpstr>Historia</vt:lpstr>
      <vt:lpstr>Presentación de PowerPoint</vt:lpstr>
      <vt:lpstr>El problema </vt:lpstr>
      <vt:lpstr>Objetivo</vt:lpstr>
      <vt:lpstr>Posibles soluciones</vt:lpstr>
      <vt:lpstr>Solución: Cola de palillos</vt:lpstr>
      <vt:lpstr>CONCLUSIONES</vt:lpstr>
      <vt:lpstr>CODIGO DE GITHUB</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Technology Consulting</dc:title>
  <dc:creator>USER</dc:creator>
  <cp:lastModifiedBy>JoeTech Studio</cp:lastModifiedBy>
  <cp:revision>29</cp:revision>
  <dcterms:modified xsi:type="dcterms:W3CDTF">2020-09-16T04:40:12Z</dcterms:modified>
</cp:coreProperties>
</file>